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file:///D:\Trainity%20(%20data%20analytics)\Analyzing%20the%20Impact%20of%20Car%20Features%20on%20Price%20and%20Profitability\Project%20-%20impact%20of%20car%20features%20on%20price%20and%20profit.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D:\Trainity%20(%20data%20analytics)\Analyzing%20the%20Impact%20of%20Car%20Features%20on%20Price%20and%20Profitability\Project%20-%20impact%20of%20car%20features%20on%20price%20and%20profit.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D:\Trainity%20(%20data%20analytics)\Analyzing%20the%20Impact%20of%20Car%20Features%20on%20Price%20and%20Profitability\Project%20-%20impact%20of%20car%20features%20on%20price%20and%20profit.xlsx" TargetMode="External"/><Relationship Id="rId2" Type="http://schemas.microsoft.com/office/2011/relationships/chartColorStyle" Target="colors11.xml"/><Relationship Id="rId1" Type="http://schemas.microsoft.com/office/2011/relationships/chartStyle" Target="style11.xml"/></Relationships>
</file>

<file path=ppt/charts/_rels/chart2.xml.rels><?xml version="1.0" encoding="UTF-8" standalone="yes"?>
<Relationships xmlns="http://schemas.openxmlformats.org/package/2006/relationships"><Relationship Id="rId3" Type="http://schemas.openxmlformats.org/officeDocument/2006/relationships/oleObject" Target="file:///D:\Trainity%20(%20data%20analytics)\Analyzing%20the%20Impact%20of%20Car%20Features%20on%20Price%20and%20Profitability\Project%20-%20impact%20of%20car%20features%20on%20price%20and%20profi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Trainity%20(%20data%20analytics)\Analyzing%20the%20Impact%20of%20Car%20Features%20on%20Price%20and%20Profitability\Project%20-%20impact%20of%20car%20features%20on%20price%20and%20profi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Trainity%20(%20data%20analytics)\Analyzing%20the%20Impact%20of%20Car%20Features%20on%20Price%20and%20Profitability\Project%20-%20impact%20of%20car%20features%20on%20price%20and%20profi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Trainity%20(%20data%20analytics)\Analyzing%20the%20Impact%20of%20Car%20Features%20on%20Price%20and%20Profitability\Project%20-%20impact%20of%20car%20features%20on%20price%20and%20profit.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D:\Trainity%20(%20data%20analytics)\Analyzing%20the%20Impact%20of%20Car%20Features%20on%20Price%20and%20Profitability\Project%20-%20impact%20of%20car%20features%20on%20price%20and%20profit.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D:\Trainity%20(%20data%20analytics)\Analyzing%20the%20Impact%20of%20Car%20Features%20on%20Price%20and%20Profitability\Project%20-%20impact%20of%20car%20features%20on%20price%20and%20profit.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D:\Trainity%20(%20data%20analytics)\Analyzing%20the%20Impact%20of%20Car%20Features%20on%20Price%20and%20Profitability\Project%20-%20impact%20of%20car%20features%20on%20price%20and%20profit.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D:\Trainity%20(%20data%20analytics)\Analyzing%20the%20Impact%20of%20Car%20Features%20on%20Price%20and%20Profitability\Project%20-%20impact%20of%20car%20features%20on%20price%20and%20profit.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[Project - impact of car features on price and profit.xlsx]Task 1. A!PivotTable1</c:name>
    <c:fmtId val="4"/>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u="sng" dirty="0"/>
              <a:t>Car</a:t>
            </a:r>
            <a:r>
              <a:rPr lang="en-US" b="1" u="sng" baseline="0" dirty="0"/>
              <a:t> Models In Each Category With Their Popularity</a:t>
            </a:r>
            <a:endParaRPr lang="en-US" b="1" u="sng"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
        <c:idx val="20"/>
        <c:spPr>
          <a:solidFill>
            <a:schemeClr val="accent1"/>
          </a:solidFill>
          <a:ln w="19050">
            <a:solidFill>
              <a:schemeClr val="lt1"/>
            </a:solidFill>
          </a:ln>
          <a:effectLst/>
        </c:spPr>
      </c:pivotFmt>
      <c:pivotFmt>
        <c:idx val="21"/>
        <c:spPr>
          <a:solidFill>
            <a:schemeClr val="accent1"/>
          </a:solidFill>
          <a:ln w="19050">
            <a:solidFill>
              <a:schemeClr val="lt1"/>
            </a:solidFill>
          </a:ln>
          <a:effectLst/>
        </c:spPr>
      </c:pivotFmt>
      <c:pivotFmt>
        <c:idx val="22"/>
        <c:spPr>
          <a:solidFill>
            <a:schemeClr val="accent1"/>
          </a:solidFill>
          <a:ln w="19050">
            <a:solidFill>
              <a:schemeClr val="lt1"/>
            </a:solidFill>
          </a:ln>
          <a:effectLst/>
        </c:spPr>
      </c:pivotFmt>
      <c:pivotFmt>
        <c:idx val="23"/>
        <c:spPr>
          <a:solidFill>
            <a:schemeClr val="accent1"/>
          </a:solidFill>
          <a:ln w="19050">
            <a:solidFill>
              <a:schemeClr val="lt1"/>
            </a:solidFill>
          </a:ln>
          <a:effectLst/>
        </c:spPr>
      </c:pivotFmt>
      <c:pivotFmt>
        <c:idx val="24"/>
        <c:spPr>
          <a:solidFill>
            <a:schemeClr val="accent1"/>
          </a:solidFill>
          <a:ln w="19050">
            <a:solidFill>
              <a:schemeClr val="lt1"/>
            </a:solidFill>
          </a:ln>
          <a:effectLst/>
        </c:spPr>
      </c:pivotFmt>
      <c:pivotFmt>
        <c:idx val="25"/>
        <c:spPr>
          <a:solidFill>
            <a:schemeClr val="accent1"/>
          </a:solidFill>
          <a:ln w="19050">
            <a:solidFill>
              <a:schemeClr val="lt1"/>
            </a:solidFill>
          </a:ln>
          <a:effectLst/>
        </c:spPr>
      </c:pivotFmt>
      <c:pivotFmt>
        <c:idx val="26"/>
        <c:spPr>
          <a:solidFill>
            <a:schemeClr val="accent1"/>
          </a:solidFill>
          <a:ln w="19050">
            <a:solidFill>
              <a:schemeClr val="lt1"/>
            </a:solidFill>
          </a:ln>
          <a:effectLst/>
        </c:spPr>
      </c:pivotFmt>
      <c:pivotFmt>
        <c:idx val="27"/>
        <c:spPr>
          <a:solidFill>
            <a:schemeClr val="accent1"/>
          </a:solidFill>
          <a:ln w="19050">
            <a:solidFill>
              <a:schemeClr val="lt1"/>
            </a:solidFill>
          </a:ln>
          <a:effectLst/>
        </c:spPr>
      </c:pivotFmt>
      <c:pivotFmt>
        <c:idx val="28"/>
        <c:spPr>
          <a:solidFill>
            <a:schemeClr val="accent1"/>
          </a:solidFill>
          <a:ln w="19050">
            <a:solidFill>
              <a:schemeClr val="lt1"/>
            </a:solidFill>
          </a:ln>
          <a:effectLst/>
        </c:spPr>
      </c:pivotFmt>
      <c:pivotFmt>
        <c:idx val="29"/>
        <c:spPr>
          <a:solidFill>
            <a:schemeClr val="accent1"/>
          </a:solidFill>
          <a:ln w="19050">
            <a:solidFill>
              <a:schemeClr val="lt1"/>
            </a:solidFill>
          </a:ln>
          <a:effectLst/>
        </c:spPr>
      </c:pivotFmt>
      <c:pivotFmt>
        <c:idx val="30"/>
        <c:spPr>
          <a:solidFill>
            <a:schemeClr val="accent1"/>
          </a:solidFill>
          <a:ln w="19050">
            <a:solidFill>
              <a:schemeClr val="lt1"/>
            </a:solidFill>
          </a:ln>
          <a:effectLst/>
        </c:spPr>
      </c:pivotFmt>
      <c:pivotFmt>
        <c:idx val="31"/>
        <c:spPr>
          <a:solidFill>
            <a:schemeClr val="accent1"/>
          </a:solidFill>
          <a:ln w="19050">
            <a:solidFill>
              <a:schemeClr val="lt1"/>
            </a:solidFill>
          </a:ln>
          <a:effectLst/>
        </c:spPr>
      </c:pivotFmt>
      <c:pivotFmt>
        <c:idx val="32"/>
        <c:spPr>
          <a:solidFill>
            <a:schemeClr val="accent1"/>
          </a:solidFill>
          <a:ln w="19050">
            <a:solidFill>
              <a:schemeClr val="lt1"/>
            </a:solidFill>
          </a:ln>
          <a:effectLst/>
        </c:spPr>
      </c:pivotFmt>
      <c:pivotFmt>
        <c:idx val="33"/>
        <c:spPr>
          <a:solidFill>
            <a:schemeClr val="accent1"/>
          </a:solidFill>
          <a:ln w="19050">
            <a:solidFill>
              <a:schemeClr val="lt1"/>
            </a:solidFill>
          </a:ln>
          <a:effectLst/>
        </c:spPr>
      </c:pivotFmt>
      <c:pivotFmt>
        <c:idx val="34"/>
        <c:spPr>
          <a:solidFill>
            <a:schemeClr val="accent1"/>
          </a:solidFill>
          <a:ln w="19050">
            <a:solidFill>
              <a:schemeClr val="lt1"/>
            </a:solidFill>
          </a:ln>
          <a:effectLst/>
        </c:spPr>
      </c:pivotFmt>
      <c:pivotFmt>
        <c:idx val="35"/>
        <c:spPr>
          <a:solidFill>
            <a:schemeClr val="accent1"/>
          </a:solidFill>
          <a:ln w="19050">
            <a:solidFill>
              <a:schemeClr val="lt1"/>
            </a:solidFill>
          </a:ln>
          <a:effectLst/>
        </c:spPr>
      </c:pivotFmt>
      <c:pivotFmt>
        <c:idx val="36"/>
        <c:spPr>
          <a:solidFill>
            <a:schemeClr val="accent1"/>
          </a:solidFill>
          <a:ln w="19050">
            <a:solidFill>
              <a:schemeClr val="lt1"/>
            </a:solidFill>
          </a:ln>
          <a:effectLst/>
        </c:spPr>
      </c:pivotFmt>
      <c:pivotFmt>
        <c:idx val="37"/>
        <c:spPr>
          <a:solidFill>
            <a:schemeClr val="accent1"/>
          </a:solidFill>
          <a:ln w="19050">
            <a:solidFill>
              <a:schemeClr val="lt1"/>
            </a:solidFill>
          </a:ln>
          <a:effectLst/>
        </c:spPr>
      </c:pivotFmt>
      <c:pivotFmt>
        <c:idx val="38"/>
        <c:spPr>
          <a:solidFill>
            <a:schemeClr val="accent1"/>
          </a:solidFill>
          <a:ln w="19050">
            <a:solidFill>
              <a:schemeClr val="lt1"/>
            </a:solidFill>
          </a:ln>
          <a:effectLst/>
        </c:spPr>
      </c:pivotFmt>
      <c:pivotFmt>
        <c:idx val="39"/>
        <c:spPr>
          <a:solidFill>
            <a:schemeClr val="accent1"/>
          </a:solidFill>
          <a:ln w="19050">
            <a:solidFill>
              <a:schemeClr val="lt1"/>
            </a:solidFill>
          </a:ln>
          <a:effectLst/>
        </c:spPr>
      </c:pivotFmt>
      <c:pivotFmt>
        <c:idx val="40"/>
        <c:spPr>
          <a:solidFill>
            <a:schemeClr val="accent1"/>
          </a:solidFill>
          <a:ln w="19050">
            <a:solidFill>
              <a:schemeClr val="lt1"/>
            </a:solidFill>
          </a:ln>
          <a:effectLst/>
        </c:spPr>
      </c:pivotFmt>
      <c:pivotFmt>
        <c:idx val="41"/>
        <c:spPr>
          <a:solidFill>
            <a:schemeClr val="accent1"/>
          </a:solidFill>
          <a:ln w="19050">
            <a:solidFill>
              <a:schemeClr val="lt1"/>
            </a:solidFill>
          </a:ln>
          <a:effectLst/>
        </c:spPr>
      </c:pivotFmt>
      <c:pivotFmt>
        <c:idx val="42"/>
        <c:spPr>
          <a:solidFill>
            <a:schemeClr val="accent1"/>
          </a:solidFill>
          <a:ln w="19050">
            <a:solidFill>
              <a:schemeClr val="lt1"/>
            </a:solidFill>
          </a:ln>
          <a:effectLst/>
        </c:spPr>
      </c:pivotFmt>
      <c:pivotFmt>
        <c:idx val="43"/>
        <c:spPr>
          <a:solidFill>
            <a:schemeClr val="accent1"/>
          </a:solidFill>
          <a:ln w="19050">
            <a:solidFill>
              <a:schemeClr val="lt1"/>
            </a:solidFill>
          </a:ln>
          <a:effectLst/>
        </c:spPr>
      </c:pivotFmt>
      <c:pivotFmt>
        <c:idx val="44"/>
        <c:spPr>
          <a:solidFill>
            <a:schemeClr val="accent1"/>
          </a:solidFill>
          <a:ln w="19050">
            <a:solidFill>
              <a:schemeClr val="lt1"/>
            </a:solidFill>
          </a:ln>
          <a:effectLst/>
        </c:spPr>
      </c:pivotFmt>
      <c:pivotFmt>
        <c:idx val="45"/>
        <c:spPr>
          <a:solidFill>
            <a:schemeClr val="accent1"/>
          </a:solidFill>
          <a:ln w="19050">
            <a:solidFill>
              <a:schemeClr val="lt1"/>
            </a:solidFill>
          </a:ln>
          <a:effectLst/>
        </c:spPr>
      </c:pivotFmt>
      <c:pivotFmt>
        <c:idx val="46"/>
        <c:spPr>
          <a:solidFill>
            <a:schemeClr val="accent1"/>
          </a:solidFill>
          <a:ln w="19050">
            <a:solidFill>
              <a:schemeClr val="lt1"/>
            </a:solidFill>
          </a:ln>
          <a:effectLst/>
        </c:spPr>
      </c:pivotFmt>
      <c:pivotFmt>
        <c:idx val="47"/>
        <c:spPr>
          <a:solidFill>
            <a:schemeClr val="accent1"/>
          </a:solidFill>
          <a:ln w="19050">
            <a:solidFill>
              <a:schemeClr val="lt1"/>
            </a:solidFill>
          </a:ln>
          <a:effectLst/>
        </c:spPr>
      </c:pivotFmt>
      <c:pivotFmt>
        <c:idx val="48"/>
        <c:spPr>
          <a:solidFill>
            <a:schemeClr val="accent1"/>
          </a:solidFill>
          <a:ln w="19050">
            <a:solidFill>
              <a:schemeClr val="lt1"/>
            </a:solidFill>
          </a:ln>
          <a:effectLst/>
        </c:spPr>
      </c:pivotFmt>
      <c:pivotFmt>
        <c:idx val="49"/>
        <c:spPr>
          <a:solidFill>
            <a:schemeClr val="accent1"/>
          </a:solidFill>
          <a:ln w="19050">
            <a:solidFill>
              <a:schemeClr val="lt1"/>
            </a:solidFill>
          </a:ln>
          <a:effectLst/>
        </c:spPr>
      </c:pivotFmt>
      <c:pivotFmt>
        <c:idx val="50"/>
        <c:spPr>
          <a:solidFill>
            <a:schemeClr val="accent1"/>
          </a:solidFill>
          <a:ln w="19050">
            <a:solidFill>
              <a:schemeClr val="lt1"/>
            </a:solidFill>
          </a:ln>
          <a:effectLst/>
        </c:spPr>
      </c:pivotFmt>
      <c:pivotFmt>
        <c:idx val="51"/>
        <c:spPr>
          <a:solidFill>
            <a:schemeClr val="accent1"/>
          </a:solidFill>
          <a:ln w="19050">
            <a:solidFill>
              <a:schemeClr val="lt1"/>
            </a:solidFill>
          </a:ln>
          <a:effectLst/>
        </c:spPr>
      </c:pivotFmt>
      <c:pivotFmt>
        <c:idx val="52"/>
        <c:spPr>
          <a:solidFill>
            <a:schemeClr val="accent1"/>
          </a:solidFill>
          <a:ln w="19050">
            <a:solidFill>
              <a:schemeClr val="lt1"/>
            </a:solidFill>
          </a:ln>
          <a:effectLst/>
        </c:spPr>
      </c:pivotFmt>
      <c:pivotFmt>
        <c:idx val="53"/>
        <c:spPr>
          <a:solidFill>
            <a:schemeClr val="accent1"/>
          </a:solidFill>
          <a:ln w="19050">
            <a:solidFill>
              <a:schemeClr val="lt1"/>
            </a:solidFill>
          </a:ln>
          <a:effectLst/>
        </c:spPr>
      </c:pivotFmt>
      <c:pivotFmt>
        <c:idx val="54"/>
        <c:spPr>
          <a:solidFill>
            <a:schemeClr val="accent1"/>
          </a:solidFill>
          <a:ln w="19050">
            <a:solidFill>
              <a:schemeClr val="lt1"/>
            </a:solidFill>
          </a:ln>
          <a:effectLst/>
        </c:spPr>
      </c:pivotFmt>
      <c:pivotFmt>
        <c:idx val="55"/>
        <c:spPr>
          <a:solidFill>
            <a:schemeClr val="accent1"/>
          </a:solidFill>
          <a:ln w="19050">
            <a:solidFill>
              <a:schemeClr val="lt1"/>
            </a:solidFill>
          </a:ln>
          <a:effectLst/>
        </c:spPr>
      </c:pivotFmt>
      <c:pivotFmt>
        <c:idx val="56"/>
        <c:spPr>
          <a:solidFill>
            <a:schemeClr val="accent1"/>
          </a:solidFill>
          <a:ln w="19050">
            <a:solidFill>
              <a:schemeClr val="lt1"/>
            </a:solidFill>
          </a:ln>
          <a:effectLst/>
        </c:spPr>
      </c:pivotFmt>
      <c:pivotFmt>
        <c:idx val="57"/>
        <c:spPr>
          <a:solidFill>
            <a:schemeClr val="accent1"/>
          </a:solidFill>
          <a:ln w="19050">
            <a:solidFill>
              <a:schemeClr val="lt1"/>
            </a:solidFill>
          </a:ln>
          <a:effectLst/>
        </c:spPr>
      </c:pivotFmt>
      <c:pivotFmt>
        <c:idx val="58"/>
        <c:spPr>
          <a:solidFill>
            <a:schemeClr val="accent1"/>
          </a:solidFill>
          <a:ln w="19050">
            <a:solidFill>
              <a:schemeClr val="lt1"/>
            </a:solidFill>
          </a:ln>
          <a:effectLst/>
        </c:spPr>
      </c:pivotFmt>
      <c:pivotFmt>
        <c:idx val="59"/>
        <c:spPr>
          <a:solidFill>
            <a:schemeClr val="accent1"/>
          </a:solidFill>
          <a:ln w="19050">
            <a:solidFill>
              <a:schemeClr val="lt1"/>
            </a:solidFill>
          </a:ln>
          <a:effectLst/>
        </c:spPr>
      </c:pivotFmt>
      <c:pivotFmt>
        <c:idx val="60"/>
        <c:spPr>
          <a:solidFill>
            <a:schemeClr val="accent1"/>
          </a:solidFill>
          <a:ln w="19050">
            <a:solidFill>
              <a:schemeClr val="lt1"/>
            </a:solidFill>
          </a:ln>
          <a:effectLst/>
        </c:spPr>
      </c:pivotFmt>
      <c:pivotFmt>
        <c:idx val="61"/>
        <c:spPr>
          <a:solidFill>
            <a:schemeClr val="accent1"/>
          </a:solidFill>
          <a:ln w="19050">
            <a:solidFill>
              <a:schemeClr val="lt1"/>
            </a:solidFill>
          </a:ln>
          <a:effectLst/>
        </c:spPr>
      </c:pivotFmt>
      <c:pivotFmt>
        <c:idx val="62"/>
        <c:spPr>
          <a:solidFill>
            <a:schemeClr val="accent1"/>
          </a:solidFill>
          <a:ln w="19050">
            <a:solidFill>
              <a:schemeClr val="lt1"/>
            </a:solidFill>
          </a:ln>
          <a:effectLst/>
        </c:spPr>
      </c:pivotFmt>
      <c:pivotFmt>
        <c:idx val="63"/>
        <c:spPr>
          <a:solidFill>
            <a:schemeClr val="accent1"/>
          </a:solidFill>
          <a:ln w="19050">
            <a:solidFill>
              <a:schemeClr val="lt1"/>
            </a:solidFill>
          </a:ln>
          <a:effectLst/>
        </c:spPr>
      </c:pivotFmt>
      <c:pivotFmt>
        <c:idx val="64"/>
        <c:spPr>
          <a:solidFill>
            <a:schemeClr val="accent1"/>
          </a:solidFill>
          <a:ln w="19050">
            <a:solidFill>
              <a:schemeClr val="lt1"/>
            </a:solidFill>
          </a:ln>
          <a:effectLst/>
        </c:spPr>
      </c:pivotFmt>
      <c:pivotFmt>
        <c:idx val="65"/>
        <c:spPr>
          <a:solidFill>
            <a:schemeClr val="accent1"/>
          </a:solidFill>
          <a:ln w="19050">
            <a:solidFill>
              <a:schemeClr val="lt1"/>
            </a:solidFill>
          </a:ln>
          <a:effectLst/>
        </c:spPr>
      </c:pivotFmt>
      <c:pivotFmt>
        <c:idx val="66"/>
        <c:spPr>
          <a:solidFill>
            <a:schemeClr val="accent1"/>
          </a:solidFill>
          <a:ln w="19050">
            <a:solidFill>
              <a:schemeClr val="lt1"/>
            </a:solidFill>
          </a:ln>
          <a:effectLst/>
        </c:spPr>
      </c:pivotFmt>
      <c:pivotFmt>
        <c:idx val="67"/>
        <c:spPr>
          <a:solidFill>
            <a:schemeClr val="accent1"/>
          </a:solidFill>
          <a:ln w="19050">
            <a:solidFill>
              <a:schemeClr val="lt1"/>
            </a:solidFill>
          </a:ln>
          <a:effectLst/>
        </c:spPr>
      </c:pivotFmt>
      <c:pivotFmt>
        <c:idx val="68"/>
        <c:spPr>
          <a:solidFill>
            <a:schemeClr val="accent1"/>
          </a:solidFill>
          <a:ln w="19050">
            <a:solidFill>
              <a:schemeClr val="lt1"/>
            </a:solidFill>
          </a:ln>
          <a:effectLst/>
        </c:spPr>
      </c:pivotFmt>
      <c:pivotFmt>
        <c:idx val="69"/>
        <c:spPr>
          <a:solidFill>
            <a:schemeClr val="accent1"/>
          </a:solidFill>
          <a:ln w="19050">
            <a:solidFill>
              <a:schemeClr val="lt1"/>
            </a:solidFill>
          </a:ln>
          <a:effectLst/>
        </c:spPr>
      </c:pivotFmt>
      <c:pivotFmt>
        <c:idx val="70"/>
        <c:spPr>
          <a:solidFill>
            <a:schemeClr val="accent1"/>
          </a:solidFill>
          <a:ln w="19050">
            <a:solidFill>
              <a:schemeClr val="lt1"/>
            </a:solidFill>
          </a:ln>
          <a:effectLst/>
        </c:spPr>
      </c:pivotFmt>
      <c:pivotFmt>
        <c:idx val="71"/>
        <c:spPr>
          <a:solidFill>
            <a:schemeClr val="accent1"/>
          </a:solidFill>
          <a:ln w="19050">
            <a:solidFill>
              <a:schemeClr val="lt1"/>
            </a:solidFill>
          </a:ln>
          <a:effectLst/>
        </c:spPr>
      </c:pivotFmt>
      <c:pivotFmt>
        <c:idx val="72"/>
        <c:spPr>
          <a:solidFill>
            <a:schemeClr val="accent1"/>
          </a:solidFill>
          <a:ln w="19050">
            <a:solidFill>
              <a:schemeClr val="lt1"/>
            </a:solidFill>
          </a:ln>
          <a:effectLst/>
        </c:spPr>
      </c:pivotFmt>
      <c:pivotFmt>
        <c:idx val="73"/>
        <c:spPr>
          <a:solidFill>
            <a:schemeClr val="accent1"/>
          </a:solidFill>
          <a:ln w="19050">
            <a:solidFill>
              <a:schemeClr val="lt1"/>
            </a:solidFill>
          </a:ln>
          <a:effectLst/>
        </c:spPr>
      </c:pivotFmt>
      <c:pivotFmt>
        <c:idx val="74"/>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5"/>
        <c:spPr>
          <a:solidFill>
            <a:schemeClr val="accent1"/>
          </a:solidFill>
          <a:ln w="19050">
            <a:solidFill>
              <a:schemeClr val="lt1"/>
            </a:solidFill>
          </a:ln>
          <a:effectLst/>
        </c:spPr>
      </c:pivotFmt>
      <c:pivotFmt>
        <c:idx val="76"/>
        <c:spPr>
          <a:solidFill>
            <a:schemeClr val="accent1"/>
          </a:solidFill>
          <a:ln w="19050">
            <a:solidFill>
              <a:schemeClr val="lt1"/>
            </a:solidFill>
          </a:ln>
          <a:effectLst/>
        </c:spPr>
      </c:pivotFmt>
      <c:pivotFmt>
        <c:idx val="77"/>
        <c:spPr>
          <a:solidFill>
            <a:schemeClr val="accent1"/>
          </a:solidFill>
          <a:ln w="19050">
            <a:solidFill>
              <a:schemeClr val="lt1"/>
            </a:solidFill>
          </a:ln>
          <a:effectLst/>
        </c:spPr>
      </c:pivotFmt>
      <c:pivotFmt>
        <c:idx val="78"/>
        <c:spPr>
          <a:solidFill>
            <a:schemeClr val="accent1"/>
          </a:solidFill>
          <a:ln w="19050">
            <a:solidFill>
              <a:schemeClr val="lt1"/>
            </a:solidFill>
          </a:ln>
          <a:effectLst/>
        </c:spPr>
      </c:pivotFmt>
      <c:pivotFmt>
        <c:idx val="79"/>
        <c:spPr>
          <a:solidFill>
            <a:schemeClr val="accent1"/>
          </a:solidFill>
          <a:ln w="19050">
            <a:solidFill>
              <a:schemeClr val="lt1"/>
            </a:solidFill>
          </a:ln>
          <a:effectLst/>
        </c:spPr>
      </c:pivotFmt>
      <c:pivotFmt>
        <c:idx val="80"/>
        <c:spPr>
          <a:solidFill>
            <a:schemeClr val="accent1"/>
          </a:solidFill>
          <a:ln w="19050">
            <a:solidFill>
              <a:schemeClr val="lt1"/>
            </a:solidFill>
          </a:ln>
          <a:effectLst/>
        </c:spPr>
      </c:pivotFmt>
      <c:pivotFmt>
        <c:idx val="81"/>
        <c:spPr>
          <a:solidFill>
            <a:schemeClr val="accent1"/>
          </a:solidFill>
          <a:ln w="19050">
            <a:solidFill>
              <a:schemeClr val="lt1"/>
            </a:solidFill>
          </a:ln>
          <a:effectLst/>
        </c:spPr>
      </c:pivotFmt>
      <c:pivotFmt>
        <c:idx val="82"/>
        <c:spPr>
          <a:solidFill>
            <a:schemeClr val="accent1"/>
          </a:solidFill>
          <a:ln w="19050">
            <a:solidFill>
              <a:schemeClr val="lt1"/>
            </a:solidFill>
          </a:ln>
          <a:effectLst/>
        </c:spPr>
      </c:pivotFmt>
      <c:pivotFmt>
        <c:idx val="83"/>
        <c:spPr>
          <a:solidFill>
            <a:schemeClr val="accent1"/>
          </a:solidFill>
          <a:ln w="19050">
            <a:solidFill>
              <a:schemeClr val="lt1"/>
            </a:solidFill>
          </a:ln>
          <a:effectLst/>
        </c:spPr>
      </c:pivotFmt>
      <c:pivotFmt>
        <c:idx val="84"/>
        <c:spPr>
          <a:solidFill>
            <a:schemeClr val="accent1"/>
          </a:solidFill>
          <a:ln w="19050">
            <a:solidFill>
              <a:schemeClr val="lt1"/>
            </a:solidFill>
          </a:ln>
          <a:effectLst/>
        </c:spPr>
      </c:pivotFmt>
      <c:pivotFmt>
        <c:idx val="85"/>
        <c:spPr>
          <a:solidFill>
            <a:schemeClr val="accent1"/>
          </a:solidFill>
          <a:ln w="19050">
            <a:solidFill>
              <a:schemeClr val="lt1"/>
            </a:solidFill>
          </a:ln>
          <a:effectLst/>
        </c:spPr>
      </c:pivotFmt>
      <c:pivotFmt>
        <c:idx val="86"/>
        <c:spPr>
          <a:solidFill>
            <a:schemeClr val="accent1"/>
          </a:solidFill>
          <a:ln w="19050">
            <a:solidFill>
              <a:schemeClr val="lt1"/>
            </a:solidFill>
          </a:ln>
          <a:effectLst/>
        </c:spPr>
      </c:pivotFmt>
      <c:pivotFmt>
        <c:idx val="87"/>
        <c:spPr>
          <a:solidFill>
            <a:schemeClr val="accent1"/>
          </a:solidFill>
          <a:ln w="19050">
            <a:solidFill>
              <a:schemeClr val="lt1"/>
            </a:solidFill>
          </a:ln>
          <a:effectLst/>
        </c:spPr>
      </c:pivotFmt>
      <c:pivotFmt>
        <c:idx val="88"/>
        <c:spPr>
          <a:solidFill>
            <a:schemeClr val="accent1"/>
          </a:solidFill>
          <a:ln w="19050">
            <a:solidFill>
              <a:schemeClr val="lt1"/>
            </a:solidFill>
          </a:ln>
          <a:effectLst/>
        </c:spPr>
      </c:pivotFmt>
      <c:pivotFmt>
        <c:idx val="89"/>
        <c:spPr>
          <a:solidFill>
            <a:schemeClr val="accent1"/>
          </a:solidFill>
          <a:ln w="19050">
            <a:solidFill>
              <a:schemeClr val="lt1"/>
            </a:solidFill>
          </a:ln>
          <a:effectLst/>
        </c:spPr>
      </c:pivotFmt>
      <c:pivotFmt>
        <c:idx val="90"/>
        <c:spPr>
          <a:solidFill>
            <a:schemeClr val="accent1"/>
          </a:solidFill>
          <a:ln w="19050">
            <a:solidFill>
              <a:schemeClr val="lt1"/>
            </a:solidFill>
          </a:ln>
          <a:effectLst/>
        </c:spPr>
      </c:pivotFmt>
      <c:pivotFmt>
        <c:idx val="91"/>
        <c:spPr>
          <a:solidFill>
            <a:schemeClr val="accent1"/>
          </a:solidFill>
          <a:ln w="19050">
            <a:solidFill>
              <a:schemeClr val="lt1"/>
            </a:solidFill>
          </a:ln>
          <a:effectLst/>
        </c:spPr>
      </c:pivotFmt>
      <c:pivotFmt>
        <c:idx val="92"/>
        <c:spPr>
          <a:solidFill>
            <a:schemeClr val="accent1"/>
          </a:solidFill>
          <a:ln w="19050">
            <a:solidFill>
              <a:schemeClr val="lt1"/>
            </a:solidFill>
          </a:ln>
          <a:effectLst/>
        </c:spPr>
      </c:pivotFmt>
      <c:pivotFmt>
        <c:idx val="93"/>
        <c:spPr>
          <a:solidFill>
            <a:schemeClr val="accent1"/>
          </a:solidFill>
          <a:ln w="19050">
            <a:solidFill>
              <a:schemeClr val="lt1"/>
            </a:solidFill>
          </a:ln>
          <a:effectLst/>
        </c:spPr>
      </c:pivotFmt>
      <c:pivotFmt>
        <c:idx val="94"/>
        <c:spPr>
          <a:solidFill>
            <a:schemeClr val="accent1"/>
          </a:solidFill>
          <a:ln w="19050">
            <a:solidFill>
              <a:schemeClr val="lt1"/>
            </a:solidFill>
          </a:ln>
          <a:effectLst/>
        </c:spPr>
      </c:pivotFmt>
      <c:pivotFmt>
        <c:idx val="95"/>
        <c:spPr>
          <a:solidFill>
            <a:schemeClr val="accent1"/>
          </a:solidFill>
          <a:ln w="19050">
            <a:solidFill>
              <a:schemeClr val="lt1"/>
            </a:solidFill>
          </a:ln>
          <a:effectLst/>
        </c:spPr>
      </c:pivotFmt>
      <c:pivotFmt>
        <c:idx val="96"/>
        <c:spPr>
          <a:solidFill>
            <a:schemeClr val="accent1"/>
          </a:solidFill>
          <a:ln w="19050">
            <a:solidFill>
              <a:schemeClr val="lt1"/>
            </a:solidFill>
          </a:ln>
          <a:effectLst/>
        </c:spPr>
      </c:pivotFmt>
      <c:pivotFmt>
        <c:idx val="97"/>
        <c:spPr>
          <a:solidFill>
            <a:schemeClr val="accent1"/>
          </a:solidFill>
          <a:ln w="19050">
            <a:solidFill>
              <a:schemeClr val="lt1"/>
            </a:solidFill>
          </a:ln>
          <a:effectLst/>
        </c:spPr>
      </c:pivotFmt>
      <c:pivotFmt>
        <c:idx val="98"/>
        <c:spPr>
          <a:solidFill>
            <a:schemeClr val="accent1"/>
          </a:solidFill>
          <a:ln w="19050">
            <a:solidFill>
              <a:schemeClr val="lt1"/>
            </a:solidFill>
          </a:ln>
          <a:effectLst/>
        </c:spPr>
      </c:pivotFmt>
      <c:pivotFmt>
        <c:idx val="99"/>
        <c:spPr>
          <a:solidFill>
            <a:schemeClr val="accent1"/>
          </a:solidFill>
          <a:ln w="19050">
            <a:solidFill>
              <a:schemeClr val="lt1"/>
            </a:solidFill>
          </a:ln>
          <a:effectLst/>
        </c:spPr>
      </c:pivotFmt>
      <c:pivotFmt>
        <c:idx val="100"/>
        <c:spPr>
          <a:solidFill>
            <a:schemeClr val="accent1"/>
          </a:solidFill>
          <a:ln w="19050">
            <a:solidFill>
              <a:schemeClr val="lt1"/>
            </a:solidFill>
          </a:ln>
          <a:effectLst/>
        </c:spPr>
      </c:pivotFmt>
      <c:pivotFmt>
        <c:idx val="101"/>
        <c:spPr>
          <a:solidFill>
            <a:schemeClr val="accent1"/>
          </a:solidFill>
          <a:ln w="19050">
            <a:solidFill>
              <a:schemeClr val="lt1"/>
            </a:solidFill>
          </a:ln>
          <a:effectLst/>
        </c:spPr>
      </c:pivotFmt>
      <c:pivotFmt>
        <c:idx val="102"/>
        <c:spPr>
          <a:solidFill>
            <a:schemeClr val="accent1"/>
          </a:solidFill>
          <a:ln w="19050">
            <a:solidFill>
              <a:schemeClr val="lt1"/>
            </a:solidFill>
          </a:ln>
          <a:effectLst/>
        </c:spPr>
      </c:pivotFmt>
      <c:pivotFmt>
        <c:idx val="103"/>
        <c:spPr>
          <a:solidFill>
            <a:schemeClr val="accent1"/>
          </a:solidFill>
          <a:ln w="19050">
            <a:solidFill>
              <a:schemeClr val="lt1"/>
            </a:solidFill>
          </a:ln>
          <a:effectLst/>
        </c:spPr>
      </c:pivotFmt>
      <c:pivotFmt>
        <c:idx val="104"/>
        <c:spPr>
          <a:solidFill>
            <a:schemeClr val="accent1"/>
          </a:solidFill>
          <a:ln w="19050">
            <a:solidFill>
              <a:schemeClr val="lt1"/>
            </a:solidFill>
          </a:ln>
          <a:effectLst/>
        </c:spPr>
      </c:pivotFmt>
      <c:pivotFmt>
        <c:idx val="105"/>
        <c:spPr>
          <a:solidFill>
            <a:schemeClr val="accent1"/>
          </a:solidFill>
          <a:ln w="19050">
            <a:solidFill>
              <a:schemeClr val="lt1"/>
            </a:solidFill>
          </a:ln>
          <a:effectLst/>
        </c:spPr>
      </c:pivotFmt>
      <c:pivotFmt>
        <c:idx val="106"/>
        <c:spPr>
          <a:solidFill>
            <a:schemeClr val="accent1"/>
          </a:solidFill>
          <a:ln w="19050">
            <a:solidFill>
              <a:schemeClr val="lt1"/>
            </a:solidFill>
          </a:ln>
          <a:effectLst/>
        </c:spPr>
      </c:pivotFmt>
      <c:pivotFmt>
        <c:idx val="107"/>
        <c:spPr>
          <a:solidFill>
            <a:schemeClr val="accent1"/>
          </a:solidFill>
          <a:ln w="19050">
            <a:solidFill>
              <a:schemeClr val="lt1"/>
            </a:solidFill>
          </a:ln>
          <a:effectLst/>
        </c:spPr>
      </c:pivotFmt>
      <c:pivotFmt>
        <c:idx val="108"/>
        <c:spPr>
          <a:solidFill>
            <a:schemeClr val="accent1"/>
          </a:solidFill>
          <a:ln w="19050">
            <a:solidFill>
              <a:schemeClr val="lt1"/>
            </a:solidFill>
          </a:ln>
          <a:effectLst/>
        </c:spPr>
      </c:pivotFmt>
      <c:pivotFmt>
        <c:idx val="109"/>
        <c:spPr>
          <a:solidFill>
            <a:schemeClr val="accent1"/>
          </a:solidFill>
          <a:ln w="19050">
            <a:solidFill>
              <a:schemeClr val="lt1"/>
            </a:solidFill>
          </a:ln>
          <a:effectLst/>
        </c:spPr>
      </c:pivotFmt>
      <c:pivotFmt>
        <c:idx val="110"/>
        <c:spPr>
          <a:solidFill>
            <a:schemeClr val="accent1"/>
          </a:solidFill>
          <a:ln w="19050">
            <a:solidFill>
              <a:schemeClr val="lt1"/>
            </a:solidFill>
          </a:ln>
          <a:effectLst/>
        </c:spPr>
      </c:pivotFmt>
      <c:pivotFmt>
        <c:idx val="111"/>
        <c:spPr>
          <a:solidFill>
            <a:schemeClr val="accent1"/>
          </a:solidFill>
          <a:ln w="19050">
            <a:solidFill>
              <a:schemeClr val="lt1"/>
            </a:solidFill>
          </a:ln>
          <a:effectLst/>
        </c:spPr>
      </c:pivotFmt>
      <c:pivotFmt>
        <c:idx val="112"/>
        <c:spPr>
          <a:solidFill>
            <a:schemeClr val="accent1"/>
          </a:solidFill>
          <a:ln w="19050">
            <a:solidFill>
              <a:schemeClr val="lt1"/>
            </a:solidFill>
          </a:ln>
          <a:effectLst/>
        </c:spPr>
      </c:pivotFmt>
      <c:pivotFmt>
        <c:idx val="113"/>
        <c:spPr>
          <a:solidFill>
            <a:schemeClr val="accent1"/>
          </a:solidFill>
          <a:ln w="19050">
            <a:solidFill>
              <a:schemeClr val="lt1"/>
            </a:solidFill>
          </a:ln>
          <a:effectLst/>
        </c:spPr>
      </c:pivotFmt>
      <c:pivotFmt>
        <c:idx val="114"/>
        <c:spPr>
          <a:solidFill>
            <a:schemeClr val="accent1"/>
          </a:solidFill>
          <a:ln w="19050">
            <a:solidFill>
              <a:schemeClr val="lt1"/>
            </a:solidFill>
          </a:ln>
          <a:effectLst/>
        </c:spPr>
      </c:pivotFmt>
      <c:pivotFmt>
        <c:idx val="115"/>
        <c:spPr>
          <a:solidFill>
            <a:schemeClr val="accent1"/>
          </a:solidFill>
          <a:ln w="19050">
            <a:solidFill>
              <a:schemeClr val="lt1"/>
            </a:solidFill>
          </a:ln>
          <a:effectLst/>
        </c:spPr>
      </c:pivotFmt>
      <c:pivotFmt>
        <c:idx val="116"/>
        <c:spPr>
          <a:solidFill>
            <a:schemeClr val="accent1"/>
          </a:solidFill>
          <a:ln w="19050">
            <a:solidFill>
              <a:schemeClr val="lt1"/>
            </a:solidFill>
          </a:ln>
          <a:effectLst/>
        </c:spPr>
      </c:pivotFmt>
      <c:pivotFmt>
        <c:idx val="117"/>
        <c:spPr>
          <a:solidFill>
            <a:schemeClr val="accent1"/>
          </a:solidFill>
          <a:ln w="19050">
            <a:solidFill>
              <a:schemeClr val="lt1"/>
            </a:solidFill>
          </a:ln>
          <a:effectLst/>
        </c:spPr>
      </c:pivotFmt>
      <c:pivotFmt>
        <c:idx val="118"/>
        <c:spPr>
          <a:solidFill>
            <a:schemeClr val="accent1"/>
          </a:solidFill>
          <a:ln w="19050">
            <a:solidFill>
              <a:schemeClr val="lt1"/>
            </a:solidFill>
          </a:ln>
          <a:effectLst/>
        </c:spPr>
      </c:pivotFmt>
      <c:pivotFmt>
        <c:idx val="119"/>
        <c:spPr>
          <a:solidFill>
            <a:schemeClr val="accent1"/>
          </a:solidFill>
          <a:ln w="19050">
            <a:solidFill>
              <a:schemeClr val="lt1"/>
            </a:solidFill>
          </a:ln>
          <a:effectLst/>
        </c:spPr>
      </c:pivotFmt>
      <c:pivotFmt>
        <c:idx val="120"/>
        <c:spPr>
          <a:solidFill>
            <a:schemeClr val="accent1"/>
          </a:solidFill>
          <a:ln w="19050">
            <a:solidFill>
              <a:schemeClr val="lt1"/>
            </a:solidFill>
          </a:ln>
          <a:effectLst/>
        </c:spPr>
      </c:pivotFmt>
      <c:pivotFmt>
        <c:idx val="121"/>
        <c:spPr>
          <a:solidFill>
            <a:schemeClr val="accent1"/>
          </a:solidFill>
          <a:ln w="19050">
            <a:solidFill>
              <a:schemeClr val="lt1"/>
            </a:solidFill>
          </a:ln>
          <a:effectLst/>
        </c:spPr>
      </c:pivotFmt>
      <c:pivotFmt>
        <c:idx val="122"/>
        <c:spPr>
          <a:solidFill>
            <a:schemeClr val="accent1"/>
          </a:solidFill>
          <a:ln w="19050">
            <a:solidFill>
              <a:schemeClr val="lt1"/>
            </a:solidFill>
          </a:ln>
          <a:effectLst/>
        </c:spPr>
      </c:pivotFmt>
      <c:pivotFmt>
        <c:idx val="123"/>
        <c:spPr>
          <a:solidFill>
            <a:schemeClr val="accent1"/>
          </a:solidFill>
          <a:ln w="19050">
            <a:solidFill>
              <a:schemeClr val="lt1"/>
            </a:solidFill>
          </a:ln>
          <a:effectLst/>
        </c:spPr>
      </c:pivotFmt>
      <c:pivotFmt>
        <c:idx val="124"/>
        <c:spPr>
          <a:solidFill>
            <a:schemeClr val="accent1"/>
          </a:solidFill>
          <a:ln w="19050">
            <a:solidFill>
              <a:schemeClr val="lt1"/>
            </a:solidFill>
          </a:ln>
          <a:effectLst/>
        </c:spPr>
      </c:pivotFmt>
      <c:pivotFmt>
        <c:idx val="125"/>
        <c:spPr>
          <a:solidFill>
            <a:schemeClr val="accent1"/>
          </a:solidFill>
          <a:ln w="19050">
            <a:solidFill>
              <a:schemeClr val="lt1"/>
            </a:solidFill>
          </a:ln>
          <a:effectLst/>
        </c:spPr>
      </c:pivotFmt>
      <c:pivotFmt>
        <c:idx val="126"/>
        <c:spPr>
          <a:solidFill>
            <a:schemeClr val="accent1"/>
          </a:solidFill>
          <a:ln w="19050">
            <a:solidFill>
              <a:schemeClr val="lt1"/>
            </a:solidFill>
          </a:ln>
          <a:effectLst/>
        </c:spPr>
      </c:pivotFmt>
      <c:pivotFmt>
        <c:idx val="127"/>
        <c:spPr>
          <a:solidFill>
            <a:schemeClr val="accent1"/>
          </a:solidFill>
          <a:ln w="19050">
            <a:solidFill>
              <a:schemeClr val="lt1"/>
            </a:solidFill>
          </a:ln>
          <a:effectLst/>
        </c:spPr>
      </c:pivotFmt>
      <c:pivotFmt>
        <c:idx val="128"/>
        <c:spPr>
          <a:solidFill>
            <a:schemeClr val="accent1"/>
          </a:solidFill>
          <a:ln w="19050">
            <a:solidFill>
              <a:schemeClr val="lt1"/>
            </a:solidFill>
          </a:ln>
          <a:effectLst/>
        </c:spPr>
      </c:pivotFmt>
      <c:pivotFmt>
        <c:idx val="129"/>
        <c:spPr>
          <a:solidFill>
            <a:schemeClr val="accent1"/>
          </a:solidFill>
          <a:ln w="19050">
            <a:solidFill>
              <a:schemeClr val="lt1"/>
            </a:solidFill>
          </a:ln>
          <a:effectLst/>
        </c:spPr>
      </c:pivotFmt>
      <c:pivotFmt>
        <c:idx val="130"/>
        <c:spPr>
          <a:solidFill>
            <a:schemeClr val="accent1"/>
          </a:solidFill>
          <a:ln w="19050">
            <a:solidFill>
              <a:schemeClr val="lt1"/>
            </a:solidFill>
          </a:ln>
          <a:effectLst/>
        </c:spPr>
      </c:pivotFmt>
      <c:pivotFmt>
        <c:idx val="131"/>
        <c:spPr>
          <a:solidFill>
            <a:schemeClr val="accent1"/>
          </a:solidFill>
          <a:ln w="19050">
            <a:solidFill>
              <a:schemeClr val="lt1"/>
            </a:solidFill>
          </a:ln>
          <a:effectLst/>
        </c:spPr>
      </c:pivotFmt>
      <c:pivotFmt>
        <c:idx val="132"/>
        <c:spPr>
          <a:solidFill>
            <a:schemeClr val="accent1"/>
          </a:solidFill>
          <a:ln w="19050">
            <a:solidFill>
              <a:schemeClr val="lt1"/>
            </a:solidFill>
          </a:ln>
          <a:effectLst/>
        </c:spPr>
      </c:pivotFmt>
      <c:pivotFmt>
        <c:idx val="133"/>
        <c:spPr>
          <a:solidFill>
            <a:schemeClr val="accent1"/>
          </a:solidFill>
          <a:ln w="19050">
            <a:solidFill>
              <a:schemeClr val="lt1"/>
            </a:solidFill>
          </a:ln>
          <a:effectLst/>
        </c:spPr>
      </c:pivotFmt>
      <c:pivotFmt>
        <c:idx val="134"/>
        <c:spPr>
          <a:solidFill>
            <a:schemeClr val="accent1"/>
          </a:solidFill>
          <a:ln w="19050">
            <a:solidFill>
              <a:schemeClr val="lt1"/>
            </a:solidFill>
          </a:ln>
          <a:effectLst/>
        </c:spPr>
      </c:pivotFmt>
      <c:pivotFmt>
        <c:idx val="135"/>
        <c:spPr>
          <a:solidFill>
            <a:schemeClr val="accent1"/>
          </a:solidFill>
          <a:ln w="19050">
            <a:solidFill>
              <a:schemeClr val="lt1"/>
            </a:solidFill>
          </a:ln>
          <a:effectLst/>
        </c:spPr>
      </c:pivotFmt>
      <c:pivotFmt>
        <c:idx val="136"/>
        <c:spPr>
          <a:solidFill>
            <a:schemeClr val="accent1"/>
          </a:solidFill>
          <a:ln w="19050">
            <a:solidFill>
              <a:schemeClr val="lt1"/>
            </a:solidFill>
          </a:ln>
          <a:effectLst/>
        </c:spPr>
      </c:pivotFmt>
      <c:pivotFmt>
        <c:idx val="137"/>
        <c:spPr>
          <a:solidFill>
            <a:schemeClr val="accent1"/>
          </a:solidFill>
          <a:ln w="19050">
            <a:solidFill>
              <a:schemeClr val="lt1"/>
            </a:solidFill>
          </a:ln>
          <a:effectLst/>
        </c:spPr>
      </c:pivotFmt>
      <c:pivotFmt>
        <c:idx val="138"/>
        <c:spPr>
          <a:solidFill>
            <a:schemeClr val="accent1"/>
          </a:solidFill>
          <a:ln w="19050">
            <a:solidFill>
              <a:schemeClr val="lt1"/>
            </a:solidFill>
          </a:ln>
          <a:effectLst/>
        </c:spPr>
      </c:pivotFmt>
      <c:pivotFmt>
        <c:idx val="139"/>
        <c:spPr>
          <a:solidFill>
            <a:schemeClr val="accent1"/>
          </a:solidFill>
          <a:ln w="19050">
            <a:solidFill>
              <a:schemeClr val="lt1"/>
            </a:solidFill>
          </a:ln>
          <a:effectLst/>
        </c:spPr>
      </c:pivotFmt>
      <c:pivotFmt>
        <c:idx val="140"/>
        <c:spPr>
          <a:solidFill>
            <a:schemeClr val="accent1"/>
          </a:solidFill>
          <a:ln w="19050">
            <a:solidFill>
              <a:schemeClr val="lt1"/>
            </a:solidFill>
          </a:ln>
          <a:effectLst/>
        </c:spPr>
      </c:pivotFmt>
      <c:pivotFmt>
        <c:idx val="141"/>
        <c:spPr>
          <a:solidFill>
            <a:schemeClr val="accent1"/>
          </a:solidFill>
          <a:ln w="19050">
            <a:solidFill>
              <a:schemeClr val="lt1"/>
            </a:solidFill>
          </a:ln>
          <a:effectLst/>
        </c:spPr>
      </c:pivotFmt>
      <c:pivotFmt>
        <c:idx val="142"/>
        <c:spPr>
          <a:solidFill>
            <a:schemeClr val="accent1"/>
          </a:solidFill>
          <a:ln w="19050">
            <a:solidFill>
              <a:schemeClr val="lt1"/>
            </a:solidFill>
          </a:ln>
          <a:effectLst/>
        </c:spPr>
      </c:pivotFmt>
      <c:pivotFmt>
        <c:idx val="143"/>
        <c:spPr>
          <a:solidFill>
            <a:schemeClr val="accent1"/>
          </a:solidFill>
          <a:ln w="19050">
            <a:solidFill>
              <a:schemeClr val="lt1"/>
            </a:solidFill>
          </a:ln>
          <a:effectLst/>
        </c:spPr>
      </c:pivotFmt>
      <c:pivotFmt>
        <c:idx val="144"/>
        <c:spPr>
          <a:solidFill>
            <a:schemeClr val="accent1"/>
          </a:solidFill>
          <a:ln w="19050">
            <a:solidFill>
              <a:schemeClr val="lt1"/>
            </a:solidFill>
          </a:ln>
          <a:effectLst/>
        </c:spPr>
      </c:pivotFmt>
      <c:pivotFmt>
        <c:idx val="145"/>
        <c:spPr>
          <a:solidFill>
            <a:schemeClr val="accent1"/>
          </a:solidFill>
          <a:ln w="19050">
            <a:solidFill>
              <a:schemeClr val="lt1"/>
            </a:solidFill>
          </a:ln>
          <a:effectLst/>
        </c:spPr>
      </c:pivotFmt>
      <c:pivotFmt>
        <c:idx val="146"/>
        <c:spPr>
          <a:solidFill>
            <a:schemeClr val="accent1"/>
          </a:solidFill>
          <a:ln w="19050">
            <a:solidFill>
              <a:schemeClr val="lt1"/>
            </a:solidFill>
          </a:ln>
          <a:effectLst/>
        </c:spPr>
      </c:pivotFmt>
    </c:pivotFmts>
    <c:plotArea>
      <c:layout/>
      <c:pieChart>
        <c:varyColors val="1"/>
        <c:ser>
          <c:idx val="0"/>
          <c:order val="0"/>
          <c:tx>
            <c:strRef>
              <c:f>'Task 1. A'!$B$3</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584-4B3C-B7D1-9E1F1560BF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584-4B3C-B7D1-9E1F1560BF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584-4B3C-B7D1-9E1F1560BF2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2584-4B3C-B7D1-9E1F1560BF2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2584-4B3C-B7D1-9E1F1560BF2E}"/>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2584-4B3C-B7D1-9E1F1560BF2E}"/>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2584-4B3C-B7D1-9E1F1560BF2E}"/>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2584-4B3C-B7D1-9E1F1560BF2E}"/>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2584-4B3C-B7D1-9E1F1560BF2E}"/>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2584-4B3C-B7D1-9E1F1560BF2E}"/>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2584-4B3C-B7D1-9E1F1560BF2E}"/>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2584-4B3C-B7D1-9E1F1560BF2E}"/>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2584-4B3C-B7D1-9E1F1560BF2E}"/>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2584-4B3C-B7D1-9E1F1560BF2E}"/>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2584-4B3C-B7D1-9E1F1560BF2E}"/>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2584-4B3C-B7D1-9E1F1560BF2E}"/>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2584-4B3C-B7D1-9E1F1560BF2E}"/>
              </c:ext>
            </c:extLst>
          </c:dPt>
          <c:dPt>
            <c:idx val="17"/>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23-2584-4B3C-B7D1-9E1F1560BF2E}"/>
              </c:ext>
            </c:extLst>
          </c:dPt>
          <c:dPt>
            <c:idx val="18"/>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25-2584-4B3C-B7D1-9E1F1560BF2E}"/>
              </c:ext>
            </c:extLst>
          </c:dPt>
          <c:dPt>
            <c:idx val="19"/>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27-2584-4B3C-B7D1-9E1F1560BF2E}"/>
              </c:ext>
            </c:extLst>
          </c:dPt>
          <c:dPt>
            <c:idx val="20"/>
            <c:bubble3D val="0"/>
            <c:spPr>
              <a:solidFill>
                <a:schemeClr val="accent3">
                  <a:lumMod val="80000"/>
                </a:schemeClr>
              </a:solidFill>
              <a:ln w="19050">
                <a:solidFill>
                  <a:schemeClr val="lt1"/>
                </a:solidFill>
              </a:ln>
              <a:effectLst/>
            </c:spPr>
            <c:extLst>
              <c:ext xmlns:c16="http://schemas.microsoft.com/office/drawing/2014/chart" uri="{C3380CC4-5D6E-409C-BE32-E72D297353CC}">
                <c16:uniqueId val="{00000029-2584-4B3C-B7D1-9E1F1560BF2E}"/>
              </c:ext>
            </c:extLst>
          </c:dPt>
          <c:dPt>
            <c:idx val="21"/>
            <c:bubble3D val="0"/>
            <c:spPr>
              <a:solidFill>
                <a:schemeClr val="accent4">
                  <a:lumMod val="80000"/>
                </a:schemeClr>
              </a:solidFill>
              <a:ln w="19050">
                <a:solidFill>
                  <a:schemeClr val="lt1"/>
                </a:solidFill>
              </a:ln>
              <a:effectLst/>
            </c:spPr>
            <c:extLst>
              <c:ext xmlns:c16="http://schemas.microsoft.com/office/drawing/2014/chart" uri="{C3380CC4-5D6E-409C-BE32-E72D297353CC}">
                <c16:uniqueId val="{0000002B-2584-4B3C-B7D1-9E1F1560BF2E}"/>
              </c:ext>
            </c:extLst>
          </c:dPt>
          <c:dPt>
            <c:idx val="22"/>
            <c:bubble3D val="0"/>
            <c:spPr>
              <a:solidFill>
                <a:schemeClr val="accent5">
                  <a:lumMod val="80000"/>
                </a:schemeClr>
              </a:solidFill>
              <a:ln w="19050">
                <a:solidFill>
                  <a:schemeClr val="lt1"/>
                </a:solidFill>
              </a:ln>
              <a:effectLst/>
            </c:spPr>
            <c:extLst>
              <c:ext xmlns:c16="http://schemas.microsoft.com/office/drawing/2014/chart" uri="{C3380CC4-5D6E-409C-BE32-E72D297353CC}">
                <c16:uniqueId val="{0000002D-2584-4B3C-B7D1-9E1F1560BF2E}"/>
              </c:ext>
            </c:extLst>
          </c:dPt>
          <c:dPt>
            <c:idx val="23"/>
            <c:bubble3D val="0"/>
            <c:spPr>
              <a:solidFill>
                <a:schemeClr val="accent6">
                  <a:lumMod val="80000"/>
                </a:schemeClr>
              </a:solidFill>
              <a:ln w="19050">
                <a:solidFill>
                  <a:schemeClr val="lt1"/>
                </a:solidFill>
              </a:ln>
              <a:effectLst/>
            </c:spPr>
            <c:extLst>
              <c:ext xmlns:c16="http://schemas.microsoft.com/office/drawing/2014/chart" uri="{C3380CC4-5D6E-409C-BE32-E72D297353CC}">
                <c16:uniqueId val="{0000002F-2584-4B3C-B7D1-9E1F1560BF2E}"/>
              </c:ext>
            </c:extLst>
          </c:dPt>
          <c:dPt>
            <c:idx val="24"/>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31-2584-4B3C-B7D1-9E1F1560BF2E}"/>
              </c:ext>
            </c:extLst>
          </c:dPt>
          <c:dPt>
            <c:idx val="25"/>
            <c:bubble3D val="0"/>
            <c:spPr>
              <a:solidFill>
                <a:schemeClr val="accent2">
                  <a:lumMod val="60000"/>
                  <a:lumOff val="40000"/>
                </a:schemeClr>
              </a:solidFill>
              <a:ln w="19050">
                <a:solidFill>
                  <a:schemeClr val="lt1"/>
                </a:solidFill>
              </a:ln>
              <a:effectLst/>
            </c:spPr>
            <c:extLst>
              <c:ext xmlns:c16="http://schemas.microsoft.com/office/drawing/2014/chart" uri="{C3380CC4-5D6E-409C-BE32-E72D297353CC}">
                <c16:uniqueId val="{00000033-2584-4B3C-B7D1-9E1F1560BF2E}"/>
              </c:ext>
            </c:extLst>
          </c:dPt>
          <c:dPt>
            <c:idx val="26"/>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35-2584-4B3C-B7D1-9E1F1560BF2E}"/>
              </c:ext>
            </c:extLst>
          </c:dPt>
          <c:dPt>
            <c:idx val="27"/>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37-2584-4B3C-B7D1-9E1F1560BF2E}"/>
              </c:ext>
            </c:extLst>
          </c:dPt>
          <c:dPt>
            <c:idx val="28"/>
            <c:bubble3D val="0"/>
            <c:spPr>
              <a:solidFill>
                <a:schemeClr val="accent5">
                  <a:lumMod val="60000"/>
                  <a:lumOff val="40000"/>
                </a:schemeClr>
              </a:solidFill>
              <a:ln w="19050">
                <a:solidFill>
                  <a:schemeClr val="lt1"/>
                </a:solidFill>
              </a:ln>
              <a:effectLst/>
            </c:spPr>
            <c:extLst>
              <c:ext xmlns:c16="http://schemas.microsoft.com/office/drawing/2014/chart" uri="{C3380CC4-5D6E-409C-BE32-E72D297353CC}">
                <c16:uniqueId val="{00000039-2584-4B3C-B7D1-9E1F1560BF2E}"/>
              </c:ext>
            </c:extLst>
          </c:dPt>
          <c:dPt>
            <c:idx val="29"/>
            <c:bubble3D val="0"/>
            <c:spPr>
              <a:solidFill>
                <a:schemeClr val="accent6">
                  <a:lumMod val="60000"/>
                  <a:lumOff val="40000"/>
                </a:schemeClr>
              </a:solidFill>
              <a:ln w="19050">
                <a:solidFill>
                  <a:schemeClr val="lt1"/>
                </a:solidFill>
              </a:ln>
              <a:effectLst/>
            </c:spPr>
            <c:extLst>
              <c:ext xmlns:c16="http://schemas.microsoft.com/office/drawing/2014/chart" uri="{C3380CC4-5D6E-409C-BE32-E72D297353CC}">
                <c16:uniqueId val="{0000003B-2584-4B3C-B7D1-9E1F1560BF2E}"/>
              </c:ext>
            </c:extLst>
          </c:dPt>
          <c:dPt>
            <c:idx val="30"/>
            <c:bubble3D val="0"/>
            <c:spPr>
              <a:solidFill>
                <a:schemeClr val="accent1">
                  <a:lumMod val="50000"/>
                </a:schemeClr>
              </a:solidFill>
              <a:ln w="19050">
                <a:solidFill>
                  <a:schemeClr val="lt1"/>
                </a:solidFill>
              </a:ln>
              <a:effectLst/>
            </c:spPr>
            <c:extLst>
              <c:ext xmlns:c16="http://schemas.microsoft.com/office/drawing/2014/chart" uri="{C3380CC4-5D6E-409C-BE32-E72D297353CC}">
                <c16:uniqueId val="{0000003D-2584-4B3C-B7D1-9E1F1560BF2E}"/>
              </c:ext>
            </c:extLst>
          </c:dPt>
          <c:dPt>
            <c:idx val="31"/>
            <c:bubble3D val="0"/>
            <c:spPr>
              <a:solidFill>
                <a:schemeClr val="accent2">
                  <a:lumMod val="50000"/>
                </a:schemeClr>
              </a:solidFill>
              <a:ln w="19050">
                <a:solidFill>
                  <a:schemeClr val="lt1"/>
                </a:solidFill>
              </a:ln>
              <a:effectLst/>
            </c:spPr>
            <c:extLst>
              <c:ext xmlns:c16="http://schemas.microsoft.com/office/drawing/2014/chart" uri="{C3380CC4-5D6E-409C-BE32-E72D297353CC}">
                <c16:uniqueId val="{0000003F-2584-4B3C-B7D1-9E1F1560BF2E}"/>
              </c:ext>
            </c:extLst>
          </c:dPt>
          <c:dPt>
            <c:idx val="32"/>
            <c:bubble3D val="0"/>
            <c:spPr>
              <a:solidFill>
                <a:schemeClr val="accent3">
                  <a:lumMod val="50000"/>
                </a:schemeClr>
              </a:solidFill>
              <a:ln w="19050">
                <a:solidFill>
                  <a:schemeClr val="lt1"/>
                </a:solidFill>
              </a:ln>
              <a:effectLst/>
            </c:spPr>
            <c:extLst>
              <c:ext xmlns:c16="http://schemas.microsoft.com/office/drawing/2014/chart" uri="{C3380CC4-5D6E-409C-BE32-E72D297353CC}">
                <c16:uniqueId val="{00000041-2584-4B3C-B7D1-9E1F1560BF2E}"/>
              </c:ext>
            </c:extLst>
          </c:dPt>
          <c:dPt>
            <c:idx val="33"/>
            <c:bubble3D val="0"/>
            <c:spPr>
              <a:solidFill>
                <a:schemeClr val="accent4">
                  <a:lumMod val="50000"/>
                </a:schemeClr>
              </a:solidFill>
              <a:ln w="19050">
                <a:solidFill>
                  <a:schemeClr val="lt1"/>
                </a:solidFill>
              </a:ln>
              <a:effectLst/>
            </c:spPr>
            <c:extLst>
              <c:ext xmlns:c16="http://schemas.microsoft.com/office/drawing/2014/chart" uri="{C3380CC4-5D6E-409C-BE32-E72D297353CC}">
                <c16:uniqueId val="{00000043-2584-4B3C-B7D1-9E1F1560BF2E}"/>
              </c:ext>
            </c:extLst>
          </c:dPt>
          <c:dPt>
            <c:idx val="34"/>
            <c:bubble3D val="0"/>
            <c:spPr>
              <a:solidFill>
                <a:schemeClr val="accent5">
                  <a:lumMod val="50000"/>
                </a:schemeClr>
              </a:solidFill>
              <a:ln w="19050">
                <a:solidFill>
                  <a:schemeClr val="lt1"/>
                </a:solidFill>
              </a:ln>
              <a:effectLst/>
            </c:spPr>
            <c:extLst>
              <c:ext xmlns:c16="http://schemas.microsoft.com/office/drawing/2014/chart" uri="{C3380CC4-5D6E-409C-BE32-E72D297353CC}">
                <c16:uniqueId val="{00000045-2584-4B3C-B7D1-9E1F1560BF2E}"/>
              </c:ext>
            </c:extLst>
          </c:dPt>
          <c:dPt>
            <c:idx val="35"/>
            <c:bubble3D val="0"/>
            <c:spPr>
              <a:solidFill>
                <a:schemeClr val="accent6">
                  <a:lumMod val="50000"/>
                </a:schemeClr>
              </a:solidFill>
              <a:ln w="19050">
                <a:solidFill>
                  <a:schemeClr val="lt1"/>
                </a:solidFill>
              </a:ln>
              <a:effectLst/>
            </c:spPr>
            <c:extLst>
              <c:ext xmlns:c16="http://schemas.microsoft.com/office/drawing/2014/chart" uri="{C3380CC4-5D6E-409C-BE32-E72D297353CC}">
                <c16:uniqueId val="{00000047-2584-4B3C-B7D1-9E1F1560BF2E}"/>
              </c:ext>
            </c:extLst>
          </c:dPt>
          <c:dPt>
            <c:idx val="36"/>
            <c:bubble3D val="0"/>
            <c:spPr>
              <a:solidFill>
                <a:schemeClr val="accent1">
                  <a:lumMod val="70000"/>
                  <a:lumOff val="30000"/>
                </a:schemeClr>
              </a:solidFill>
              <a:ln w="19050">
                <a:solidFill>
                  <a:schemeClr val="lt1"/>
                </a:solidFill>
              </a:ln>
              <a:effectLst/>
            </c:spPr>
            <c:extLst>
              <c:ext xmlns:c16="http://schemas.microsoft.com/office/drawing/2014/chart" uri="{C3380CC4-5D6E-409C-BE32-E72D297353CC}">
                <c16:uniqueId val="{00000049-2584-4B3C-B7D1-9E1F1560BF2E}"/>
              </c:ext>
            </c:extLst>
          </c:dPt>
          <c:dPt>
            <c:idx val="37"/>
            <c:bubble3D val="0"/>
            <c:spPr>
              <a:solidFill>
                <a:schemeClr val="accent2">
                  <a:lumMod val="70000"/>
                  <a:lumOff val="30000"/>
                </a:schemeClr>
              </a:solidFill>
              <a:ln w="19050">
                <a:solidFill>
                  <a:schemeClr val="lt1"/>
                </a:solidFill>
              </a:ln>
              <a:effectLst/>
            </c:spPr>
            <c:extLst>
              <c:ext xmlns:c16="http://schemas.microsoft.com/office/drawing/2014/chart" uri="{C3380CC4-5D6E-409C-BE32-E72D297353CC}">
                <c16:uniqueId val="{0000004B-2584-4B3C-B7D1-9E1F1560BF2E}"/>
              </c:ext>
            </c:extLst>
          </c:dPt>
          <c:dPt>
            <c:idx val="38"/>
            <c:bubble3D val="0"/>
            <c:spPr>
              <a:solidFill>
                <a:schemeClr val="accent3">
                  <a:lumMod val="70000"/>
                  <a:lumOff val="30000"/>
                </a:schemeClr>
              </a:solidFill>
              <a:ln w="19050">
                <a:solidFill>
                  <a:schemeClr val="lt1"/>
                </a:solidFill>
              </a:ln>
              <a:effectLst/>
            </c:spPr>
            <c:extLst>
              <c:ext xmlns:c16="http://schemas.microsoft.com/office/drawing/2014/chart" uri="{C3380CC4-5D6E-409C-BE32-E72D297353CC}">
                <c16:uniqueId val="{0000004D-2584-4B3C-B7D1-9E1F1560BF2E}"/>
              </c:ext>
            </c:extLst>
          </c:dPt>
          <c:dPt>
            <c:idx val="39"/>
            <c:bubble3D val="0"/>
            <c:spPr>
              <a:solidFill>
                <a:schemeClr val="accent4">
                  <a:lumMod val="70000"/>
                  <a:lumOff val="30000"/>
                </a:schemeClr>
              </a:solidFill>
              <a:ln w="19050">
                <a:solidFill>
                  <a:schemeClr val="lt1"/>
                </a:solidFill>
              </a:ln>
              <a:effectLst/>
            </c:spPr>
            <c:extLst>
              <c:ext xmlns:c16="http://schemas.microsoft.com/office/drawing/2014/chart" uri="{C3380CC4-5D6E-409C-BE32-E72D297353CC}">
                <c16:uniqueId val="{0000004F-2584-4B3C-B7D1-9E1F1560BF2E}"/>
              </c:ext>
            </c:extLst>
          </c:dPt>
          <c:dPt>
            <c:idx val="40"/>
            <c:bubble3D val="0"/>
            <c:spPr>
              <a:solidFill>
                <a:schemeClr val="accent5">
                  <a:lumMod val="70000"/>
                  <a:lumOff val="30000"/>
                </a:schemeClr>
              </a:solidFill>
              <a:ln w="19050">
                <a:solidFill>
                  <a:schemeClr val="lt1"/>
                </a:solidFill>
              </a:ln>
              <a:effectLst/>
            </c:spPr>
            <c:extLst>
              <c:ext xmlns:c16="http://schemas.microsoft.com/office/drawing/2014/chart" uri="{C3380CC4-5D6E-409C-BE32-E72D297353CC}">
                <c16:uniqueId val="{00000051-2584-4B3C-B7D1-9E1F1560BF2E}"/>
              </c:ext>
            </c:extLst>
          </c:dPt>
          <c:dPt>
            <c:idx val="41"/>
            <c:bubble3D val="0"/>
            <c:spPr>
              <a:solidFill>
                <a:schemeClr val="accent6">
                  <a:lumMod val="70000"/>
                  <a:lumOff val="30000"/>
                </a:schemeClr>
              </a:solidFill>
              <a:ln w="19050">
                <a:solidFill>
                  <a:schemeClr val="lt1"/>
                </a:solidFill>
              </a:ln>
              <a:effectLst/>
            </c:spPr>
            <c:extLst>
              <c:ext xmlns:c16="http://schemas.microsoft.com/office/drawing/2014/chart" uri="{C3380CC4-5D6E-409C-BE32-E72D297353CC}">
                <c16:uniqueId val="{00000053-2584-4B3C-B7D1-9E1F1560BF2E}"/>
              </c:ext>
            </c:extLst>
          </c:dPt>
          <c:dPt>
            <c:idx val="42"/>
            <c:bubble3D val="0"/>
            <c:spPr>
              <a:solidFill>
                <a:schemeClr val="accent1">
                  <a:lumMod val="70000"/>
                </a:schemeClr>
              </a:solidFill>
              <a:ln w="19050">
                <a:solidFill>
                  <a:schemeClr val="lt1"/>
                </a:solidFill>
              </a:ln>
              <a:effectLst/>
            </c:spPr>
            <c:extLst>
              <c:ext xmlns:c16="http://schemas.microsoft.com/office/drawing/2014/chart" uri="{C3380CC4-5D6E-409C-BE32-E72D297353CC}">
                <c16:uniqueId val="{00000055-2584-4B3C-B7D1-9E1F1560BF2E}"/>
              </c:ext>
            </c:extLst>
          </c:dPt>
          <c:dPt>
            <c:idx val="43"/>
            <c:bubble3D val="0"/>
            <c:spPr>
              <a:solidFill>
                <a:schemeClr val="accent2">
                  <a:lumMod val="70000"/>
                </a:schemeClr>
              </a:solidFill>
              <a:ln w="19050">
                <a:solidFill>
                  <a:schemeClr val="lt1"/>
                </a:solidFill>
              </a:ln>
              <a:effectLst/>
            </c:spPr>
            <c:extLst>
              <c:ext xmlns:c16="http://schemas.microsoft.com/office/drawing/2014/chart" uri="{C3380CC4-5D6E-409C-BE32-E72D297353CC}">
                <c16:uniqueId val="{00000057-2584-4B3C-B7D1-9E1F1560BF2E}"/>
              </c:ext>
            </c:extLst>
          </c:dPt>
          <c:dPt>
            <c:idx val="44"/>
            <c:bubble3D val="0"/>
            <c:spPr>
              <a:solidFill>
                <a:schemeClr val="accent3">
                  <a:lumMod val="70000"/>
                </a:schemeClr>
              </a:solidFill>
              <a:ln w="19050">
                <a:solidFill>
                  <a:schemeClr val="lt1"/>
                </a:solidFill>
              </a:ln>
              <a:effectLst/>
            </c:spPr>
            <c:extLst>
              <c:ext xmlns:c16="http://schemas.microsoft.com/office/drawing/2014/chart" uri="{C3380CC4-5D6E-409C-BE32-E72D297353CC}">
                <c16:uniqueId val="{00000059-2584-4B3C-B7D1-9E1F1560BF2E}"/>
              </c:ext>
            </c:extLst>
          </c:dPt>
          <c:dPt>
            <c:idx val="45"/>
            <c:bubble3D val="0"/>
            <c:spPr>
              <a:solidFill>
                <a:schemeClr val="accent4">
                  <a:lumMod val="70000"/>
                </a:schemeClr>
              </a:solidFill>
              <a:ln w="19050">
                <a:solidFill>
                  <a:schemeClr val="lt1"/>
                </a:solidFill>
              </a:ln>
              <a:effectLst/>
            </c:spPr>
            <c:extLst>
              <c:ext xmlns:c16="http://schemas.microsoft.com/office/drawing/2014/chart" uri="{C3380CC4-5D6E-409C-BE32-E72D297353CC}">
                <c16:uniqueId val="{0000005B-2584-4B3C-B7D1-9E1F1560BF2E}"/>
              </c:ext>
            </c:extLst>
          </c:dPt>
          <c:dPt>
            <c:idx val="46"/>
            <c:bubble3D val="0"/>
            <c:spPr>
              <a:solidFill>
                <a:schemeClr val="accent5">
                  <a:lumMod val="70000"/>
                </a:schemeClr>
              </a:solidFill>
              <a:ln w="19050">
                <a:solidFill>
                  <a:schemeClr val="lt1"/>
                </a:solidFill>
              </a:ln>
              <a:effectLst/>
            </c:spPr>
            <c:extLst>
              <c:ext xmlns:c16="http://schemas.microsoft.com/office/drawing/2014/chart" uri="{C3380CC4-5D6E-409C-BE32-E72D297353CC}">
                <c16:uniqueId val="{0000005D-2584-4B3C-B7D1-9E1F1560BF2E}"/>
              </c:ext>
            </c:extLst>
          </c:dPt>
          <c:dPt>
            <c:idx val="47"/>
            <c:bubble3D val="0"/>
            <c:spPr>
              <a:solidFill>
                <a:schemeClr val="accent6">
                  <a:lumMod val="70000"/>
                </a:schemeClr>
              </a:solidFill>
              <a:ln w="19050">
                <a:solidFill>
                  <a:schemeClr val="lt1"/>
                </a:solidFill>
              </a:ln>
              <a:effectLst/>
            </c:spPr>
            <c:extLst>
              <c:ext xmlns:c16="http://schemas.microsoft.com/office/drawing/2014/chart" uri="{C3380CC4-5D6E-409C-BE32-E72D297353CC}">
                <c16:uniqueId val="{0000005F-2584-4B3C-B7D1-9E1F1560BF2E}"/>
              </c:ext>
            </c:extLst>
          </c:dPt>
          <c:dPt>
            <c:idx val="48"/>
            <c:bubble3D val="0"/>
            <c:spPr>
              <a:solidFill>
                <a:schemeClr val="accent1">
                  <a:lumMod val="50000"/>
                  <a:lumOff val="50000"/>
                </a:schemeClr>
              </a:solidFill>
              <a:ln w="19050">
                <a:solidFill>
                  <a:schemeClr val="lt1"/>
                </a:solidFill>
              </a:ln>
              <a:effectLst/>
            </c:spPr>
            <c:extLst>
              <c:ext xmlns:c16="http://schemas.microsoft.com/office/drawing/2014/chart" uri="{C3380CC4-5D6E-409C-BE32-E72D297353CC}">
                <c16:uniqueId val="{00000061-2584-4B3C-B7D1-9E1F1560BF2E}"/>
              </c:ext>
            </c:extLst>
          </c:dPt>
          <c:dPt>
            <c:idx val="49"/>
            <c:bubble3D val="0"/>
            <c:spPr>
              <a:solidFill>
                <a:schemeClr val="accent2">
                  <a:lumMod val="50000"/>
                  <a:lumOff val="50000"/>
                </a:schemeClr>
              </a:solidFill>
              <a:ln w="19050">
                <a:solidFill>
                  <a:schemeClr val="lt1"/>
                </a:solidFill>
              </a:ln>
              <a:effectLst/>
            </c:spPr>
            <c:extLst>
              <c:ext xmlns:c16="http://schemas.microsoft.com/office/drawing/2014/chart" uri="{C3380CC4-5D6E-409C-BE32-E72D297353CC}">
                <c16:uniqueId val="{00000063-2584-4B3C-B7D1-9E1F1560BF2E}"/>
              </c:ext>
            </c:extLst>
          </c:dPt>
          <c:dPt>
            <c:idx val="50"/>
            <c:bubble3D val="0"/>
            <c:spPr>
              <a:solidFill>
                <a:schemeClr val="accent3">
                  <a:lumMod val="50000"/>
                  <a:lumOff val="50000"/>
                </a:schemeClr>
              </a:solidFill>
              <a:ln w="19050">
                <a:solidFill>
                  <a:schemeClr val="lt1"/>
                </a:solidFill>
              </a:ln>
              <a:effectLst/>
            </c:spPr>
            <c:extLst>
              <c:ext xmlns:c16="http://schemas.microsoft.com/office/drawing/2014/chart" uri="{C3380CC4-5D6E-409C-BE32-E72D297353CC}">
                <c16:uniqueId val="{00000065-2584-4B3C-B7D1-9E1F1560BF2E}"/>
              </c:ext>
            </c:extLst>
          </c:dPt>
          <c:dPt>
            <c:idx val="51"/>
            <c:bubble3D val="0"/>
            <c:spPr>
              <a:solidFill>
                <a:schemeClr val="accent4">
                  <a:lumMod val="50000"/>
                  <a:lumOff val="50000"/>
                </a:schemeClr>
              </a:solidFill>
              <a:ln w="19050">
                <a:solidFill>
                  <a:schemeClr val="lt1"/>
                </a:solidFill>
              </a:ln>
              <a:effectLst/>
            </c:spPr>
            <c:extLst>
              <c:ext xmlns:c16="http://schemas.microsoft.com/office/drawing/2014/chart" uri="{C3380CC4-5D6E-409C-BE32-E72D297353CC}">
                <c16:uniqueId val="{00000067-2584-4B3C-B7D1-9E1F1560BF2E}"/>
              </c:ext>
            </c:extLst>
          </c:dPt>
          <c:dPt>
            <c:idx val="52"/>
            <c:bubble3D val="0"/>
            <c:spPr>
              <a:solidFill>
                <a:schemeClr val="accent5">
                  <a:lumMod val="50000"/>
                  <a:lumOff val="50000"/>
                </a:schemeClr>
              </a:solidFill>
              <a:ln w="19050">
                <a:solidFill>
                  <a:schemeClr val="lt1"/>
                </a:solidFill>
              </a:ln>
              <a:effectLst/>
            </c:spPr>
            <c:extLst>
              <c:ext xmlns:c16="http://schemas.microsoft.com/office/drawing/2014/chart" uri="{C3380CC4-5D6E-409C-BE32-E72D297353CC}">
                <c16:uniqueId val="{00000069-2584-4B3C-B7D1-9E1F1560BF2E}"/>
              </c:ext>
            </c:extLst>
          </c:dPt>
          <c:dPt>
            <c:idx val="53"/>
            <c:bubble3D val="0"/>
            <c:spPr>
              <a:solidFill>
                <a:schemeClr val="accent6">
                  <a:lumMod val="50000"/>
                  <a:lumOff val="50000"/>
                </a:schemeClr>
              </a:solidFill>
              <a:ln w="19050">
                <a:solidFill>
                  <a:schemeClr val="lt1"/>
                </a:solidFill>
              </a:ln>
              <a:effectLst/>
            </c:spPr>
            <c:extLst>
              <c:ext xmlns:c16="http://schemas.microsoft.com/office/drawing/2014/chart" uri="{C3380CC4-5D6E-409C-BE32-E72D297353CC}">
                <c16:uniqueId val="{0000006B-2584-4B3C-B7D1-9E1F1560BF2E}"/>
              </c:ext>
            </c:extLst>
          </c:dPt>
          <c:dPt>
            <c:idx val="54"/>
            <c:bubble3D val="0"/>
            <c:spPr>
              <a:solidFill>
                <a:schemeClr val="accent1"/>
              </a:solidFill>
              <a:ln w="19050">
                <a:solidFill>
                  <a:schemeClr val="lt1"/>
                </a:solidFill>
              </a:ln>
              <a:effectLst/>
            </c:spPr>
            <c:extLst>
              <c:ext xmlns:c16="http://schemas.microsoft.com/office/drawing/2014/chart" uri="{C3380CC4-5D6E-409C-BE32-E72D297353CC}">
                <c16:uniqueId val="{0000006D-2584-4B3C-B7D1-9E1F1560BF2E}"/>
              </c:ext>
            </c:extLst>
          </c:dPt>
          <c:dPt>
            <c:idx val="55"/>
            <c:bubble3D val="0"/>
            <c:spPr>
              <a:solidFill>
                <a:schemeClr val="accent2"/>
              </a:solidFill>
              <a:ln w="19050">
                <a:solidFill>
                  <a:schemeClr val="lt1"/>
                </a:solidFill>
              </a:ln>
              <a:effectLst/>
            </c:spPr>
            <c:extLst>
              <c:ext xmlns:c16="http://schemas.microsoft.com/office/drawing/2014/chart" uri="{C3380CC4-5D6E-409C-BE32-E72D297353CC}">
                <c16:uniqueId val="{0000006F-2584-4B3C-B7D1-9E1F1560BF2E}"/>
              </c:ext>
            </c:extLst>
          </c:dPt>
          <c:dPt>
            <c:idx val="56"/>
            <c:bubble3D val="0"/>
            <c:spPr>
              <a:solidFill>
                <a:schemeClr val="accent3"/>
              </a:solidFill>
              <a:ln w="19050">
                <a:solidFill>
                  <a:schemeClr val="lt1"/>
                </a:solidFill>
              </a:ln>
              <a:effectLst/>
            </c:spPr>
            <c:extLst>
              <c:ext xmlns:c16="http://schemas.microsoft.com/office/drawing/2014/chart" uri="{C3380CC4-5D6E-409C-BE32-E72D297353CC}">
                <c16:uniqueId val="{00000071-2584-4B3C-B7D1-9E1F1560BF2E}"/>
              </c:ext>
            </c:extLst>
          </c:dPt>
          <c:dPt>
            <c:idx val="57"/>
            <c:bubble3D val="0"/>
            <c:spPr>
              <a:solidFill>
                <a:schemeClr val="accent4"/>
              </a:solidFill>
              <a:ln w="19050">
                <a:solidFill>
                  <a:schemeClr val="lt1"/>
                </a:solidFill>
              </a:ln>
              <a:effectLst/>
            </c:spPr>
            <c:extLst>
              <c:ext xmlns:c16="http://schemas.microsoft.com/office/drawing/2014/chart" uri="{C3380CC4-5D6E-409C-BE32-E72D297353CC}">
                <c16:uniqueId val="{00000073-2584-4B3C-B7D1-9E1F1560BF2E}"/>
              </c:ext>
            </c:extLst>
          </c:dPt>
          <c:dPt>
            <c:idx val="58"/>
            <c:bubble3D val="0"/>
            <c:spPr>
              <a:solidFill>
                <a:schemeClr val="accent5"/>
              </a:solidFill>
              <a:ln w="19050">
                <a:solidFill>
                  <a:schemeClr val="lt1"/>
                </a:solidFill>
              </a:ln>
              <a:effectLst/>
            </c:spPr>
            <c:extLst>
              <c:ext xmlns:c16="http://schemas.microsoft.com/office/drawing/2014/chart" uri="{C3380CC4-5D6E-409C-BE32-E72D297353CC}">
                <c16:uniqueId val="{00000075-2584-4B3C-B7D1-9E1F1560BF2E}"/>
              </c:ext>
            </c:extLst>
          </c:dPt>
          <c:dPt>
            <c:idx val="59"/>
            <c:bubble3D val="0"/>
            <c:spPr>
              <a:solidFill>
                <a:schemeClr val="accent6"/>
              </a:solidFill>
              <a:ln w="19050">
                <a:solidFill>
                  <a:schemeClr val="lt1"/>
                </a:solidFill>
              </a:ln>
              <a:effectLst/>
            </c:spPr>
            <c:extLst>
              <c:ext xmlns:c16="http://schemas.microsoft.com/office/drawing/2014/chart" uri="{C3380CC4-5D6E-409C-BE32-E72D297353CC}">
                <c16:uniqueId val="{00000077-2584-4B3C-B7D1-9E1F1560BF2E}"/>
              </c:ext>
            </c:extLst>
          </c:dPt>
          <c:dPt>
            <c:idx val="60"/>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79-2584-4B3C-B7D1-9E1F1560BF2E}"/>
              </c:ext>
            </c:extLst>
          </c:dPt>
          <c:dPt>
            <c:idx val="61"/>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7B-2584-4B3C-B7D1-9E1F1560BF2E}"/>
              </c:ext>
            </c:extLst>
          </c:dPt>
          <c:dPt>
            <c:idx val="62"/>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7D-2584-4B3C-B7D1-9E1F1560BF2E}"/>
              </c:ext>
            </c:extLst>
          </c:dPt>
          <c:dPt>
            <c:idx val="63"/>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7F-2584-4B3C-B7D1-9E1F1560BF2E}"/>
              </c:ext>
            </c:extLst>
          </c:dPt>
          <c:dPt>
            <c:idx val="64"/>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81-2584-4B3C-B7D1-9E1F1560BF2E}"/>
              </c:ext>
            </c:extLst>
          </c:dPt>
          <c:dPt>
            <c:idx val="65"/>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83-2584-4B3C-B7D1-9E1F1560BF2E}"/>
              </c:ext>
            </c:extLst>
          </c:dPt>
          <c:dPt>
            <c:idx val="66"/>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85-2584-4B3C-B7D1-9E1F1560BF2E}"/>
              </c:ext>
            </c:extLst>
          </c:dPt>
          <c:dPt>
            <c:idx val="67"/>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87-2584-4B3C-B7D1-9E1F1560BF2E}"/>
              </c:ext>
            </c:extLst>
          </c:dPt>
          <c:dPt>
            <c:idx val="68"/>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89-2584-4B3C-B7D1-9E1F1560BF2E}"/>
              </c:ext>
            </c:extLst>
          </c:dPt>
          <c:dPt>
            <c:idx val="69"/>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8B-2584-4B3C-B7D1-9E1F1560BF2E}"/>
              </c:ext>
            </c:extLst>
          </c:dPt>
          <c:dPt>
            <c:idx val="70"/>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8D-2584-4B3C-B7D1-9E1F1560BF2E}"/>
              </c:ext>
            </c:extLst>
          </c:dPt>
          <c:dPt>
            <c:idx val="71"/>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8F-2584-4B3C-B7D1-9E1F1560BF2E}"/>
              </c:ext>
            </c:extLst>
          </c:dPt>
          <c:cat>
            <c:strRef>
              <c:f>'Task 1. A'!$A$4:$A$76</c:f>
              <c:strCache>
                <c:ptCount val="72"/>
                <c:pt idx="0">
                  <c:v>N/A</c:v>
                </c:pt>
                <c:pt idx="1">
                  <c:v>Flex Fuel</c:v>
                </c:pt>
                <c:pt idx="2">
                  <c:v>Crossover</c:v>
                </c:pt>
                <c:pt idx="3">
                  <c:v>Luxury</c:v>
                </c:pt>
                <c:pt idx="4">
                  <c:v>Luxury,Performance</c:v>
                </c:pt>
                <c:pt idx="5">
                  <c:v>Hatchback</c:v>
                </c:pt>
                <c:pt idx="6">
                  <c:v>Performance</c:v>
                </c:pt>
                <c:pt idx="7">
                  <c:v>Luxury,High-Performance</c:v>
                </c:pt>
                <c:pt idx="8">
                  <c:v>Factory Tuner,Luxury,High-Performance</c:v>
                </c:pt>
                <c:pt idx="9">
                  <c:v>Crossover,Luxury</c:v>
                </c:pt>
                <c:pt idx="10">
                  <c:v>High-Performance</c:v>
                </c:pt>
                <c:pt idx="11">
                  <c:v>Exotic,High-Performance</c:v>
                </c:pt>
                <c:pt idx="12">
                  <c:v>Hatchback,Performance</c:v>
                </c:pt>
                <c:pt idx="13">
                  <c:v>Hybrid</c:v>
                </c:pt>
                <c:pt idx="14">
                  <c:v>Factory Tuner,High-Performance</c:v>
                </c:pt>
                <c:pt idx="15">
                  <c:v>Crossover,Performance</c:v>
                </c:pt>
                <c:pt idx="16">
                  <c:v>Factory Tuner,Performance</c:v>
                </c:pt>
                <c:pt idx="17">
                  <c:v>Hatchback,Hybrid</c:v>
                </c:pt>
                <c:pt idx="18">
                  <c:v>Crossover,Luxury,Performance</c:v>
                </c:pt>
                <c:pt idx="19">
                  <c:v>Flex Fuel,Performance</c:v>
                </c:pt>
                <c:pt idx="20">
                  <c:v>Diesel</c:v>
                </c:pt>
                <c:pt idx="21">
                  <c:v>Crossover,Flex Fuel</c:v>
                </c:pt>
                <c:pt idx="22">
                  <c:v>Crossover,Hatchback</c:v>
                </c:pt>
                <c:pt idx="23">
                  <c:v>Diesel,Luxury</c:v>
                </c:pt>
                <c:pt idx="24">
                  <c:v>Crossover,Hybrid</c:v>
                </c:pt>
                <c:pt idx="25">
                  <c:v>Flex Fuel,Diesel</c:v>
                </c:pt>
                <c:pt idx="26">
                  <c:v>Crossover,Luxury,Diesel</c:v>
                </c:pt>
                <c:pt idx="27">
                  <c:v>Hatchback,Luxury</c:v>
                </c:pt>
                <c:pt idx="28">
                  <c:v>Hatchback,Luxury,Performance</c:v>
                </c:pt>
                <c:pt idx="29">
                  <c:v>Hatchback,Factory Tuner,Performance</c:v>
                </c:pt>
                <c:pt idx="30">
                  <c:v>Crossover,Factory Tuner,Luxury,High-Performance</c:v>
                </c:pt>
                <c:pt idx="31">
                  <c:v>Factory Tuner,Luxury,Performance</c:v>
                </c:pt>
                <c:pt idx="32">
                  <c:v>Hatchback,Flex Fuel</c:v>
                </c:pt>
                <c:pt idx="33">
                  <c:v>Flex Fuel,Luxury,Performance</c:v>
                </c:pt>
                <c:pt idx="34">
                  <c:v>Exotic,Luxury,High-Performance</c:v>
                </c:pt>
                <c:pt idx="35">
                  <c:v>Luxury,Hybrid</c:v>
                </c:pt>
                <c:pt idx="36">
                  <c:v>Crossover,Flex Fuel,Performance</c:v>
                </c:pt>
                <c:pt idx="37">
                  <c:v>Flex Fuel,Luxury</c:v>
                </c:pt>
                <c:pt idx="38">
                  <c:v>Flex Fuel,Luxury,High-Performance</c:v>
                </c:pt>
                <c:pt idx="39">
                  <c:v>Exotic,Factory Tuner,Luxury,High-Performance</c:v>
                </c:pt>
                <c:pt idx="40">
                  <c:v>Luxury,Performance,Hybrid</c:v>
                </c:pt>
                <c:pt idx="41">
                  <c:v>Exotic,Factory Tuner,High-Performance</c:v>
                </c:pt>
                <c:pt idx="42">
                  <c:v>Hatchback,Factory Tuner,High-Performance</c:v>
                </c:pt>
                <c:pt idx="43">
                  <c:v>Crossover,Luxury,Hybrid</c:v>
                </c:pt>
                <c:pt idx="44">
                  <c:v>Exotic,Performance</c:v>
                </c:pt>
                <c:pt idx="45">
                  <c:v>Crossover,Factory Tuner,Luxury,Performance</c:v>
                </c:pt>
                <c:pt idx="46">
                  <c:v>Hatchback,Diesel</c:v>
                </c:pt>
                <c:pt idx="47">
                  <c:v>Crossover,Hatchback,Factory Tuner,Performance</c:v>
                </c:pt>
                <c:pt idx="48">
                  <c:v>Crossover,Hatchback,Performance</c:v>
                </c:pt>
                <c:pt idx="49">
                  <c:v>Crossover,Flex Fuel,Luxury</c:v>
                </c:pt>
                <c:pt idx="50">
                  <c:v>Crossover,Flex Fuel,Luxury,Performance</c:v>
                </c:pt>
                <c:pt idx="51">
                  <c:v>Crossover,Luxury,High-Performance</c:v>
                </c:pt>
                <c:pt idx="52">
                  <c:v>Hatchback,Factory Tuner,Luxury,Performance</c:v>
                </c:pt>
                <c:pt idx="53">
                  <c:v>Crossover,Luxury,Performance,Hybrid</c:v>
                </c:pt>
                <c:pt idx="54">
                  <c:v>Exotic,Luxury,Performance</c:v>
                </c:pt>
                <c:pt idx="55">
                  <c:v>Luxury,High-Performance,Hybrid</c:v>
                </c:pt>
                <c:pt idx="56">
                  <c:v>Exotic,Flex Fuel,Factory Tuner,Luxury,High-Performance</c:v>
                </c:pt>
                <c:pt idx="57">
                  <c:v>Crossover,Diesel</c:v>
                </c:pt>
                <c:pt idx="58">
                  <c:v>Exotic,Flex Fuel,Luxury,High-Performance</c:v>
                </c:pt>
                <c:pt idx="59">
                  <c:v>Exotic,Factory Tuner,Luxury,Performance</c:v>
                </c:pt>
                <c:pt idx="60">
                  <c:v>Crossover,Hatchback,Luxury</c:v>
                </c:pt>
                <c:pt idx="61">
                  <c:v>Hatchback,Luxury,Hybrid</c:v>
                </c:pt>
                <c:pt idx="62">
                  <c:v>Exotic,Luxury</c:v>
                </c:pt>
                <c:pt idx="63">
                  <c:v>Factory Tuner,Luxury</c:v>
                </c:pt>
                <c:pt idx="64">
                  <c:v>Crossover,Factory Tuner,Performance</c:v>
                </c:pt>
                <c:pt idx="65">
                  <c:v>Flex Fuel,Performance,Hybrid</c:v>
                </c:pt>
                <c:pt idx="66">
                  <c:v>Flex Fuel,Hybrid</c:v>
                </c:pt>
                <c:pt idx="67">
                  <c:v>Flex Fuel,Factory Tuner,Luxury,High-Performance</c:v>
                </c:pt>
                <c:pt idx="68">
                  <c:v>Crossover,Exotic,Luxury,Performance</c:v>
                </c:pt>
                <c:pt idx="69">
                  <c:v>Crossover,Exotic,Luxury,High-Performance</c:v>
                </c:pt>
                <c:pt idx="70">
                  <c:v>Exotic,Luxury,High-Performance,Hybrid</c:v>
                </c:pt>
                <c:pt idx="71">
                  <c:v>Performance,Hybrid</c:v>
                </c:pt>
              </c:strCache>
            </c:strRef>
          </c:cat>
          <c:val>
            <c:numRef>
              <c:f>'Task 1. A'!$B$4:$B$76</c:f>
              <c:numCache>
                <c:formatCode>General</c:formatCode>
                <c:ptCount val="72"/>
                <c:pt idx="0">
                  <c:v>6274920</c:v>
                </c:pt>
                <c:pt idx="1">
                  <c:v>1933488</c:v>
                </c:pt>
                <c:pt idx="2">
                  <c:v>1715242</c:v>
                </c:pt>
                <c:pt idx="3">
                  <c:v>942772</c:v>
                </c:pt>
                <c:pt idx="4">
                  <c:v>869930</c:v>
                </c:pt>
                <c:pt idx="5">
                  <c:v>845393</c:v>
                </c:pt>
                <c:pt idx="6">
                  <c:v>810673</c:v>
                </c:pt>
                <c:pt idx="7">
                  <c:v>557118</c:v>
                </c:pt>
                <c:pt idx="8">
                  <c:v>458674</c:v>
                </c:pt>
                <c:pt idx="9">
                  <c:v>362665</c:v>
                </c:pt>
                <c:pt idx="10">
                  <c:v>362468</c:v>
                </c:pt>
                <c:pt idx="11">
                  <c:v>331818</c:v>
                </c:pt>
                <c:pt idx="12">
                  <c:v>261991</c:v>
                </c:pt>
                <c:pt idx="13">
                  <c:v>258985</c:v>
                </c:pt>
                <c:pt idx="14">
                  <c:v>205790</c:v>
                </c:pt>
                <c:pt idx="15">
                  <c:v>178431</c:v>
                </c:pt>
                <c:pt idx="16">
                  <c:v>156004</c:v>
                </c:pt>
                <c:pt idx="17">
                  <c:v>152730</c:v>
                </c:pt>
                <c:pt idx="18">
                  <c:v>151968</c:v>
                </c:pt>
                <c:pt idx="19">
                  <c:v>146201</c:v>
                </c:pt>
                <c:pt idx="20">
                  <c:v>145396</c:v>
                </c:pt>
                <c:pt idx="21">
                  <c:v>132720</c:v>
                </c:pt>
                <c:pt idx="22">
                  <c:v>120650</c:v>
                </c:pt>
                <c:pt idx="23">
                  <c:v>116025</c:v>
                </c:pt>
                <c:pt idx="24">
                  <c:v>107662</c:v>
                </c:pt>
                <c:pt idx="25">
                  <c:v>90512</c:v>
                </c:pt>
                <c:pt idx="26">
                  <c:v>73080</c:v>
                </c:pt>
                <c:pt idx="27">
                  <c:v>63457</c:v>
                </c:pt>
                <c:pt idx="28">
                  <c:v>59513</c:v>
                </c:pt>
                <c:pt idx="29">
                  <c:v>47499</c:v>
                </c:pt>
                <c:pt idx="30">
                  <c:v>47410</c:v>
                </c:pt>
                <c:pt idx="31">
                  <c:v>43816</c:v>
                </c:pt>
                <c:pt idx="32">
                  <c:v>39599</c:v>
                </c:pt>
                <c:pt idx="33">
                  <c:v>38642</c:v>
                </c:pt>
                <c:pt idx="34">
                  <c:v>36899</c:v>
                </c:pt>
                <c:pt idx="35">
                  <c:v>35029</c:v>
                </c:pt>
                <c:pt idx="36">
                  <c:v>33942</c:v>
                </c:pt>
                <c:pt idx="37">
                  <c:v>29115</c:v>
                </c:pt>
                <c:pt idx="38">
                  <c:v>29004</c:v>
                </c:pt>
                <c:pt idx="39">
                  <c:v>26912</c:v>
                </c:pt>
                <c:pt idx="40">
                  <c:v>25665</c:v>
                </c:pt>
                <c:pt idx="41">
                  <c:v>21974</c:v>
                </c:pt>
                <c:pt idx="42">
                  <c:v>15667</c:v>
                </c:pt>
                <c:pt idx="43">
                  <c:v>15142</c:v>
                </c:pt>
                <c:pt idx="44">
                  <c:v>13910</c:v>
                </c:pt>
                <c:pt idx="45">
                  <c:v>13037</c:v>
                </c:pt>
                <c:pt idx="46">
                  <c:v>12222</c:v>
                </c:pt>
                <c:pt idx="47">
                  <c:v>12054</c:v>
                </c:pt>
                <c:pt idx="48">
                  <c:v>12054</c:v>
                </c:pt>
                <c:pt idx="49">
                  <c:v>11732</c:v>
                </c:pt>
                <c:pt idx="50">
                  <c:v>9744</c:v>
                </c:pt>
                <c:pt idx="51">
                  <c:v>9335</c:v>
                </c:pt>
                <c:pt idx="52">
                  <c:v>7982</c:v>
                </c:pt>
                <c:pt idx="53">
                  <c:v>7832</c:v>
                </c:pt>
                <c:pt idx="54">
                  <c:v>7813</c:v>
                </c:pt>
                <c:pt idx="55">
                  <c:v>6826</c:v>
                </c:pt>
                <c:pt idx="56">
                  <c:v>6760</c:v>
                </c:pt>
                <c:pt idx="57">
                  <c:v>6111</c:v>
                </c:pt>
                <c:pt idx="58">
                  <c:v>5720</c:v>
                </c:pt>
                <c:pt idx="59">
                  <c:v>1560</c:v>
                </c:pt>
                <c:pt idx="60">
                  <c:v>1428</c:v>
                </c:pt>
                <c:pt idx="61">
                  <c:v>1362</c:v>
                </c:pt>
                <c:pt idx="62">
                  <c:v>1352</c:v>
                </c:pt>
                <c:pt idx="63">
                  <c:v>1234</c:v>
                </c:pt>
                <c:pt idx="64">
                  <c:v>840</c:v>
                </c:pt>
                <c:pt idx="65">
                  <c:v>310</c:v>
                </c:pt>
                <c:pt idx="66">
                  <c:v>310</c:v>
                </c:pt>
                <c:pt idx="67">
                  <c:v>258</c:v>
                </c:pt>
                <c:pt idx="68">
                  <c:v>238</c:v>
                </c:pt>
                <c:pt idx="69">
                  <c:v>238</c:v>
                </c:pt>
                <c:pt idx="70">
                  <c:v>204</c:v>
                </c:pt>
                <c:pt idx="71">
                  <c:v>155</c:v>
                </c:pt>
              </c:numCache>
            </c:numRef>
          </c:val>
          <c:extLst>
            <c:ext xmlns:c16="http://schemas.microsoft.com/office/drawing/2014/chart" uri="{C3380CC4-5D6E-409C-BE32-E72D297353CC}">
              <c16:uniqueId val="{00000090-2584-4B3C-B7D1-9E1F1560BF2E}"/>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[Project - impact of car features on price and profit.xlsx]Second part- Task.4!PivotTable19</c:name>
    <c:fmtId val="5"/>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050" u="sng"/>
              <a:t>Fuel Efficiency</a:t>
            </a:r>
            <a:r>
              <a:rPr lang="en-US" sz="1050" u="sng" baseline="0"/>
              <a:t> In diff. Body Style Over the Years</a:t>
            </a:r>
            <a:endParaRPr lang="en-US" sz="1050" u="sng"/>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'Second part- Task.4'!$F$3</c:f>
              <c:strCache>
                <c:ptCount val="1"/>
                <c:pt idx="0">
                  <c:v>Total</c:v>
                </c:pt>
              </c:strCache>
            </c:strRef>
          </c:tx>
          <c:spPr>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cat>
            <c:strRef>
              <c:f>'Second part- Task.4'!$E$4:$E$16</c:f>
              <c:strCache>
                <c:ptCount val="12"/>
                <c:pt idx="0">
                  <c:v>2dr Hatchback</c:v>
                </c:pt>
                <c:pt idx="1">
                  <c:v>4dr Hatchback</c:v>
                </c:pt>
                <c:pt idx="2">
                  <c:v>4dr SUV</c:v>
                </c:pt>
                <c:pt idx="3">
                  <c:v>Cargo Minivan</c:v>
                </c:pt>
                <c:pt idx="4">
                  <c:v>Convertible</c:v>
                </c:pt>
                <c:pt idx="5">
                  <c:v>Coupe</c:v>
                </c:pt>
                <c:pt idx="6">
                  <c:v>Crew Cab Pickup</c:v>
                </c:pt>
                <c:pt idx="7">
                  <c:v>Extended Cab Pickup</c:v>
                </c:pt>
                <c:pt idx="8">
                  <c:v>Passenger Minivan</c:v>
                </c:pt>
                <c:pt idx="9">
                  <c:v>Regular Cab Pickup</c:v>
                </c:pt>
                <c:pt idx="10">
                  <c:v>Sedan</c:v>
                </c:pt>
                <c:pt idx="11">
                  <c:v>Wagon</c:v>
                </c:pt>
              </c:strCache>
            </c:strRef>
          </c:cat>
          <c:val>
            <c:numRef>
              <c:f>'Second part- Task.4'!$F$4:$F$16</c:f>
              <c:numCache>
                <c:formatCode>General</c:formatCode>
                <c:ptCount val="12"/>
                <c:pt idx="0">
                  <c:v>17.923076923076923</c:v>
                </c:pt>
                <c:pt idx="1">
                  <c:v>18.615384615384617</c:v>
                </c:pt>
                <c:pt idx="2">
                  <c:v>15.440677966101696</c:v>
                </c:pt>
                <c:pt idx="3">
                  <c:v>16</c:v>
                </c:pt>
                <c:pt idx="4">
                  <c:v>15.56</c:v>
                </c:pt>
                <c:pt idx="5">
                  <c:v>17.5</c:v>
                </c:pt>
                <c:pt idx="6">
                  <c:v>13.7</c:v>
                </c:pt>
                <c:pt idx="7">
                  <c:v>13.796610169491526</c:v>
                </c:pt>
                <c:pt idx="8">
                  <c:v>15.944444444444445</c:v>
                </c:pt>
                <c:pt idx="9">
                  <c:v>14.807692307692308</c:v>
                </c:pt>
                <c:pt idx="10">
                  <c:v>18.179487179487179</c:v>
                </c:pt>
                <c:pt idx="11">
                  <c:v>17.5</c:v>
                </c:pt>
              </c:numCache>
            </c:numRef>
          </c:val>
          <c:smooth val="0"/>
          <c:extLst>
            <c:ext xmlns:c16="http://schemas.microsoft.com/office/drawing/2014/chart" uri="{C3380CC4-5D6E-409C-BE32-E72D297353CC}">
              <c16:uniqueId val="{00000000-5B31-4C29-B15E-DA159FABE966}"/>
            </c:ext>
          </c:extLst>
        </c:ser>
        <c:dLbls>
          <c:showLegendKey val="0"/>
          <c:showVal val="0"/>
          <c:showCatName val="0"/>
          <c:showSerName val="0"/>
          <c:showPercent val="0"/>
          <c:showBubbleSize val="0"/>
        </c:dLbls>
        <c:marker val="1"/>
        <c:smooth val="0"/>
        <c:axId val="94246304"/>
        <c:axId val="94270016"/>
      </c:lineChart>
      <c:catAx>
        <c:axId val="94246304"/>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94270016"/>
        <c:crosses val="autoZero"/>
        <c:auto val="1"/>
        <c:lblAlgn val="ctr"/>
        <c:lblOffset val="100"/>
        <c:noMultiLvlLbl val="0"/>
      </c:catAx>
      <c:valAx>
        <c:axId val="94270016"/>
        <c:scaling>
          <c:orientation val="minMax"/>
          <c:min val="10"/>
        </c:scaling>
        <c:delete val="0"/>
        <c:axPos val="l"/>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a:t>avg</a:t>
                </a:r>
                <a:r>
                  <a:rPr lang="en-US" baseline="0"/>
                  <a:t> mpg</a:t>
                </a:r>
                <a:endParaRPr lang="en-US"/>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942463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200" u="sng"/>
              <a:t>Relation Btw</a:t>
            </a:r>
            <a:r>
              <a:rPr lang="en-US" sz="1200" u="sng" baseline="0"/>
              <a:t> HP,MSRP,MPG Across Brand</a:t>
            </a:r>
            <a:endParaRPr lang="en-US" sz="1200" u="sng"/>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2.9903243556512412E-2"/>
          <c:y val="0.1410907811263413"/>
          <c:w val="0.92471109539708318"/>
          <c:h val="0.81568555778259533"/>
        </c:manualLayout>
      </c:layout>
      <c:bubbleChart>
        <c:varyColors val="1"/>
        <c:ser>
          <c:idx val="0"/>
          <c:order val="0"/>
          <c:invertIfNegative val="0"/>
          <c:dPt>
            <c:idx val="0"/>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BCDF-419E-A5B8-020FE6D84664}"/>
              </c:ext>
            </c:extLst>
          </c:dPt>
          <c:dPt>
            <c:idx val="1"/>
            <c:invertIfNegative val="0"/>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BCDF-419E-A5B8-020FE6D84664}"/>
              </c:ext>
            </c:extLst>
          </c:dPt>
          <c:dPt>
            <c:idx val="2"/>
            <c:invertIfNegative val="0"/>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BCDF-419E-A5B8-020FE6D84664}"/>
              </c:ext>
            </c:extLst>
          </c:dPt>
          <c:dPt>
            <c:idx val="3"/>
            <c:invertIfNegative val="0"/>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BCDF-419E-A5B8-020FE6D84664}"/>
              </c:ext>
            </c:extLst>
          </c:dPt>
          <c:dPt>
            <c:idx val="4"/>
            <c:invertIfNegative val="0"/>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BCDF-419E-A5B8-020FE6D84664}"/>
              </c:ext>
            </c:extLst>
          </c:dPt>
          <c:dPt>
            <c:idx val="5"/>
            <c:invertIfNegative val="0"/>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B-BCDF-419E-A5B8-020FE6D84664}"/>
              </c:ext>
            </c:extLst>
          </c:dPt>
          <c:dPt>
            <c:idx val="6"/>
            <c:invertIfNegative val="0"/>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D-BCDF-419E-A5B8-020FE6D84664}"/>
              </c:ext>
            </c:extLst>
          </c:dPt>
          <c:dPt>
            <c:idx val="7"/>
            <c:invertIfNegative val="0"/>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F-BCDF-419E-A5B8-020FE6D84664}"/>
              </c:ext>
            </c:extLst>
          </c:dPt>
          <c:dPt>
            <c:idx val="8"/>
            <c:invertIfNegative val="0"/>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1-BCDF-419E-A5B8-020FE6D84664}"/>
              </c:ext>
            </c:extLst>
          </c:dPt>
          <c:dPt>
            <c:idx val="9"/>
            <c:invertIfNegative val="0"/>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3-BCDF-419E-A5B8-020FE6D84664}"/>
              </c:ext>
            </c:extLst>
          </c:dPt>
          <c:dPt>
            <c:idx val="10"/>
            <c:invertIfNegative val="0"/>
            <c:bubble3D val="0"/>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5-BCDF-419E-A5B8-020FE6D84664}"/>
              </c:ext>
            </c:extLst>
          </c:dPt>
          <c:dPt>
            <c:idx val="11"/>
            <c:invertIfNegative val="0"/>
            <c:bubble3D val="0"/>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7-BCDF-419E-A5B8-020FE6D84664}"/>
              </c:ext>
            </c:extLst>
          </c:dPt>
          <c:dPt>
            <c:idx val="12"/>
            <c:invertIfNegative val="0"/>
            <c:bubble3D val="0"/>
            <c:spPr>
              <a:gradFill rotWithShape="1">
                <a:gsLst>
                  <a:gs pos="0">
                    <a:schemeClr val="accent1">
                      <a:lumMod val="80000"/>
                      <a:lumOff val="20000"/>
                      <a:satMod val="103000"/>
                      <a:lumMod val="102000"/>
                      <a:tint val="94000"/>
                    </a:schemeClr>
                  </a:gs>
                  <a:gs pos="50000">
                    <a:schemeClr val="accent1">
                      <a:lumMod val="80000"/>
                      <a:lumOff val="20000"/>
                      <a:satMod val="110000"/>
                      <a:lumMod val="100000"/>
                      <a:shade val="100000"/>
                    </a:schemeClr>
                  </a:gs>
                  <a:gs pos="100000">
                    <a:schemeClr val="accent1">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9-BCDF-419E-A5B8-020FE6D84664}"/>
              </c:ext>
            </c:extLst>
          </c:dPt>
          <c:dPt>
            <c:idx val="13"/>
            <c:invertIfNegative val="0"/>
            <c:bubble3D val="0"/>
            <c:spPr>
              <a:gradFill rotWithShape="1">
                <a:gsLst>
                  <a:gs pos="0">
                    <a:schemeClr val="accent2">
                      <a:lumMod val="80000"/>
                      <a:lumOff val="20000"/>
                      <a:satMod val="103000"/>
                      <a:lumMod val="102000"/>
                      <a:tint val="94000"/>
                    </a:schemeClr>
                  </a:gs>
                  <a:gs pos="50000">
                    <a:schemeClr val="accent2">
                      <a:lumMod val="80000"/>
                      <a:lumOff val="20000"/>
                      <a:satMod val="110000"/>
                      <a:lumMod val="100000"/>
                      <a:shade val="100000"/>
                    </a:schemeClr>
                  </a:gs>
                  <a:gs pos="100000">
                    <a:schemeClr val="accent2">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B-BCDF-419E-A5B8-020FE6D84664}"/>
              </c:ext>
            </c:extLst>
          </c:dPt>
          <c:dPt>
            <c:idx val="14"/>
            <c:invertIfNegative val="0"/>
            <c:bubble3D val="0"/>
            <c:spPr>
              <a:gradFill rotWithShape="1">
                <a:gsLst>
                  <a:gs pos="0">
                    <a:schemeClr val="accent3">
                      <a:lumMod val="80000"/>
                      <a:lumOff val="20000"/>
                      <a:satMod val="103000"/>
                      <a:lumMod val="102000"/>
                      <a:tint val="94000"/>
                    </a:schemeClr>
                  </a:gs>
                  <a:gs pos="50000">
                    <a:schemeClr val="accent3">
                      <a:lumMod val="80000"/>
                      <a:lumOff val="20000"/>
                      <a:satMod val="110000"/>
                      <a:lumMod val="100000"/>
                      <a:shade val="100000"/>
                    </a:schemeClr>
                  </a:gs>
                  <a:gs pos="100000">
                    <a:schemeClr val="accent3">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D-BCDF-419E-A5B8-020FE6D84664}"/>
              </c:ext>
            </c:extLst>
          </c:dPt>
          <c:dPt>
            <c:idx val="15"/>
            <c:invertIfNegative val="0"/>
            <c:bubble3D val="0"/>
            <c:spPr>
              <a:gradFill rotWithShape="1">
                <a:gsLst>
                  <a:gs pos="0">
                    <a:schemeClr val="accent4">
                      <a:lumMod val="80000"/>
                      <a:lumOff val="20000"/>
                      <a:satMod val="103000"/>
                      <a:lumMod val="102000"/>
                      <a:tint val="94000"/>
                    </a:schemeClr>
                  </a:gs>
                  <a:gs pos="50000">
                    <a:schemeClr val="accent4">
                      <a:lumMod val="80000"/>
                      <a:lumOff val="20000"/>
                      <a:satMod val="110000"/>
                      <a:lumMod val="100000"/>
                      <a:shade val="100000"/>
                    </a:schemeClr>
                  </a:gs>
                  <a:gs pos="100000">
                    <a:schemeClr val="accent4">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F-BCDF-419E-A5B8-020FE6D84664}"/>
              </c:ext>
            </c:extLst>
          </c:dPt>
          <c:dPt>
            <c:idx val="16"/>
            <c:invertIfNegative val="0"/>
            <c:bubble3D val="0"/>
            <c:spPr>
              <a:gradFill rotWithShape="1">
                <a:gsLst>
                  <a:gs pos="0">
                    <a:schemeClr val="accent5">
                      <a:lumMod val="80000"/>
                      <a:lumOff val="20000"/>
                      <a:satMod val="103000"/>
                      <a:lumMod val="102000"/>
                      <a:tint val="94000"/>
                    </a:schemeClr>
                  </a:gs>
                  <a:gs pos="50000">
                    <a:schemeClr val="accent5">
                      <a:lumMod val="80000"/>
                      <a:lumOff val="20000"/>
                      <a:satMod val="110000"/>
                      <a:lumMod val="100000"/>
                      <a:shade val="100000"/>
                    </a:schemeClr>
                  </a:gs>
                  <a:gs pos="100000">
                    <a:schemeClr val="accent5">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1-BCDF-419E-A5B8-020FE6D84664}"/>
              </c:ext>
            </c:extLst>
          </c:dPt>
          <c:dPt>
            <c:idx val="17"/>
            <c:invertIfNegative val="0"/>
            <c:bubble3D val="0"/>
            <c:spPr>
              <a:gradFill rotWithShape="1">
                <a:gsLst>
                  <a:gs pos="0">
                    <a:schemeClr val="accent6">
                      <a:lumMod val="80000"/>
                      <a:lumOff val="20000"/>
                      <a:satMod val="103000"/>
                      <a:lumMod val="102000"/>
                      <a:tint val="94000"/>
                    </a:schemeClr>
                  </a:gs>
                  <a:gs pos="50000">
                    <a:schemeClr val="accent6">
                      <a:lumMod val="80000"/>
                      <a:lumOff val="20000"/>
                      <a:satMod val="110000"/>
                      <a:lumMod val="100000"/>
                      <a:shade val="100000"/>
                    </a:schemeClr>
                  </a:gs>
                  <a:gs pos="100000">
                    <a:schemeClr val="accent6">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3-BCDF-419E-A5B8-020FE6D84664}"/>
              </c:ext>
            </c:extLst>
          </c:dPt>
          <c:dPt>
            <c:idx val="18"/>
            <c:invertIfNegative val="0"/>
            <c:bubble3D val="0"/>
            <c:spPr>
              <a:gradFill rotWithShape="1">
                <a:gsLst>
                  <a:gs pos="0">
                    <a:schemeClr val="accent1">
                      <a:lumMod val="80000"/>
                      <a:satMod val="103000"/>
                      <a:lumMod val="102000"/>
                      <a:tint val="94000"/>
                    </a:schemeClr>
                  </a:gs>
                  <a:gs pos="50000">
                    <a:schemeClr val="accent1">
                      <a:lumMod val="80000"/>
                      <a:satMod val="110000"/>
                      <a:lumMod val="100000"/>
                      <a:shade val="100000"/>
                    </a:schemeClr>
                  </a:gs>
                  <a:gs pos="100000">
                    <a:schemeClr val="accent1">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5-BCDF-419E-A5B8-020FE6D84664}"/>
              </c:ext>
            </c:extLst>
          </c:dPt>
          <c:dPt>
            <c:idx val="19"/>
            <c:invertIfNegative val="0"/>
            <c:bubble3D val="0"/>
            <c:spPr>
              <a:gradFill rotWithShape="1">
                <a:gsLst>
                  <a:gs pos="0">
                    <a:schemeClr val="accent2">
                      <a:lumMod val="80000"/>
                      <a:satMod val="103000"/>
                      <a:lumMod val="102000"/>
                      <a:tint val="94000"/>
                    </a:schemeClr>
                  </a:gs>
                  <a:gs pos="50000">
                    <a:schemeClr val="accent2">
                      <a:lumMod val="80000"/>
                      <a:satMod val="110000"/>
                      <a:lumMod val="100000"/>
                      <a:shade val="100000"/>
                    </a:schemeClr>
                  </a:gs>
                  <a:gs pos="100000">
                    <a:schemeClr val="accent2">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7-BCDF-419E-A5B8-020FE6D84664}"/>
              </c:ext>
            </c:extLst>
          </c:dPt>
          <c:dPt>
            <c:idx val="20"/>
            <c:invertIfNegative val="0"/>
            <c:bubble3D val="0"/>
            <c:spPr>
              <a:gradFill rotWithShape="1">
                <a:gsLst>
                  <a:gs pos="0">
                    <a:schemeClr val="accent3">
                      <a:lumMod val="80000"/>
                      <a:satMod val="103000"/>
                      <a:lumMod val="102000"/>
                      <a:tint val="94000"/>
                    </a:schemeClr>
                  </a:gs>
                  <a:gs pos="50000">
                    <a:schemeClr val="accent3">
                      <a:lumMod val="80000"/>
                      <a:satMod val="110000"/>
                      <a:lumMod val="100000"/>
                      <a:shade val="100000"/>
                    </a:schemeClr>
                  </a:gs>
                  <a:gs pos="100000">
                    <a:schemeClr val="accent3">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9-BCDF-419E-A5B8-020FE6D84664}"/>
              </c:ext>
            </c:extLst>
          </c:dPt>
          <c:dPt>
            <c:idx val="21"/>
            <c:invertIfNegative val="0"/>
            <c:bubble3D val="0"/>
            <c:spPr>
              <a:gradFill rotWithShape="1">
                <a:gsLst>
                  <a:gs pos="0">
                    <a:schemeClr val="accent4">
                      <a:lumMod val="80000"/>
                      <a:satMod val="103000"/>
                      <a:lumMod val="102000"/>
                      <a:tint val="94000"/>
                    </a:schemeClr>
                  </a:gs>
                  <a:gs pos="50000">
                    <a:schemeClr val="accent4">
                      <a:lumMod val="80000"/>
                      <a:satMod val="110000"/>
                      <a:lumMod val="100000"/>
                      <a:shade val="100000"/>
                    </a:schemeClr>
                  </a:gs>
                  <a:gs pos="100000">
                    <a:schemeClr val="accent4">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B-BCDF-419E-A5B8-020FE6D84664}"/>
              </c:ext>
            </c:extLst>
          </c:dPt>
          <c:dPt>
            <c:idx val="22"/>
            <c:invertIfNegative val="0"/>
            <c:bubble3D val="0"/>
            <c:spPr>
              <a:gradFill rotWithShape="1">
                <a:gsLst>
                  <a:gs pos="0">
                    <a:schemeClr val="accent5">
                      <a:lumMod val="80000"/>
                      <a:satMod val="103000"/>
                      <a:lumMod val="102000"/>
                      <a:tint val="94000"/>
                    </a:schemeClr>
                  </a:gs>
                  <a:gs pos="50000">
                    <a:schemeClr val="accent5">
                      <a:lumMod val="80000"/>
                      <a:satMod val="110000"/>
                      <a:lumMod val="100000"/>
                      <a:shade val="100000"/>
                    </a:schemeClr>
                  </a:gs>
                  <a:gs pos="100000">
                    <a:schemeClr val="accent5">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D-BCDF-419E-A5B8-020FE6D84664}"/>
              </c:ext>
            </c:extLst>
          </c:dPt>
          <c:dPt>
            <c:idx val="23"/>
            <c:invertIfNegative val="0"/>
            <c:bubble3D val="0"/>
            <c:spPr>
              <a:gradFill rotWithShape="1">
                <a:gsLst>
                  <a:gs pos="0">
                    <a:schemeClr val="accent6">
                      <a:lumMod val="80000"/>
                      <a:satMod val="103000"/>
                      <a:lumMod val="102000"/>
                      <a:tint val="94000"/>
                    </a:schemeClr>
                  </a:gs>
                  <a:gs pos="50000">
                    <a:schemeClr val="accent6">
                      <a:lumMod val="80000"/>
                      <a:satMod val="110000"/>
                      <a:lumMod val="100000"/>
                      <a:shade val="100000"/>
                    </a:schemeClr>
                  </a:gs>
                  <a:gs pos="100000">
                    <a:schemeClr val="accent6">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F-BCDF-419E-A5B8-020FE6D84664}"/>
              </c:ext>
            </c:extLst>
          </c:dPt>
          <c:dPt>
            <c:idx val="24"/>
            <c:invertIfNegative val="0"/>
            <c:bubble3D val="0"/>
            <c:spPr>
              <a:gradFill rotWithShape="1">
                <a:gsLst>
                  <a:gs pos="0">
                    <a:schemeClr val="accent1">
                      <a:lumMod val="60000"/>
                      <a:lumOff val="40000"/>
                      <a:satMod val="103000"/>
                      <a:lumMod val="102000"/>
                      <a:tint val="94000"/>
                    </a:schemeClr>
                  </a:gs>
                  <a:gs pos="50000">
                    <a:schemeClr val="accent1">
                      <a:lumMod val="60000"/>
                      <a:lumOff val="40000"/>
                      <a:satMod val="110000"/>
                      <a:lumMod val="100000"/>
                      <a:shade val="100000"/>
                    </a:schemeClr>
                  </a:gs>
                  <a:gs pos="100000">
                    <a:schemeClr val="accent1">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1-BCDF-419E-A5B8-020FE6D84664}"/>
              </c:ext>
            </c:extLst>
          </c:dPt>
          <c:dPt>
            <c:idx val="25"/>
            <c:invertIfNegative val="0"/>
            <c:bubble3D val="0"/>
            <c:spPr>
              <a:gradFill rotWithShape="1">
                <a:gsLst>
                  <a:gs pos="0">
                    <a:schemeClr val="accent2">
                      <a:lumMod val="60000"/>
                      <a:lumOff val="40000"/>
                      <a:satMod val="103000"/>
                      <a:lumMod val="102000"/>
                      <a:tint val="94000"/>
                    </a:schemeClr>
                  </a:gs>
                  <a:gs pos="50000">
                    <a:schemeClr val="accent2">
                      <a:lumMod val="60000"/>
                      <a:lumOff val="40000"/>
                      <a:satMod val="110000"/>
                      <a:lumMod val="100000"/>
                      <a:shade val="100000"/>
                    </a:schemeClr>
                  </a:gs>
                  <a:gs pos="100000">
                    <a:schemeClr val="accent2">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3-BCDF-419E-A5B8-020FE6D84664}"/>
              </c:ext>
            </c:extLst>
          </c:dPt>
          <c:dPt>
            <c:idx val="26"/>
            <c:invertIfNegative val="0"/>
            <c:bubble3D val="0"/>
            <c:spPr>
              <a:gradFill rotWithShape="1">
                <a:gsLst>
                  <a:gs pos="0">
                    <a:schemeClr val="accent3">
                      <a:lumMod val="60000"/>
                      <a:lumOff val="40000"/>
                      <a:satMod val="103000"/>
                      <a:lumMod val="102000"/>
                      <a:tint val="94000"/>
                    </a:schemeClr>
                  </a:gs>
                  <a:gs pos="50000">
                    <a:schemeClr val="accent3">
                      <a:lumMod val="60000"/>
                      <a:lumOff val="40000"/>
                      <a:satMod val="110000"/>
                      <a:lumMod val="100000"/>
                      <a:shade val="100000"/>
                    </a:schemeClr>
                  </a:gs>
                  <a:gs pos="100000">
                    <a:schemeClr val="accent3">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5-BCDF-419E-A5B8-020FE6D84664}"/>
              </c:ext>
            </c:extLst>
          </c:dPt>
          <c:dPt>
            <c:idx val="27"/>
            <c:invertIfNegative val="0"/>
            <c:bubble3D val="0"/>
            <c:spPr>
              <a:gradFill rotWithShape="1">
                <a:gsLst>
                  <a:gs pos="0">
                    <a:schemeClr val="accent4">
                      <a:lumMod val="60000"/>
                      <a:lumOff val="40000"/>
                      <a:satMod val="103000"/>
                      <a:lumMod val="102000"/>
                      <a:tint val="94000"/>
                    </a:schemeClr>
                  </a:gs>
                  <a:gs pos="50000">
                    <a:schemeClr val="accent4">
                      <a:lumMod val="60000"/>
                      <a:lumOff val="40000"/>
                      <a:satMod val="110000"/>
                      <a:lumMod val="100000"/>
                      <a:shade val="100000"/>
                    </a:schemeClr>
                  </a:gs>
                  <a:gs pos="100000">
                    <a:schemeClr val="accent4">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7-BCDF-419E-A5B8-020FE6D84664}"/>
              </c:ext>
            </c:extLst>
          </c:dPt>
          <c:dPt>
            <c:idx val="28"/>
            <c:invertIfNegative val="0"/>
            <c:bubble3D val="0"/>
            <c:spPr>
              <a:gradFill rotWithShape="1">
                <a:gsLst>
                  <a:gs pos="0">
                    <a:schemeClr val="accent5">
                      <a:lumMod val="60000"/>
                      <a:lumOff val="40000"/>
                      <a:satMod val="103000"/>
                      <a:lumMod val="102000"/>
                      <a:tint val="94000"/>
                    </a:schemeClr>
                  </a:gs>
                  <a:gs pos="50000">
                    <a:schemeClr val="accent5">
                      <a:lumMod val="60000"/>
                      <a:lumOff val="40000"/>
                      <a:satMod val="110000"/>
                      <a:lumMod val="100000"/>
                      <a:shade val="100000"/>
                    </a:schemeClr>
                  </a:gs>
                  <a:gs pos="100000">
                    <a:schemeClr val="accent5">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9-BCDF-419E-A5B8-020FE6D84664}"/>
              </c:ext>
            </c:extLst>
          </c:dPt>
          <c:dPt>
            <c:idx val="29"/>
            <c:invertIfNegative val="0"/>
            <c:bubble3D val="0"/>
            <c:spPr>
              <a:gradFill rotWithShape="1">
                <a:gsLst>
                  <a:gs pos="0">
                    <a:schemeClr val="accent6">
                      <a:lumMod val="60000"/>
                      <a:lumOff val="40000"/>
                      <a:satMod val="103000"/>
                      <a:lumMod val="102000"/>
                      <a:tint val="94000"/>
                    </a:schemeClr>
                  </a:gs>
                  <a:gs pos="50000">
                    <a:schemeClr val="accent6">
                      <a:lumMod val="60000"/>
                      <a:lumOff val="40000"/>
                      <a:satMod val="110000"/>
                      <a:lumMod val="100000"/>
                      <a:shade val="100000"/>
                    </a:schemeClr>
                  </a:gs>
                  <a:gs pos="100000">
                    <a:schemeClr val="accent6">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B-BCDF-419E-A5B8-020FE6D84664}"/>
              </c:ext>
            </c:extLst>
          </c:dPt>
          <c:dPt>
            <c:idx val="30"/>
            <c:invertIfNegative val="0"/>
            <c:bubble3D val="0"/>
            <c:spPr>
              <a:gradFill rotWithShape="1">
                <a:gsLst>
                  <a:gs pos="0">
                    <a:schemeClr val="accent1">
                      <a:lumMod val="50000"/>
                      <a:satMod val="103000"/>
                      <a:lumMod val="102000"/>
                      <a:tint val="94000"/>
                    </a:schemeClr>
                  </a:gs>
                  <a:gs pos="50000">
                    <a:schemeClr val="accent1">
                      <a:lumMod val="50000"/>
                      <a:satMod val="110000"/>
                      <a:lumMod val="100000"/>
                      <a:shade val="100000"/>
                    </a:schemeClr>
                  </a:gs>
                  <a:gs pos="100000">
                    <a:schemeClr val="accent1">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D-BCDF-419E-A5B8-020FE6D84664}"/>
              </c:ext>
            </c:extLst>
          </c:dPt>
          <c:dPt>
            <c:idx val="31"/>
            <c:invertIfNegative val="0"/>
            <c:bubble3D val="0"/>
            <c:spPr>
              <a:gradFill rotWithShape="1">
                <a:gsLst>
                  <a:gs pos="0">
                    <a:schemeClr val="accent2">
                      <a:lumMod val="50000"/>
                      <a:satMod val="103000"/>
                      <a:lumMod val="102000"/>
                      <a:tint val="94000"/>
                    </a:schemeClr>
                  </a:gs>
                  <a:gs pos="50000">
                    <a:schemeClr val="accent2">
                      <a:lumMod val="50000"/>
                      <a:satMod val="110000"/>
                      <a:lumMod val="100000"/>
                      <a:shade val="100000"/>
                    </a:schemeClr>
                  </a:gs>
                  <a:gs pos="100000">
                    <a:schemeClr val="accent2">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F-BCDF-419E-A5B8-020FE6D84664}"/>
              </c:ext>
            </c:extLst>
          </c:dPt>
          <c:dPt>
            <c:idx val="32"/>
            <c:invertIfNegative val="0"/>
            <c:bubble3D val="0"/>
            <c:spPr>
              <a:gradFill rotWithShape="1">
                <a:gsLst>
                  <a:gs pos="0">
                    <a:schemeClr val="accent3">
                      <a:lumMod val="50000"/>
                      <a:satMod val="103000"/>
                      <a:lumMod val="102000"/>
                      <a:tint val="94000"/>
                    </a:schemeClr>
                  </a:gs>
                  <a:gs pos="50000">
                    <a:schemeClr val="accent3">
                      <a:lumMod val="50000"/>
                      <a:satMod val="110000"/>
                      <a:lumMod val="100000"/>
                      <a:shade val="100000"/>
                    </a:schemeClr>
                  </a:gs>
                  <a:gs pos="100000">
                    <a:schemeClr val="accent3">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1-BCDF-419E-A5B8-020FE6D84664}"/>
              </c:ext>
            </c:extLst>
          </c:dPt>
          <c:dPt>
            <c:idx val="33"/>
            <c:invertIfNegative val="0"/>
            <c:bubble3D val="0"/>
            <c:spPr>
              <a:gradFill rotWithShape="1">
                <a:gsLst>
                  <a:gs pos="0">
                    <a:schemeClr val="accent4">
                      <a:lumMod val="50000"/>
                      <a:satMod val="103000"/>
                      <a:lumMod val="102000"/>
                      <a:tint val="94000"/>
                    </a:schemeClr>
                  </a:gs>
                  <a:gs pos="50000">
                    <a:schemeClr val="accent4">
                      <a:lumMod val="50000"/>
                      <a:satMod val="110000"/>
                      <a:lumMod val="100000"/>
                      <a:shade val="100000"/>
                    </a:schemeClr>
                  </a:gs>
                  <a:gs pos="100000">
                    <a:schemeClr val="accent4">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3-BCDF-419E-A5B8-020FE6D84664}"/>
              </c:ext>
            </c:extLst>
          </c:dPt>
          <c:dPt>
            <c:idx val="34"/>
            <c:invertIfNegative val="0"/>
            <c:bubble3D val="0"/>
            <c:spPr>
              <a:gradFill rotWithShape="1">
                <a:gsLst>
                  <a:gs pos="0">
                    <a:schemeClr val="accent5">
                      <a:lumMod val="50000"/>
                      <a:satMod val="103000"/>
                      <a:lumMod val="102000"/>
                      <a:tint val="94000"/>
                    </a:schemeClr>
                  </a:gs>
                  <a:gs pos="50000">
                    <a:schemeClr val="accent5">
                      <a:lumMod val="50000"/>
                      <a:satMod val="110000"/>
                      <a:lumMod val="100000"/>
                      <a:shade val="100000"/>
                    </a:schemeClr>
                  </a:gs>
                  <a:gs pos="100000">
                    <a:schemeClr val="accent5">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5-BCDF-419E-A5B8-020FE6D84664}"/>
              </c:ext>
            </c:extLst>
          </c:dPt>
          <c:dPt>
            <c:idx val="35"/>
            <c:invertIfNegative val="0"/>
            <c:bubble3D val="0"/>
            <c:spPr>
              <a:gradFill rotWithShape="1">
                <a:gsLst>
                  <a:gs pos="0">
                    <a:schemeClr val="accent6">
                      <a:lumMod val="50000"/>
                      <a:satMod val="103000"/>
                      <a:lumMod val="102000"/>
                      <a:tint val="94000"/>
                    </a:schemeClr>
                  </a:gs>
                  <a:gs pos="50000">
                    <a:schemeClr val="accent6">
                      <a:lumMod val="50000"/>
                      <a:satMod val="110000"/>
                      <a:lumMod val="100000"/>
                      <a:shade val="100000"/>
                    </a:schemeClr>
                  </a:gs>
                  <a:gs pos="100000">
                    <a:schemeClr val="accent6">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7-BCDF-419E-A5B8-020FE6D84664}"/>
              </c:ext>
            </c:extLst>
          </c:dPt>
          <c:dPt>
            <c:idx val="36"/>
            <c:invertIfNegative val="0"/>
            <c:bubble3D val="0"/>
            <c:spPr>
              <a:gradFill rotWithShape="1">
                <a:gsLst>
                  <a:gs pos="0">
                    <a:schemeClr val="accent1">
                      <a:lumMod val="70000"/>
                      <a:lumOff val="30000"/>
                      <a:satMod val="103000"/>
                      <a:lumMod val="102000"/>
                      <a:tint val="94000"/>
                    </a:schemeClr>
                  </a:gs>
                  <a:gs pos="50000">
                    <a:schemeClr val="accent1">
                      <a:lumMod val="70000"/>
                      <a:lumOff val="30000"/>
                      <a:satMod val="110000"/>
                      <a:lumMod val="100000"/>
                      <a:shade val="100000"/>
                    </a:schemeClr>
                  </a:gs>
                  <a:gs pos="100000">
                    <a:schemeClr val="accent1">
                      <a:lumMod val="70000"/>
                      <a:lum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9-BCDF-419E-A5B8-020FE6D84664}"/>
              </c:ext>
            </c:extLst>
          </c:dPt>
          <c:dPt>
            <c:idx val="37"/>
            <c:invertIfNegative val="0"/>
            <c:bubble3D val="0"/>
            <c:spPr>
              <a:gradFill rotWithShape="1">
                <a:gsLst>
                  <a:gs pos="0">
                    <a:schemeClr val="accent2">
                      <a:lumMod val="70000"/>
                      <a:lumOff val="30000"/>
                      <a:satMod val="103000"/>
                      <a:lumMod val="102000"/>
                      <a:tint val="94000"/>
                    </a:schemeClr>
                  </a:gs>
                  <a:gs pos="50000">
                    <a:schemeClr val="accent2">
                      <a:lumMod val="70000"/>
                      <a:lumOff val="30000"/>
                      <a:satMod val="110000"/>
                      <a:lumMod val="100000"/>
                      <a:shade val="100000"/>
                    </a:schemeClr>
                  </a:gs>
                  <a:gs pos="100000">
                    <a:schemeClr val="accent2">
                      <a:lumMod val="70000"/>
                      <a:lum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B-BCDF-419E-A5B8-020FE6D84664}"/>
              </c:ext>
            </c:extLst>
          </c:dPt>
          <c:dPt>
            <c:idx val="38"/>
            <c:invertIfNegative val="0"/>
            <c:bubble3D val="0"/>
            <c:spPr>
              <a:gradFill rotWithShape="1">
                <a:gsLst>
                  <a:gs pos="0">
                    <a:schemeClr val="accent3">
                      <a:lumMod val="70000"/>
                      <a:lumOff val="30000"/>
                      <a:satMod val="103000"/>
                      <a:lumMod val="102000"/>
                      <a:tint val="94000"/>
                    </a:schemeClr>
                  </a:gs>
                  <a:gs pos="50000">
                    <a:schemeClr val="accent3">
                      <a:lumMod val="70000"/>
                      <a:lumOff val="30000"/>
                      <a:satMod val="110000"/>
                      <a:lumMod val="100000"/>
                      <a:shade val="100000"/>
                    </a:schemeClr>
                  </a:gs>
                  <a:gs pos="100000">
                    <a:schemeClr val="accent3">
                      <a:lumMod val="70000"/>
                      <a:lum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D-BCDF-419E-A5B8-020FE6D84664}"/>
              </c:ext>
            </c:extLst>
          </c:dPt>
          <c:dPt>
            <c:idx val="39"/>
            <c:invertIfNegative val="0"/>
            <c:bubble3D val="0"/>
            <c:spPr>
              <a:gradFill rotWithShape="1">
                <a:gsLst>
                  <a:gs pos="0">
                    <a:schemeClr val="accent4">
                      <a:lumMod val="70000"/>
                      <a:lumOff val="30000"/>
                      <a:satMod val="103000"/>
                      <a:lumMod val="102000"/>
                      <a:tint val="94000"/>
                    </a:schemeClr>
                  </a:gs>
                  <a:gs pos="50000">
                    <a:schemeClr val="accent4">
                      <a:lumMod val="70000"/>
                      <a:lumOff val="30000"/>
                      <a:satMod val="110000"/>
                      <a:lumMod val="100000"/>
                      <a:shade val="100000"/>
                    </a:schemeClr>
                  </a:gs>
                  <a:gs pos="100000">
                    <a:schemeClr val="accent4">
                      <a:lumMod val="70000"/>
                      <a:lum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F-BCDF-419E-A5B8-020FE6D84664}"/>
              </c:ext>
            </c:extLst>
          </c:dPt>
          <c:dPt>
            <c:idx val="40"/>
            <c:invertIfNegative val="0"/>
            <c:bubble3D val="0"/>
            <c:spPr>
              <a:gradFill rotWithShape="1">
                <a:gsLst>
                  <a:gs pos="0">
                    <a:schemeClr val="accent5">
                      <a:lumMod val="70000"/>
                      <a:lumOff val="30000"/>
                      <a:satMod val="103000"/>
                      <a:lumMod val="102000"/>
                      <a:tint val="94000"/>
                    </a:schemeClr>
                  </a:gs>
                  <a:gs pos="50000">
                    <a:schemeClr val="accent5">
                      <a:lumMod val="70000"/>
                      <a:lumOff val="30000"/>
                      <a:satMod val="110000"/>
                      <a:lumMod val="100000"/>
                      <a:shade val="100000"/>
                    </a:schemeClr>
                  </a:gs>
                  <a:gs pos="100000">
                    <a:schemeClr val="accent5">
                      <a:lumMod val="70000"/>
                      <a:lum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51-BCDF-419E-A5B8-020FE6D84664}"/>
              </c:ext>
            </c:extLst>
          </c:dPt>
          <c:dPt>
            <c:idx val="41"/>
            <c:invertIfNegative val="0"/>
            <c:bubble3D val="0"/>
            <c:spPr>
              <a:gradFill rotWithShape="1">
                <a:gsLst>
                  <a:gs pos="0">
                    <a:schemeClr val="accent6">
                      <a:lumMod val="70000"/>
                      <a:lumOff val="30000"/>
                      <a:satMod val="103000"/>
                      <a:lumMod val="102000"/>
                      <a:tint val="94000"/>
                    </a:schemeClr>
                  </a:gs>
                  <a:gs pos="50000">
                    <a:schemeClr val="accent6">
                      <a:lumMod val="70000"/>
                      <a:lumOff val="30000"/>
                      <a:satMod val="110000"/>
                      <a:lumMod val="100000"/>
                      <a:shade val="100000"/>
                    </a:schemeClr>
                  </a:gs>
                  <a:gs pos="100000">
                    <a:schemeClr val="accent6">
                      <a:lumMod val="70000"/>
                      <a:lum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53-BCDF-419E-A5B8-020FE6D84664}"/>
              </c:ext>
            </c:extLst>
          </c:dPt>
          <c:dPt>
            <c:idx val="42"/>
            <c:invertIfNegative val="0"/>
            <c:bubble3D val="0"/>
            <c:spPr>
              <a:gradFill rotWithShape="1">
                <a:gsLst>
                  <a:gs pos="0">
                    <a:schemeClr val="accent1">
                      <a:lumMod val="70000"/>
                      <a:satMod val="103000"/>
                      <a:lumMod val="102000"/>
                      <a:tint val="94000"/>
                    </a:schemeClr>
                  </a:gs>
                  <a:gs pos="50000">
                    <a:schemeClr val="accent1">
                      <a:lumMod val="70000"/>
                      <a:satMod val="110000"/>
                      <a:lumMod val="100000"/>
                      <a:shade val="100000"/>
                    </a:schemeClr>
                  </a:gs>
                  <a:gs pos="100000">
                    <a:schemeClr val="accent1">
                      <a:lumMod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55-BCDF-419E-A5B8-020FE6D84664}"/>
              </c:ext>
            </c:extLst>
          </c:dPt>
          <c:dPt>
            <c:idx val="43"/>
            <c:invertIfNegative val="0"/>
            <c:bubble3D val="0"/>
            <c:spPr>
              <a:gradFill rotWithShape="1">
                <a:gsLst>
                  <a:gs pos="0">
                    <a:schemeClr val="accent2">
                      <a:lumMod val="70000"/>
                      <a:satMod val="103000"/>
                      <a:lumMod val="102000"/>
                      <a:tint val="94000"/>
                    </a:schemeClr>
                  </a:gs>
                  <a:gs pos="50000">
                    <a:schemeClr val="accent2">
                      <a:lumMod val="70000"/>
                      <a:satMod val="110000"/>
                      <a:lumMod val="100000"/>
                      <a:shade val="100000"/>
                    </a:schemeClr>
                  </a:gs>
                  <a:gs pos="100000">
                    <a:schemeClr val="accent2">
                      <a:lumMod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57-BCDF-419E-A5B8-020FE6D84664}"/>
              </c:ext>
            </c:extLst>
          </c:dPt>
          <c:dPt>
            <c:idx val="44"/>
            <c:invertIfNegative val="0"/>
            <c:bubble3D val="0"/>
            <c:spPr>
              <a:gradFill rotWithShape="1">
                <a:gsLst>
                  <a:gs pos="0">
                    <a:schemeClr val="accent3">
                      <a:lumMod val="70000"/>
                      <a:satMod val="103000"/>
                      <a:lumMod val="102000"/>
                      <a:tint val="94000"/>
                    </a:schemeClr>
                  </a:gs>
                  <a:gs pos="50000">
                    <a:schemeClr val="accent3">
                      <a:lumMod val="70000"/>
                      <a:satMod val="110000"/>
                      <a:lumMod val="100000"/>
                      <a:shade val="100000"/>
                    </a:schemeClr>
                  </a:gs>
                  <a:gs pos="100000">
                    <a:schemeClr val="accent3">
                      <a:lumMod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59-BCDF-419E-A5B8-020FE6D84664}"/>
              </c:ext>
            </c:extLst>
          </c:dPt>
          <c:dPt>
            <c:idx val="45"/>
            <c:invertIfNegative val="0"/>
            <c:bubble3D val="0"/>
            <c:spPr>
              <a:gradFill rotWithShape="1">
                <a:gsLst>
                  <a:gs pos="0">
                    <a:schemeClr val="accent4">
                      <a:lumMod val="70000"/>
                      <a:satMod val="103000"/>
                      <a:lumMod val="102000"/>
                      <a:tint val="94000"/>
                    </a:schemeClr>
                  </a:gs>
                  <a:gs pos="50000">
                    <a:schemeClr val="accent4">
                      <a:lumMod val="70000"/>
                      <a:satMod val="110000"/>
                      <a:lumMod val="100000"/>
                      <a:shade val="100000"/>
                    </a:schemeClr>
                  </a:gs>
                  <a:gs pos="100000">
                    <a:schemeClr val="accent4">
                      <a:lumMod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5B-BCDF-419E-A5B8-020FE6D84664}"/>
              </c:ext>
            </c:extLst>
          </c:dPt>
          <c:dPt>
            <c:idx val="46"/>
            <c:invertIfNegative val="0"/>
            <c:bubble3D val="0"/>
            <c:spPr>
              <a:gradFill rotWithShape="1">
                <a:gsLst>
                  <a:gs pos="0">
                    <a:schemeClr val="accent5">
                      <a:lumMod val="70000"/>
                      <a:satMod val="103000"/>
                      <a:lumMod val="102000"/>
                      <a:tint val="94000"/>
                    </a:schemeClr>
                  </a:gs>
                  <a:gs pos="50000">
                    <a:schemeClr val="accent5">
                      <a:lumMod val="70000"/>
                      <a:satMod val="110000"/>
                      <a:lumMod val="100000"/>
                      <a:shade val="100000"/>
                    </a:schemeClr>
                  </a:gs>
                  <a:gs pos="100000">
                    <a:schemeClr val="accent5">
                      <a:lumMod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5D-BCDF-419E-A5B8-020FE6D84664}"/>
              </c:ext>
            </c:extLst>
          </c:dPt>
          <c:dPt>
            <c:idx val="47"/>
            <c:invertIfNegative val="0"/>
            <c:bubble3D val="0"/>
            <c:spPr>
              <a:gradFill rotWithShape="1">
                <a:gsLst>
                  <a:gs pos="0">
                    <a:schemeClr val="accent6">
                      <a:lumMod val="70000"/>
                      <a:satMod val="103000"/>
                      <a:lumMod val="102000"/>
                      <a:tint val="94000"/>
                    </a:schemeClr>
                  </a:gs>
                  <a:gs pos="50000">
                    <a:schemeClr val="accent6">
                      <a:lumMod val="70000"/>
                      <a:satMod val="110000"/>
                      <a:lumMod val="100000"/>
                      <a:shade val="100000"/>
                    </a:schemeClr>
                  </a:gs>
                  <a:gs pos="100000">
                    <a:schemeClr val="accent6">
                      <a:lumMod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5F-BCDF-419E-A5B8-020FE6D84664}"/>
              </c:ext>
            </c:extLst>
          </c:dPt>
          <c:dLbls>
            <c:dLbl>
              <c:idx val="0"/>
              <c:layout>
                <c:manualLayout>
                  <c:x val="0.16537009163522084"/>
                  <c:y val="-0.13136795184921632"/>
                </c:manualLayout>
              </c:layout>
              <c:tx>
                <c:rich>
                  <a:bodyPr/>
                  <a:lstStyle/>
                  <a:p>
                    <a:fld id="{DD8F260A-5EA1-476D-9826-75C0F843E943}" type="CELLRANGE">
                      <a:rPr lang="en-US"/>
                      <a:pPr/>
                      <a:t>[CELLRANGE]</a:t>
                    </a:fld>
                    <a:endParaRPr lang="en-US"/>
                  </a:p>
                </c:rich>
              </c:tx>
              <c:dLblPos val="r"/>
              <c:showLegendKey val="1"/>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CDF-419E-A5B8-020FE6D84664}"/>
                </c:ext>
              </c:extLst>
            </c:dLbl>
            <c:dLbl>
              <c:idx val="1"/>
              <c:layout>
                <c:manualLayout>
                  <c:x val="0.21097815686752033"/>
                  <c:y val="3.7741671396016446E-2"/>
                </c:manualLayout>
              </c:layout>
              <c:tx>
                <c:rich>
                  <a:bodyPr/>
                  <a:lstStyle/>
                  <a:p>
                    <a:fld id="{C06556B2-3EEC-45B4-BDCA-0D5C83D2E3D0}" type="CELLRANGE">
                      <a:rPr lang="en-US"/>
                      <a:pPr/>
                      <a:t>[CELLRANGE]</a:t>
                    </a:fld>
                    <a:endParaRPr lang="en-US"/>
                  </a:p>
                </c:rich>
              </c:tx>
              <c:dLblPos val="r"/>
              <c:showLegendKey val="1"/>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CDF-419E-A5B8-020FE6D84664}"/>
                </c:ext>
              </c:extLst>
            </c:dLbl>
            <c:dLbl>
              <c:idx val="2"/>
              <c:layout>
                <c:manualLayout>
                  <c:x val="-0.13783563423176426"/>
                  <c:y val="-0.10391307306207291"/>
                </c:manualLayout>
              </c:layout>
              <c:tx>
                <c:rich>
                  <a:bodyPr/>
                  <a:lstStyle/>
                  <a:p>
                    <a:fld id="{72097618-64CC-4265-B74C-4F49918E6E00}" type="CELLRANGE">
                      <a:rPr lang="en-US"/>
                      <a:pPr/>
                      <a:t>[CELLRANGE]</a:t>
                    </a:fld>
                    <a:endParaRPr lang="en-US"/>
                  </a:p>
                </c:rich>
              </c:tx>
              <c:dLblPos val="r"/>
              <c:showLegendKey val="1"/>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CDF-419E-A5B8-020FE6D84664}"/>
                </c:ext>
              </c:extLst>
            </c:dLbl>
            <c:dLbl>
              <c:idx val="3"/>
              <c:layout>
                <c:manualLayout>
                  <c:x val="0.1911135159239272"/>
                  <c:y val="-0.16426013338226547"/>
                </c:manualLayout>
              </c:layout>
              <c:tx>
                <c:rich>
                  <a:bodyPr/>
                  <a:lstStyle/>
                  <a:p>
                    <a:fld id="{C62754AF-94F2-4CEA-A201-9E5AB3F5A748}" type="CELLRANGE">
                      <a:rPr lang="en-US"/>
                      <a:pPr/>
                      <a:t>[CELLRANGE]</a:t>
                    </a:fld>
                    <a:endParaRPr lang="en-US"/>
                  </a:p>
                </c:rich>
              </c:tx>
              <c:dLblPos val="r"/>
              <c:showLegendKey val="1"/>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CDF-419E-A5B8-020FE6D84664}"/>
                </c:ext>
              </c:extLst>
            </c:dLbl>
            <c:dLbl>
              <c:idx val="4"/>
              <c:layout>
                <c:manualLayout>
                  <c:x val="-5.3333333333333337E-2"/>
                  <c:y val="-0.13082583810302534"/>
                </c:manualLayout>
              </c:layout>
              <c:tx>
                <c:rich>
                  <a:bodyPr/>
                  <a:lstStyle/>
                  <a:p>
                    <a:fld id="{4B295AB1-FDEC-4A42-A09C-2D7E678E1B4C}" type="CELLRANGE">
                      <a:rPr lang="en-US"/>
                      <a:pPr/>
                      <a:t>[CELLRANGE]</a:t>
                    </a:fld>
                    <a:endParaRPr lang="en-US"/>
                  </a:p>
                </c:rich>
              </c:tx>
              <c:dLblPos val="r"/>
              <c:showLegendKey val="1"/>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CDF-419E-A5B8-020FE6D84664}"/>
                </c:ext>
              </c:extLst>
            </c:dLbl>
            <c:dLbl>
              <c:idx val="5"/>
              <c:layout>
                <c:manualLayout>
                  <c:x val="-0.16544062570426257"/>
                  <c:y val="-5.1978535320591428E-2"/>
                </c:manualLayout>
              </c:layout>
              <c:tx>
                <c:rich>
                  <a:bodyPr/>
                  <a:lstStyle/>
                  <a:p>
                    <a:fld id="{EBD2AB77-DD83-4BAF-AB44-B48B1760AE82}" type="CELLRANGE">
                      <a:rPr lang="en-US"/>
                      <a:pPr/>
                      <a:t>[CELLRANGE]</a:t>
                    </a:fld>
                    <a:endParaRPr lang="en-US"/>
                  </a:p>
                </c:rich>
              </c:tx>
              <c:dLblPos val="r"/>
              <c:showLegendKey val="1"/>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CDF-419E-A5B8-020FE6D84664}"/>
                </c:ext>
              </c:extLst>
            </c:dLbl>
            <c:dLbl>
              <c:idx val="6"/>
              <c:layout>
                <c:manualLayout>
                  <c:x val="-0.12116245941327752"/>
                  <c:y val="3.9054072597771779E-2"/>
                </c:manualLayout>
              </c:layout>
              <c:tx>
                <c:rich>
                  <a:bodyPr/>
                  <a:lstStyle/>
                  <a:p>
                    <a:fld id="{6E7BE22E-86CE-4063-ACD3-BBFCFE07E8BF}" type="CELLRANGE">
                      <a:rPr lang="en-US"/>
                      <a:pPr/>
                      <a:t>[CELLRANGE]</a:t>
                    </a:fld>
                    <a:endParaRPr lang="en-US"/>
                  </a:p>
                </c:rich>
              </c:tx>
              <c:dLblPos val="r"/>
              <c:showLegendKey val="1"/>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CDF-419E-A5B8-020FE6D84664}"/>
                </c:ext>
              </c:extLst>
            </c:dLbl>
            <c:dLbl>
              <c:idx val="7"/>
              <c:layout>
                <c:manualLayout>
                  <c:x val="0.10149122621636585"/>
                  <c:y val="-5.2204720653613985E-2"/>
                </c:manualLayout>
              </c:layout>
              <c:tx>
                <c:rich>
                  <a:bodyPr/>
                  <a:lstStyle/>
                  <a:p>
                    <a:fld id="{7884BB0C-78C8-4EFB-9043-CFF2DE06692D}" type="CELLRANGE">
                      <a:rPr lang="en-US"/>
                      <a:pPr/>
                      <a:t>[CELLRANGE]</a:t>
                    </a:fld>
                    <a:endParaRPr lang="en-US"/>
                  </a:p>
                </c:rich>
              </c:tx>
              <c:dLblPos val="r"/>
              <c:showLegendKey val="1"/>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CDF-419E-A5B8-020FE6D84664}"/>
                </c:ext>
              </c:extLst>
            </c:dLbl>
            <c:dLbl>
              <c:idx val="8"/>
              <c:layout>
                <c:manualLayout>
                  <c:x val="-0.10477906294603295"/>
                  <c:y val="-7.7967802980887138E-2"/>
                </c:manualLayout>
              </c:layout>
              <c:tx>
                <c:rich>
                  <a:bodyPr/>
                  <a:lstStyle/>
                  <a:p>
                    <a:fld id="{F2B35C7A-115E-47FD-BCB7-C2DCBAE84BE0}" type="CELLRANGE">
                      <a:rPr lang="en-US"/>
                      <a:pPr/>
                      <a:t>[CELLRANGE]</a:t>
                    </a:fld>
                    <a:endParaRPr lang="en-US"/>
                  </a:p>
                </c:rich>
              </c:tx>
              <c:dLblPos val="r"/>
              <c:showLegendKey val="1"/>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CDF-419E-A5B8-020FE6D84664}"/>
                </c:ext>
              </c:extLst>
            </c:dLbl>
            <c:dLbl>
              <c:idx val="9"/>
              <c:layout>
                <c:manualLayout>
                  <c:x val="0.19954709607111651"/>
                  <c:y val="-4.1191825347303007E-2"/>
                </c:manualLayout>
              </c:layout>
              <c:tx>
                <c:rich>
                  <a:bodyPr/>
                  <a:lstStyle/>
                  <a:p>
                    <a:fld id="{5DEE358D-322F-4255-9545-B66F6AA05063}" type="CELLRANGE">
                      <a:rPr lang="en-US"/>
                      <a:pPr/>
                      <a:t>[CELLRANGE]</a:t>
                    </a:fld>
                    <a:endParaRPr lang="en-US"/>
                  </a:p>
                </c:rich>
              </c:tx>
              <c:dLblPos val="r"/>
              <c:showLegendKey val="1"/>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CDF-419E-A5B8-020FE6D84664}"/>
                </c:ext>
              </c:extLst>
            </c:dLbl>
            <c:dLbl>
              <c:idx val="10"/>
              <c:layout>
                <c:manualLayout>
                  <c:x val="0.14181257957882304"/>
                  <c:y val="4.0495077744669622E-2"/>
                </c:manualLayout>
              </c:layout>
              <c:tx>
                <c:rich>
                  <a:bodyPr/>
                  <a:lstStyle/>
                  <a:p>
                    <a:fld id="{DCBC6B48-AD3D-4CEA-82EA-CFA8A5CECCBE}" type="CELLRANGE">
                      <a:rPr lang="en-US"/>
                      <a:pPr/>
                      <a:t>[CELLRANGE]</a:t>
                    </a:fld>
                    <a:endParaRPr lang="en-US"/>
                  </a:p>
                </c:rich>
              </c:tx>
              <c:dLblPos val="r"/>
              <c:showLegendKey val="1"/>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BCDF-419E-A5B8-020FE6D84664}"/>
                </c:ext>
              </c:extLst>
            </c:dLbl>
            <c:dLbl>
              <c:idx val="11"/>
              <c:layout>
                <c:manualLayout>
                  <c:x val="0.22955075137168809"/>
                  <c:y val="2.1430525283931343E-3"/>
                </c:manualLayout>
              </c:layout>
              <c:tx>
                <c:rich>
                  <a:bodyPr/>
                  <a:lstStyle/>
                  <a:p>
                    <a:fld id="{F1FDB1F7-E6B9-47BF-BA0B-E12C566CA934}" type="CELLRANGE">
                      <a:rPr lang="en-US"/>
                      <a:pPr/>
                      <a:t>[CELLRANGE]</a:t>
                    </a:fld>
                    <a:endParaRPr lang="en-US"/>
                  </a:p>
                </c:rich>
              </c:tx>
              <c:dLblPos val="r"/>
              <c:showLegendKey val="1"/>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BCDF-419E-A5B8-020FE6D84664}"/>
                </c:ext>
              </c:extLst>
            </c:dLbl>
            <c:dLbl>
              <c:idx val="12"/>
              <c:layout>
                <c:manualLayout>
                  <c:x val="-0.13609195402298851"/>
                  <c:y val="-0.11120196238757155"/>
                </c:manualLayout>
              </c:layout>
              <c:tx>
                <c:rich>
                  <a:bodyPr/>
                  <a:lstStyle/>
                  <a:p>
                    <a:fld id="{2FF99447-BCFA-473B-8B88-43818D6654A1}" type="CELLRANGE">
                      <a:rPr lang="en-US"/>
                      <a:pPr/>
                      <a:t>[CELLRANGE]</a:t>
                    </a:fld>
                    <a:endParaRPr lang="en-US"/>
                  </a:p>
                </c:rich>
              </c:tx>
              <c:dLblPos val="r"/>
              <c:showLegendKey val="1"/>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BCDF-419E-A5B8-020FE6D84664}"/>
                </c:ext>
              </c:extLst>
            </c:dLbl>
            <c:dLbl>
              <c:idx val="13"/>
              <c:layout>
                <c:manualLayout>
                  <c:x val="-0.14889656313383626"/>
                  <c:y val="4.8729876863054467E-2"/>
                </c:manualLayout>
              </c:layout>
              <c:tx>
                <c:rich>
                  <a:bodyPr/>
                  <a:lstStyle/>
                  <a:p>
                    <a:fld id="{874D6A74-976E-4B4D-AB63-597EB7254693}" type="CELLRANGE">
                      <a:rPr lang="en-US"/>
                      <a:pPr/>
                      <a:t>[CELLRANGE]</a:t>
                    </a:fld>
                    <a:endParaRPr lang="en-US"/>
                  </a:p>
                </c:rich>
              </c:tx>
              <c:dLblPos val="r"/>
              <c:showLegendKey val="1"/>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BCDF-419E-A5B8-020FE6D84664}"/>
                </c:ext>
              </c:extLst>
            </c:dLbl>
            <c:dLbl>
              <c:idx val="14"/>
              <c:layout>
                <c:manualLayout>
                  <c:x val="0.186923841493912"/>
                  <c:y val="-1.0535660919736152E-2"/>
                </c:manualLayout>
              </c:layout>
              <c:tx>
                <c:rich>
                  <a:bodyPr/>
                  <a:lstStyle/>
                  <a:p>
                    <a:fld id="{7FC620CC-9DD1-4864-A7F2-067E6A3B9B6B}" type="CELLRANGE">
                      <a:rPr lang="en-US"/>
                      <a:pPr/>
                      <a:t>[CELLRANGE]</a:t>
                    </a:fld>
                    <a:endParaRPr lang="en-US"/>
                  </a:p>
                </c:rich>
              </c:tx>
              <c:dLblPos val="r"/>
              <c:showLegendKey val="1"/>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BCDF-419E-A5B8-020FE6D84664}"/>
                </c:ext>
              </c:extLst>
            </c:dLbl>
            <c:dLbl>
              <c:idx val="15"/>
              <c:layout>
                <c:manualLayout>
                  <c:x val="-9.9264375422557505E-2"/>
                  <c:y val="-8.7713778353498043E-2"/>
                </c:manualLayout>
              </c:layout>
              <c:tx>
                <c:rich>
                  <a:bodyPr/>
                  <a:lstStyle/>
                  <a:p>
                    <a:fld id="{730606F9-732B-46EE-AF35-5FEED328E25F}" type="CELLRANGE">
                      <a:rPr lang="en-US"/>
                      <a:pPr/>
                      <a:t>[CELLRANGE]</a:t>
                    </a:fld>
                    <a:endParaRPr lang="en-US"/>
                  </a:p>
                </c:rich>
              </c:tx>
              <c:dLblPos val="r"/>
              <c:showLegendKey val="1"/>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BCDF-419E-A5B8-020FE6D84664}"/>
                </c:ext>
              </c:extLst>
            </c:dLbl>
            <c:dLbl>
              <c:idx val="16"/>
              <c:layout>
                <c:manualLayout>
                  <c:x val="0.18534632603156573"/>
                  <c:y val="-5.8160050930959932E-2"/>
                </c:manualLayout>
              </c:layout>
              <c:tx>
                <c:rich>
                  <a:bodyPr/>
                  <a:lstStyle/>
                  <a:p>
                    <a:fld id="{390E0D0C-9B79-4AA8-B63F-A844876F6912}" type="CELLRANGE">
                      <a:rPr lang="en-US"/>
                      <a:pPr/>
                      <a:t>[CELLRANGE]</a:t>
                    </a:fld>
                    <a:endParaRPr lang="en-US"/>
                  </a:p>
                </c:rich>
              </c:tx>
              <c:dLblPos val="r"/>
              <c:showLegendKey val="1"/>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BCDF-419E-A5B8-020FE6D84664}"/>
                </c:ext>
              </c:extLst>
            </c:dLbl>
            <c:dLbl>
              <c:idx val="17"/>
              <c:layout>
                <c:manualLayout>
                  <c:x val="3.1717252157706322E-2"/>
                  <c:y val="2.9306231157637634E-2"/>
                </c:manualLayout>
              </c:layout>
              <c:tx>
                <c:rich>
                  <a:bodyPr/>
                  <a:lstStyle/>
                  <a:p>
                    <a:fld id="{8196AA32-15D2-4E63-AD7E-AD5A92B4858A}" type="CELLRANGE">
                      <a:rPr lang="en-US"/>
                      <a:pPr/>
                      <a:t>[CELLRANGE]</a:t>
                    </a:fld>
                    <a:endParaRPr lang="en-US"/>
                  </a:p>
                </c:rich>
              </c:tx>
              <c:dLblPos val="r"/>
              <c:showLegendKey val="1"/>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BCDF-419E-A5B8-020FE6D84664}"/>
                </c:ext>
              </c:extLst>
            </c:dLbl>
            <c:dLbl>
              <c:idx val="18"/>
              <c:layout>
                <c:manualLayout>
                  <c:x val="0.20478460842271154"/>
                  <c:y val="-0.114040279458333"/>
                </c:manualLayout>
              </c:layout>
              <c:tx>
                <c:rich>
                  <a:bodyPr/>
                  <a:lstStyle/>
                  <a:p>
                    <a:fld id="{BA0A4728-168A-40E5-829E-AFBBD89CDC5D}" type="CELLRANGE">
                      <a:rPr lang="en-US"/>
                      <a:pPr/>
                      <a:t>[CELLRANGE]</a:t>
                    </a:fld>
                    <a:endParaRPr lang="en-US"/>
                  </a:p>
                </c:rich>
              </c:tx>
              <c:dLblPos val="r"/>
              <c:showLegendKey val="1"/>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BCDF-419E-A5B8-020FE6D84664}"/>
                </c:ext>
              </c:extLst>
            </c:dLbl>
            <c:dLbl>
              <c:idx val="19"/>
              <c:layout>
                <c:manualLayout>
                  <c:x val="7.5052523281156122E-2"/>
                  <c:y val="6.1972085317145494E-2"/>
                </c:manualLayout>
              </c:layout>
              <c:tx>
                <c:rich>
                  <a:bodyPr/>
                  <a:lstStyle/>
                  <a:p>
                    <a:fld id="{4F59AD3E-6E08-4DCA-819B-D3C42AF67374}" type="CELLRANGE">
                      <a:rPr lang="en-US"/>
                      <a:pPr/>
                      <a:t>[CELLRANGE]</a:t>
                    </a:fld>
                    <a:endParaRPr lang="en-US"/>
                  </a:p>
                </c:rich>
              </c:tx>
              <c:dLblPos val="r"/>
              <c:showLegendKey val="1"/>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BCDF-419E-A5B8-020FE6D84664}"/>
                </c:ext>
              </c:extLst>
            </c:dLbl>
            <c:dLbl>
              <c:idx val="20"/>
              <c:layout>
                <c:manualLayout>
                  <c:x val="3.5944720763102421E-2"/>
                  <c:y val="-4.0810962616558595E-2"/>
                </c:manualLayout>
              </c:layout>
              <c:tx>
                <c:rich>
                  <a:bodyPr/>
                  <a:lstStyle/>
                  <a:p>
                    <a:fld id="{9419B632-1762-4796-8388-B4D84C9E1FAE}" type="CELLRANGE">
                      <a:rPr lang="en-US"/>
                      <a:pPr/>
                      <a:t>[CELLRANGE]</a:t>
                    </a:fld>
                    <a:endParaRPr lang="en-US"/>
                  </a:p>
                </c:rich>
              </c:tx>
              <c:dLblPos val="r"/>
              <c:showLegendKey val="1"/>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BCDF-419E-A5B8-020FE6D84664}"/>
                </c:ext>
              </c:extLst>
            </c:dLbl>
            <c:dLbl>
              <c:idx val="21"/>
              <c:layout>
                <c:manualLayout>
                  <c:x val="0.13781310601366831"/>
                  <c:y val="4.9451314304960803E-2"/>
                </c:manualLayout>
              </c:layout>
              <c:tx>
                <c:rich>
                  <a:bodyPr/>
                  <a:lstStyle/>
                  <a:p>
                    <a:fld id="{3BD8AB9F-9CE9-46E9-A209-400D7DEFE398}" type="CELLRANGE">
                      <a:rPr lang="en-US"/>
                      <a:pPr/>
                      <a:t>[CELLRANGE]</a:t>
                    </a:fld>
                    <a:endParaRPr lang="en-US"/>
                  </a:p>
                </c:rich>
              </c:tx>
              <c:dLblPos val="r"/>
              <c:showLegendKey val="1"/>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BCDF-419E-A5B8-020FE6D84664}"/>
                </c:ext>
              </c:extLst>
            </c:dLbl>
            <c:dLbl>
              <c:idx val="22"/>
              <c:layout>
                <c:manualLayout>
                  <c:x val="-5.8505783328808035E-2"/>
                  <c:y val="-0.16251788232112852"/>
                </c:manualLayout>
              </c:layout>
              <c:tx>
                <c:rich>
                  <a:bodyPr/>
                  <a:lstStyle/>
                  <a:p>
                    <a:fld id="{BA50F5F8-E240-4ADA-96BE-EAE1C40AADA5}" type="CELLRANGE">
                      <a:rPr lang="en-US"/>
                      <a:pPr/>
                      <a:t>[CELLRANGE]</a:t>
                    </a:fld>
                    <a:endParaRPr lang="en-US"/>
                  </a:p>
                </c:rich>
              </c:tx>
              <c:dLblPos val="r"/>
              <c:showLegendKey val="1"/>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BCDF-419E-A5B8-020FE6D84664}"/>
                </c:ext>
              </c:extLst>
            </c:dLbl>
            <c:dLbl>
              <c:idx val="23"/>
              <c:layout>
                <c:manualLayout>
                  <c:x val="-0.11406472564140085"/>
                  <c:y val="-0.1236250117028445"/>
                </c:manualLayout>
              </c:layout>
              <c:tx>
                <c:rich>
                  <a:bodyPr/>
                  <a:lstStyle/>
                  <a:p>
                    <a:fld id="{E3911D43-B58C-4D88-89F1-6B0DD72D3B42}" type="CELLRANGE">
                      <a:rPr lang="en-US"/>
                      <a:pPr/>
                      <a:t>[CELLRANGE]</a:t>
                    </a:fld>
                    <a:endParaRPr lang="en-US"/>
                  </a:p>
                </c:rich>
              </c:tx>
              <c:dLblPos val="r"/>
              <c:showLegendKey val="1"/>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BCDF-419E-A5B8-020FE6D84664}"/>
                </c:ext>
              </c:extLst>
            </c:dLbl>
            <c:dLbl>
              <c:idx val="24"/>
              <c:layout>
                <c:manualLayout>
                  <c:x val="0.13712599001451051"/>
                  <c:y val="-6.5536619769039003E-2"/>
                </c:manualLayout>
              </c:layout>
              <c:tx>
                <c:rich>
                  <a:bodyPr/>
                  <a:lstStyle/>
                  <a:p>
                    <a:fld id="{7ADF52D8-06DE-4F2A-A11A-04B7C1C96938}" type="CELLRANGE">
                      <a:rPr lang="en-US"/>
                      <a:pPr/>
                      <a:t>[CELLRANGE]</a:t>
                    </a:fld>
                    <a:endParaRPr lang="en-US"/>
                  </a:p>
                </c:rich>
              </c:tx>
              <c:dLblPos val="r"/>
              <c:showLegendKey val="1"/>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BCDF-419E-A5B8-020FE6D84664}"/>
                </c:ext>
              </c:extLst>
            </c:dLbl>
            <c:dLbl>
              <c:idx val="25"/>
              <c:layout>
                <c:manualLayout>
                  <c:x val="-0.13235250056340997"/>
                  <c:y val="-5.5227193778128396E-2"/>
                </c:manualLayout>
              </c:layout>
              <c:tx>
                <c:rich>
                  <a:bodyPr/>
                  <a:lstStyle/>
                  <a:p>
                    <a:fld id="{2DFD6AB4-4814-4302-9951-C8B36C603E1F}" type="CELLRANGE">
                      <a:rPr lang="en-US"/>
                      <a:pPr/>
                      <a:t>[CELLRANGE]</a:t>
                    </a:fld>
                    <a:endParaRPr lang="en-US"/>
                  </a:p>
                </c:rich>
              </c:tx>
              <c:dLblPos val="r"/>
              <c:showLegendKey val="1"/>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BCDF-419E-A5B8-020FE6D84664}"/>
                </c:ext>
              </c:extLst>
            </c:dLbl>
            <c:dLbl>
              <c:idx val="26"/>
              <c:layout>
                <c:manualLayout>
                  <c:x val="-0.14707961164136643"/>
                  <c:y val="-0.10634758238559772"/>
                </c:manualLayout>
              </c:layout>
              <c:tx>
                <c:rich>
                  <a:bodyPr/>
                  <a:lstStyle/>
                  <a:p>
                    <a:fld id="{A2F771DE-017A-4D83-97D5-6375965E91B4}" type="CELLRANGE">
                      <a:rPr lang="en-US"/>
                      <a:pPr/>
                      <a:t>[CELLRANGE]</a:t>
                    </a:fld>
                    <a:endParaRPr lang="en-US"/>
                  </a:p>
                </c:rich>
              </c:tx>
              <c:dLblPos val="r"/>
              <c:showLegendKey val="1"/>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5-BCDF-419E-A5B8-020FE6D84664}"/>
                </c:ext>
              </c:extLst>
            </c:dLbl>
            <c:dLbl>
              <c:idx val="27"/>
              <c:layout>
                <c:manualLayout>
                  <c:x val="-9.9264375422557505E-2"/>
                  <c:y val="-0.11695170447133078"/>
                </c:manualLayout>
              </c:layout>
              <c:tx>
                <c:rich>
                  <a:bodyPr/>
                  <a:lstStyle/>
                  <a:p>
                    <a:fld id="{BF75DC96-2C84-4C5D-9D41-952960CBAFC8}" type="CELLRANGE">
                      <a:rPr lang="en-US"/>
                      <a:pPr/>
                      <a:t>[CELLRANGE]</a:t>
                    </a:fld>
                    <a:endParaRPr lang="en-US"/>
                  </a:p>
                </c:rich>
              </c:tx>
              <c:dLblPos val="r"/>
              <c:showLegendKey val="1"/>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7-BCDF-419E-A5B8-020FE6D84664}"/>
                </c:ext>
              </c:extLst>
            </c:dLbl>
            <c:dLbl>
              <c:idx val="28"/>
              <c:layout>
                <c:manualLayout>
                  <c:x val="-6.6584568746369685E-2"/>
                  <c:y val="-7.878278139393545E-2"/>
                </c:manualLayout>
              </c:layout>
              <c:tx>
                <c:rich>
                  <a:bodyPr/>
                  <a:lstStyle/>
                  <a:p>
                    <a:fld id="{5346987D-6501-4299-B82A-742929C94626}" type="CELLRANGE">
                      <a:rPr lang="en-US"/>
                      <a:pPr/>
                      <a:t>[CELLRANGE]</a:t>
                    </a:fld>
                    <a:endParaRPr lang="en-US"/>
                  </a:p>
                </c:rich>
              </c:tx>
              <c:dLblPos val="r"/>
              <c:showLegendKey val="1"/>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9-BCDF-419E-A5B8-020FE6D84664}"/>
                </c:ext>
              </c:extLst>
            </c:dLbl>
            <c:dLbl>
              <c:idx val="29"/>
              <c:layout>
                <c:manualLayout>
                  <c:x val="3.839944127238E-2"/>
                  <c:y val="7.90050453968906E-2"/>
                </c:manualLayout>
              </c:layout>
              <c:tx>
                <c:rich>
                  <a:bodyPr/>
                  <a:lstStyle/>
                  <a:p>
                    <a:fld id="{94CF33AB-3003-4A17-8AF1-523E808DBFD0}" type="CELLRANGE">
                      <a:rPr lang="en-US"/>
                      <a:pPr/>
                      <a:t>[CELLRANGE]</a:t>
                    </a:fld>
                    <a:endParaRPr lang="en-US"/>
                  </a:p>
                </c:rich>
              </c:tx>
              <c:dLblPos val="r"/>
              <c:showLegendKey val="1"/>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B-BCDF-419E-A5B8-020FE6D84664}"/>
                </c:ext>
              </c:extLst>
            </c:dLbl>
            <c:dLbl>
              <c:idx val="30"/>
              <c:layout>
                <c:manualLayout>
                  <c:x val="-0.1111111111111111"/>
                  <c:y val="-0.18518518518518523"/>
                </c:manualLayout>
              </c:layout>
              <c:tx>
                <c:rich>
                  <a:bodyPr/>
                  <a:lstStyle/>
                  <a:p>
                    <a:fld id="{092B6A64-32D0-46EA-8809-5CCBA7574BCA}" type="CELLRANGE">
                      <a:rPr lang="en-US"/>
                      <a:pPr/>
                      <a:t>[CELLRANGE]</a:t>
                    </a:fld>
                    <a:endParaRPr lang="en-US"/>
                  </a:p>
                </c:rich>
              </c:tx>
              <c:dLblPos val="r"/>
              <c:showLegendKey val="1"/>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D-BCDF-419E-A5B8-020FE6D84664}"/>
                </c:ext>
              </c:extLst>
            </c:dLbl>
            <c:dLbl>
              <c:idx val="31"/>
              <c:layout>
                <c:manualLayout>
                  <c:x val="7.8295777887433068E-2"/>
                  <c:y val="-5.4711113793509729E-2"/>
                </c:manualLayout>
              </c:layout>
              <c:tx>
                <c:rich>
                  <a:bodyPr/>
                  <a:lstStyle/>
                  <a:p>
                    <a:fld id="{69F8555D-9A67-423B-BDEF-E679B81B2F7A}" type="CELLRANGE">
                      <a:rPr lang="en-US"/>
                      <a:pPr/>
                      <a:t>[CELLRANGE]</a:t>
                    </a:fld>
                    <a:endParaRPr lang="en-US"/>
                  </a:p>
                </c:rich>
              </c:tx>
              <c:dLblPos val="r"/>
              <c:showLegendKey val="1"/>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F-BCDF-419E-A5B8-020FE6D84664}"/>
                </c:ext>
              </c:extLst>
            </c:dLbl>
            <c:dLbl>
              <c:idx val="32"/>
              <c:layout>
                <c:manualLayout>
                  <c:x val="3.2404368156864163E-2"/>
                  <c:y val="6.506279246120554E-2"/>
                </c:manualLayout>
              </c:layout>
              <c:tx>
                <c:rich>
                  <a:bodyPr/>
                  <a:lstStyle/>
                  <a:p>
                    <a:fld id="{94CCED82-2A55-498E-A050-17F13EF159BA}" type="CELLRANGE">
                      <a:rPr lang="en-US"/>
                      <a:pPr/>
                      <a:t>[CELLRANGE]</a:t>
                    </a:fld>
                    <a:endParaRPr lang="en-US"/>
                  </a:p>
                </c:rich>
              </c:tx>
              <c:dLblPos val="r"/>
              <c:showLegendKey val="1"/>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1-BCDF-419E-A5B8-020FE6D84664}"/>
                </c:ext>
              </c:extLst>
            </c:dLbl>
            <c:dLbl>
              <c:idx val="33"/>
              <c:layout>
                <c:manualLayout>
                  <c:x val="-0.12683781303993466"/>
                  <c:y val="-5.5227193778128396E-2"/>
                </c:manualLayout>
              </c:layout>
              <c:tx>
                <c:rich>
                  <a:bodyPr/>
                  <a:lstStyle/>
                  <a:p>
                    <a:fld id="{6270B6CC-AD94-43CB-ADA1-A77D0338CC7F}" type="CELLRANGE">
                      <a:rPr lang="en-US"/>
                      <a:pPr/>
                      <a:t>[CELLRANGE]</a:t>
                    </a:fld>
                    <a:endParaRPr lang="en-US"/>
                  </a:p>
                </c:rich>
              </c:tx>
              <c:dLblPos val="r"/>
              <c:showLegendKey val="1"/>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3-BCDF-419E-A5B8-020FE6D84664}"/>
                </c:ext>
              </c:extLst>
            </c:dLbl>
            <c:dLbl>
              <c:idx val="34"/>
              <c:layout>
                <c:manualLayout>
                  <c:x val="-0.1599259381807871"/>
                  <c:y val="-6.4973169150740482E-3"/>
                </c:manualLayout>
              </c:layout>
              <c:tx>
                <c:rich>
                  <a:bodyPr/>
                  <a:lstStyle/>
                  <a:p>
                    <a:fld id="{355AC1DE-AF4C-4938-B840-5E661DE0F9C5}" type="CELLRANGE">
                      <a:rPr lang="en-US"/>
                      <a:pPr/>
                      <a:t>[CELLRANGE]</a:t>
                    </a:fld>
                    <a:endParaRPr lang="en-US"/>
                  </a:p>
                </c:rich>
              </c:tx>
              <c:dLblPos val="r"/>
              <c:showLegendKey val="1"/>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5-BCDF-419E-A5B8-020FE6D84664}"/>
                </c:ext>
              </c:extLst>
            </c:dLbl>
            <c:dLbl>
              <c:idx val="35"/>
              <c:layout>
                <c:manualLayout>
                  <c:x val="-0.18370032059006294"/>
                  <c:y val="1.8876240437561042E-2"/>
                </c:manualLayout>
              </c:layout>
              <c:tx>
                <c:rich>
                  <a:bodyPr/>
                  <a:lstStyle/>
                  <a:p>
                    <a:fld id="{5D8D328E-2ABC-4237-B10B-A29F63376EE4}" type="CELLRANGE">
                      <a:rPr lang="en-US"/>
                      <a:pPr/>
                      <a:t>[CELLRANGE]</a:t>
                    </a:fld>
                    <a:endParaRPr lang="en-US"/>
                  </a:p>
                </c:rich>
              </c:tx>
              <c:dLblPos val="r"/>
              <c:showLegendKey val="1"/>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7-BCDF-419E-A5B8-020FE6D84664}"/>
                </c:ext>
              </c:extLst>
            </c:dLbl>
            <c:dLbl>
              <c:idx val="36"/>
              <c:layout>
                <c:manualLayout>
                  <c:x val="3.5542961969778748E-2"/>
                  <c:y val="5.4753458915010905E-2"/>
                </c:manualLayout>
              </c:layout>
              <c:tx>
                <c:rich>
                  <a:bodyPr/>
                  <a:lstStyle/>
                  <a:p>
                    <a:fld id="{18DD5C71-C0A6-4A88-BA25-67224E445A54}" type="CELLRANGE">
                      <a:rPr lang="en-US"/>
                      <a:pPr/>
                      <a:t>[CELLRANGE]</a:t>
                    </a:fld>
                    <a:endParaRPr lang="en-US"/>
                  </a:p>
                </c:rich>
              </c:tx>
              <c:dLblPos val="r"/>
              <c:showLegendKey val="1"/>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9-BCDF-419E-A5B8-020FE6D84664}"/>
                </c:ext>
              </c:extLst>
            </c:dLbl>
            <c:dLbl>
              <c:idx val="37"/>
              <c:layout>
                <c:manualLayout>
                  <c:x val="-9.3749687899082085E-2"/>
                  <c:y val="-0.11370304601379382"/>
                </c:manualLayout>
              </c:layout>
              <c:tx>
                <c:rich>
                  <a:bodyPr/>
                  <a:lstStyle/>
                  <a:p>
                    <a:fld id="{CC54ED05-3DBC-4833-9C97-16423532BED9}" type="CELLRANGE">
                      <a:rPr lang="en-US"/>
                      <a:pPr/>
                      <a:t>[CELLRANGE]</a:t>
                    </a:fld>
                    <a:endParaRPr lang="en-US"/>
                  </a:p>
                </c:rich>
              </c:tx>
              <c:dLblPos val="r"/>
              <c:showLegendKey val="1"/>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B-BCDF-419E-A5B8-020FE6D84664}"/>
                </c:ext>
              </c:extLst>
            </c:dLbl>
            <c:dLbl>
              <c:idx val="38"/>
              <c:layout>
                <c:manualLayout>
                  <c:x val="-2.5722471106873052E-2"/>
                  <c:y val="-3.5141531514800838E-2"/>
                </c:manualLayout>
              </c:layout>
              <c:tx>
                <c:rich>
                  <a:bodyPr/>
                  <a:lstStyle/>
                  <a:p>
                    <a:fld id="{0BB6C059-DFD0-4EBF-8824-9A2B9795E213}" type="CELLRANGE">
                      <a:rPr lang="en-US"/>
                      <a:pPr/>
                      <a:t>[CELLRANGE]</a:t>
                    </a:fld>
                    <a:endParaRPr lang="en-US"/>
                  </a:p>
                </c:rich>
              </c:tx>
              <c:dLblPos val="r"/>
              <c:showLegendKey val="1"/>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D-BCDF-419E-A5B8-020FE6D84664}"/>
                </c:ext>
              </c:extLst>
            </c:dLbl>
            <c:dLbl>
              <c:idx val="39"/>
              <c:layout>
                <c:manualLayout>
                  <c:x val="-0.11397020881849199"/>
                  <c:y val="-4.2232559947980537E-2"/>
                </c:manualLayout>
              </c:layout>
              <c:tx>
                <c:rich>
                  <a:bodyPr/>
                  <a:lstStyle/>
                  <a:p>
                    <a:fld id="{4A5F1566-3706-4C16-9778-8FDCE80BEE87}" type="CELLRANGE">
                      <a:rPr lang="en-US"/>
                      <a:pPr/>
                      <a:t>[CELLRANGE]</a:t>
                    </a:fld>
                    <a:endParaRPr lang="en-US"/>
                  </a:p>
                </c:rich>
              </c:tx>
              <c:dLblPos val="r"/>
              <c:showLegendKey val="1"/>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F-BCDF-419E-A5B8-020FE6D84664}"/>
                </c:ext>
              </c:extLst>
            </c:dLbl>
            <c:dLbl>
              <c:idx val="40"/>
              <c:layout>
                <c:manualLayout>
                  <c:x val="4.6887140889641341E-2"/>
                  <c:y val="0.10817475004210164"/>
                </c:manualLayout>
              </c:layout>
              <c:tx>
                <c:rich>
                  <a:bodyPr/>
                  <a:lstStyle/>
                  <a:p>
                    <a:fld id="{D1ACC0BF-6778-473A-9E71-F41A5038714C}" type="CELLRANGE">
                      <a:rPr lang="en-US"/>
                      <a:pPr/>
                      <a:t>[CELLRANGE]</a:t>
                    </a:fld>
                    <a:endParaRPr lang="en-US"/>
                  </a:p>
                </c:rich>
              </c:tx>
              <c:dLblPos val="r"/>
              <c:showLegendKey val="1"/>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1-BCDF-419E-A5B8-020FE6D84664}"/>
                </c:ext>
              </c:extLst>
            </c:dLbl>
            <c:dLbl>
              <c:idx val="41"/>
              <c:layout>
                <c:manualLayout>
                  <c:x val="4.2287433201869985E-2"/>
                  <c:y val="-5.0714853792516806E-2"/>
                </c:manualLayout>
              </c:layout>
              <c:tx>
                <c:rich>
                  <a:bodyPr/>
                  <a:lstStyle/>
                  <a:p>
                    <a:fld id="{E159B4FA-30D3-42D6-8596-FF48FD4C9778}" type="CELLRANGE">
                      <a:rPr lang="en-US"/>
                      <a:pPr/>
                      <a:t>[CELLRANGE]</a:t>
                    </a:fld>
                    <a:endParaRPr lang="en-US"/>
                  </a:p>
                </c:rich>
              </c:tx>
              <c:dLblPos val="r"/>
              <c:showLegendKey val="1"/>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3-BCDF-419E-A5B8-020FE6D84664}"/>
                </c:ext>
              </c:extLst>
            </c:dLbl>
            <c:dLbl>
              <c:idx val="42"/>
              <c:layout>
                <c:manualLayout>
                  <c:x val="-0.16544062570426252"/>
                  <c:y val="-1.9491950745221906E-2"/>
                </c:manualLayout>
              </c:layout>
              <c:tx>
                <c:rich>
                  <a:bodyPr/>
                  <a:lstStyle/>
                  <a:p>
                    <a:fld id="{517045A4-40D0-4EE1-B873-6B5CD6FDFB67}" type="CELLRANGE">
                      <a:rPr lang="en-US"/>
                      <a:pPr/>
                      <a:t>[CELLRANGE]</a:t>
                    </a:fld>
                    <a:endParaRPr lang="en-US"/>
                  </a:p>
                </c:rich>
              </c:tx>
              <c:dLblPos val="r"/>
              <c:showLegendKey val="1"/>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5-BCDF-419E-A5B8-020FE6D84664}"/>
                </c:ext>
              </c:extLst>
            </c:dLbl>
            <c:dLbl>
              <c:idx val="43"/>
              <c:layout>
                <c:manualLayout>
                  <c:x val="-0.17103448275862074"/>
                  <c:y val="6.5412919051512676E-3"/>
                </c:manualLayout>
              </c:layout>
              <c:tx>
                <c:rich>
                  <a:bodyPr/>
                  <a:lstStyle/>
                  <a:p>
                    <a:fld id="{D9D14E0B-25C8-4CE1-9591-FB96B87D7E58}" type="CELLRANGE">
                      <a:rPr lang="en-US"/>
                      <a:pPr/>
                      <a:t>[CELLRANGE]</a:t>
                    </a:fld>
                    <a:endParaRPr lang="en-US"/>
                  </a:p>
                </c:rich>
              </c:tx>
              <c:dLblPos val="r"/>
              <c:showLegendKey val="1"/>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7-BCDF-419E-A5B8-020FE6D84664}"/>
                </c:ext>
              </c:extLst>
            </c:dLbl>
            <c:dLbl>
              <c:idx val="44"/>
              <c:layout>
                <c:manualLayout>
                  <c:x val="3.6764583489836112E-3"/>
                  <c:y val="5.8475852235665357E-2"/>
                </c:manualLayout>
              </c:layout>
              <c:tx>
                <c:rich>
                  <a:bodyPr/>
                  <a:lstStyle/>
                  <a:p>
                    <a:fld id="{623C414E-53C9-4F1A-AE37-D48762B40AFC}" type="CELLRANGE">
                      <a:rPr lang="en-US"/>
                      <a:pPr/>
                      <a:t>[CELLRANGE]</a:t>
                    </a:fld>
                    <a:endParaRPr lang="en-US"/>
                  </a:p>
                </c:rich>
              </c:tx>
              <c:dLblPos val="r"/>
              <c:showLegendKey val="1"/>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9-BCDF-419E-A5B8-020FE6D84664}"/>
                </c:ext>
              </c:extLst>
            </c:dLbl>
            <c:dLbl>
              <c:idx val="45"/>
              <c:layout>
                <c:manualLayout>
                  <c:x val="0.16541604845794727"/>
                  <c:y val="1.2204886140295601E-2"/>
                </c:manualLayout>
              </c:layout>
              <c:tx>
                <c:rich>
                  <a:bodyPr/>
                  <a:lstStyle/>
                  <a:p>
                    <a:fld id="{2922F16C-3980-4A8A-97CB-6A485AB8EE87}" type="CELLRANGE">
                      <a:rPr lang="en-US"/>
                      <a:pPr/>
                      <a:t>[CELLRANGE]</a:t>
                    </a:fld>
                    <a:endParaRPr lang="en-US"/>
                  </a:p>
                </c:rich>
              </c:tx>
              <c:dLblPos val="r"/>
              <c:showLegendKey val="1"/>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B-BCDF-419E-A5B8-020FE6D84664}"/>
                </c:ext>
              </c:extLst>
            </c:dLbl>
            <c:dLbl>
              <c:idx val="46"/>
              <c:layout>
                <c:manualLayout>
                  <c:x val="9.7276952027227012E-2"/>
                  <c:y val="7.8215333217168059E-2"/>
                </c:manualLayout>
              </c:layout>
              <c:tx>
                <c:rich>
                  <a:bodyPr/>
                  <a:lstStyle/>
                  <a:p>
                    <a:fld id="{F4ED6AEA-C78C-465F-95F9-457DD1DDFBC4}" type="CELLRANGE">
                      <a:rPr lang="en-US"/>
                      <a:pPr/>
                      <a:t>[CELLRANGE]</a:t>
                    </a:fld>
                    <a:endParaRPr lang="en-US"/>
                  </a:p>
                </c:rich>
              </c:tx>
              <c:dLblPos val="r"/>
              <c:showLegendKey val="1"/>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D-BCDF-419E-A5B8-020FE6D84664}"/>
                </c:ext>
              </c:extLst>
            </c:dLbl>
            <c:dLbl>
              <c:idx val="47"/>
              <c:layout>
                <c:manualLayout>
                  <c:x val="-0.16551724137931034"/>
                  <c:y val="-2.2894521668029435E-2"/>
                </c:manualLayout>
              </c:layout>
              <c:tx>
                <c:rich>
                  <a:bodyPr/>
                  <a:lstStyle/>
                  <a:p>
                    <a:fld id="{D273CA65-696B-419D-AB96-687750A5473F}" type="CELLRANGE">
                      <a:rPr lang="en-US"/>
                      <a:pPr/>
                      <a:t>[CELLRANGE]</a:t>
                    </a:fld>
                    <a:endParaRPr lang="en-US"/>
                  </a:p>
                </c:rich>
              </c:tx>
              <c:dLblPos val="r"/>
              <c:showLegendKey val="1"/>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F-BCDF-419E-A5B8-020FE6D84664}"/>
                </c:ext>
              </c:extLst>
            </c:dLbl>
            <c:spPr>
              <a:noFill/>
              <a:ln>
                <a:noFill/>
              </a:ln>
              <a:effectLst/>
            </c:spPr>
            <c:txPr>
              <a:bodyPr rot="0" spcFirstLastPara="1" vertOverflow="ellipsis" vert="horz" wrap="square" lIns="38100" tIns="19050" rIns="38100" bIns="19050" anchor="ctr" anchorCtr="1">
                <a:spAutoFit/>
              </a:bodyPr>
              <a:lstStyle/>
              <a:p>
                <a:pPr>
                  <a:defRPr sz="600" b="0" i="0" u="none" strike="noStrike" kern="1200" baseline="0">
                    <a:solidFill>
                      <a:schemeClr val="bg1"/>
                    </a:solidFill>
                    <a:latin typeface="+mn-lt"/>
                    <a:ea typeface="+mn-ea"/>
                    <a:cs typeface="+mn-cs"/>
                  </a:defRPr>
                </a:pPr>
                <a:endParaRPr lang="en-US"/>
              </a:p>
            </c:txPr>
            <c:dLblPos val="r"/>
            <c:showLegendKey val="1"/>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a:solidFill>
                        <a:schemeClr val="lt1">
                          <a:lumMod val="95000"/>
                          <a:alpha val="54000"/>
                        </a:schemeClr>
                      </a:solidFill>
                    </a:ln>
                    <a:effectLst/>
                  </c:spPr>
                </c15:leaderLines>
              </c:ext>
            </c:extLst>
          </c:dLbls>
          <c:xVal>
            <c:numRef>
              <c:f>'Second part- Task.5'!$L$4:$L$51</c:f>
              <c:numCache>
                <c:formatCode>General</c:formatCode>
                <c:ptCount val="48"/>
                <c:pt idx="0">
                  <c:v>34887.5873015873</c:v>
                </c:pt>
                <c:pt idx="1">
                  <c:v>61600</c:v>
                </c:pt>
                <c:pt idx="2">
                  <c:v>197910.37634408602</c:v>
                </c:pt>
                <c:pt idx="3">
                  <c:v>53452.112804878052</c:v>
                </c:pt>
                <c:pt idx="4">
                  <c:v>247169.32432432432</c:v>
                </c:pt>
                <c:pt idx="5">
                  <c:v>61546.763473053892</c:v>
                </c:pt>
                <c:pt idx="6">
                  <c:v>1757223.6666666667</c:v>
                </c:pt>
                <c:pt idx="7">
                  <c:v>28206.612244897959</c:v>
                </c:pt>
                <c:pt idx="8">
                  <c:v>56231.317380352644</c:v>
                </c:pt>
                <c:pt idx="9">
                  <c:v>28350.385574354408</c:v>
                </c:pt>
                <c:pt idx="10">
                  <c:v>26722.962566844919</c:v>
                </c:pt>
                <c:pt idx="11">
                  <c:v>22390.059105431308</c:v>
                </c:pt>
                <c:pt idx="12">
                  <c:v>238218.84057971014</c:v>
                </c:pt>
                <c:pt idx="13">
                  <c:v>22670.241935483871</c:v>
                </c:pt>
                <c:pt idx="14">
                  <c:v>27399.266742338252</c:v>
                </c:pt>
                <c:pt idx="15">
                  <c:v>46616.666666666664</c:v>
                </c:pt>
                <c:pt idx="16">
                  <c:v>30493.299029126214</c:v>
                </c:pt>
                <c:pt idx="17">
                  <c:v>26674.340757238308</c:v>
                </c:pt>
                <c:pt idx="18">
                  <c:v>36464.411764705881</c:v>
                </c:pt>
                <c:pt idx="19">
                  <c:v>24597.036303630364</c:v>
                </c:pt>
                <c:pt idx="20">
                  <c:v>42394.21212121212</c:v>
                </c:pt>
                <c:pt idx="21">
                  <c:v>25310.173160173159</c:v>
                </c:pt>
                <c:pt idx="22">
                  <c:v>331567.30769230769</c:v>
                </c:pt>
                <c:pt idx="23">
                  <c:v>67823.216783216776</c:v>
                </c:pt>
                <c:pt idx="24">
                  <c:v>47549.069306930694</c:v>
                </c:pt>
                <c:pt idx="25">
                  <c:v>42839.829268292684</c:v>
                </c:pt>
                <c:pt idx="26">
                  <c:v>69188.275862068971</c:v>
                </c:pt>
                <c:pt idx="27">
                  <c:v>114207.70689655172</c:v>
                </c:pt>
                <c:pt idx="28">
                  <c:v>546221.875</c:v>
                </c:pt>
                <c:pt idx="29">
                  <c:v>20039.382978723403</c:v>
                </c:pt>
                <c:pt idx="30">
                  <c:v>239805</c:v>
                </c:pt>
                <c:pt idx="31">
                  <c:v>71476.229461756375</c:v>
                </c:pt>
                <c:pt idx="32">
                  <c:v>21240.535211267605</c:v>
                </c:pt>
                <c:pt idx="33">
                  <c:v>28583.431899641579</c:v>
                </c:pt>
                <c:pt idx="34">
                  <c:v>11542.54</c:v>
                </c:pt>
                <c:pt idx="35">
                  <c:v>3122.9024390243903</c:v>
                </c:pt>
                <c:pt idx="36">
                  <c:v>19321.548387096773</c:v>
                </c:pt>
                <c:pt idx="37">
                  <c:v>101622.39705882352</c:v>
                </c:pt>
                <c:pt idx="38">
                  <c:v>351130.6451612903</c:v>
                </c:pt>
                <c:pt idx="39">
                  <c:v>27413.504504504504</c:v>
                </c:pt>
                <c:pt idx="40">
                  <c:v>19932.5</c:v>
                </c:pt>
                <c:pt idx="41">
                  <c:v>213323.33333333334</c:v>
                </c:pt>
                <c:pt idx="42">
                  <c:v>24827.50390625</c:v>
                </c:pt>
                <c:pt idx="43">
                  <c:v>17907.207977207978</c:v>
                </c:pt>
                <c:pt idx="44">
                  <c:v>85255.555555555562</c:v>
                </c:pt>
                <c:pt idx="45">
                  <c:v>29030.016085790885</c:v>
                </c:pt>
                <c:pt idx="46">
                  <c:v>28102.380716934487</c:v>
                </c:pt>
                <c:pt idx="47">
                  <c:v>28541.160142348755</c:v>
                </c:pt>
              </c:numCache>
            </c:numRef>
          </c:xVal>
          <c:yVal>
            <c:numRef>
              <c:f>'Second part- Task.5'!$M$4:$M$51</c:f>
              <c:numCache>
                <c:formatCode>General</c:formatCode>
                <c:ptCount val="48"/>
                <c:pt idx="0">
                  <c:v>244.79761904761904</c:v>
                </c:pt>
                <c:pt idx="1">
                  <c:v>237</c:v>
                </c:pt>
                <c:pt idx="2">
                  <c:v>484.32258064516128</c:v>
                </c:pt>
                <c:pt idx="3">
                  <c:v>277.69512195121951</c:v>
                </c:pt>
                <c:pt idx="4">
                  <c:v>533.85135135135135</c:v>
                </c:pt>
                <c:pt idx="5">
                  <c:v>326.90718562874252</c:v>
                </c:pt>
                <c:pt idx="6">
                  <c:v>1001</c:v>
                </c:pt>
                <c:pt idx="7">
                  <c:v>219.24489795918367</c:v>
                </c:pt>
                <c:pt idx="8">
                  <c:v>332.30982367758185</c:v>
                </c:pt>
                <c:pt idx="9">
                  <c:v>245.65271593944792</c:v>
                </c:pt>
                <c:pt idx="10">
                  <c:v>229.13903743315507</c:v>
                </c:pt>
                <c:pt idx="11">
                  <c:v>244.4153354632588</c:v>
                </c:pt>
                <c:pt idx="12">
                  <c:v>511.95652173913044</c:v>
                </c:pt>
                <c:pt idx="13">
                  <c:v>136.61290322580646</c:v>
                </c:pt>
                <c:pt idx="14">
                  <c:v>239.51078320090807</c:v>
                </c:pt>
                <c:pt idx="15">
                  <c:v>347.33333333333331</c:v>
                </c:pt>
                <c:pt idx="16">
                  <c:v>259.84466019417476</c:v>
                </c:pt>
                <c:pt idx="17">
                  <c:v>194.87750556792872</c:v>
                </c:pt>
                <c:pt idx="18">
                  <c:v>261.23529411764707</c:v>
                </c:pt>
                <c:pt idx="19">
                  <c:v>201.91749174917493</c:v>
                </c:pt>
                <c:pt idx="20">
                  <c:v>310.06666666666666</c:v>
                </c:pt>
                <c:pt idx="21">
                  <c:v>202.35064935064935</c:v>
                </c:pt>
                <c:pt idx="22">
                  <c:v>614.07692307692309</c:v>
                </c:pt>
                <c:pt idx="23">
                  <c:v>322.09790209790208</c:v>
                </c:pt>
                <c:pt idx="24">
                  <c:v>277.41584158415844</c:v>
                </c:pt>
                <c:pt idx="25">
                  <c:v>271.01219512195121</c:v>
                </c:pt>
                <c:pt idx="26">
                  <c:v>275.9655172413793</c:v>
                </c:pt>
                <c:pt idx="27">
                  <c:v>420.79310344827587</c:v>
                </c:pt>
                <c:pt idx="28">
                  <c:v>590.5</c:v>
                </c:pt>
                <c:pt idx="29">
                  <c:v>171.99290780141843</c:v>
                </c:pt>
                <c:pt idx="30">
                  <c:v>610.4</c:v>
                </c:pt>
                <c:pt idx="31">
                  <c:v>349.18980169971672</c:v>
                </c:pt>
                <c:pt idx="32">
                  <c:v>172.6150234741784</c:v>
                </c:pt>
                <c:pt idx="33">
                  <c:v>235.62186379928315</c:v>
                </c:pt>
                <c:pt idx="34">
                  <c:v>177.46666666666667</c:v>
                </c:pt>
                <c:pt idx="35">
                  <c:v>131.5609756097561</c:v>
                </c:pt>
                <c:pt idx="36">
                  <c:v>190.29569892473117</c:v>
                </c:pt>
                <c:pt idx="37">
                  <c:v>392.79411764705884</c:v>
                </c:pt>
                <c:pt idx="38">
                  <c:v>487.54838709677421</c:v>
                </c:pt>
                <c:pt idx="39">
                  <c:v>220.52252252252254</c:v>
                </c:pt>
                <c:pt idx="40">
                  <c:v>154.43333333333334</c:v>
                </c:pt>
                <c:pt idx="41">
                  <c:v>400</c:v>
                </c:pt>
                <c:pt idx="42">
                  <c:v>197.30859375</c:v>
                </c:pt>
                <c:pt idx="43">
                  <c:v>160.28774928774928</c:v>
                </c:pt>
                <c:pt idx="44">
                  <c:v>0</c:v>
                </c:pt>
                <c:pt idx="45">
                  <c:v>235.51474530831098</c:v>
                </c:pt>
                <c:pt idx="46">
                  <c:v>189.75772558714462</c:v>
                </c:pt>
                <c:pt idx="47">
                  <c:v>230.97153024911032</c:v>
                </c:pt>
              </c:numCache>
            </c:numRef>
          </c:yVal>
          <c:bubbleSize>
            <c:numRef>
              <c:f>'Second part- Task.5'!$N$4:$N$51</c:f>
              <c:numCache>
                <c:formatCode>General</c:formatCode>
                <c:ptCount val="48"/>
                <c:pt idx="0">
                  <c:v>19.94047619047619</c:v>
                </c:pt>
                <c:pt idx="1">
                  <c:v>24</c:v>
                </c:pt>
                <c:pt idx="2">
                  <c:v>12.526881720430108</c:v>
                </c:pt>
                <c:pt idx="3">
                  <c:v>19.585365853658537</c:v>
                </c:pt>
                <c:pt idx="4">
                  <c:v>11.554054054054054</c:v>
                </c:pt>
                <c:pt idx="5">
                  <c:v>20.739520958083833</c:v>
                </c:pt>
                <c:pt idx="6">
                  <c:v>8</c:v>
                </c:pt>
                <c:pt idx="7">
                  <c:v>18.704081632653061</c:v>
                </c:pt>
                <c:pt idx="8">
                  <c:v>17.355163727959699</c:v>
                </c:pt>
                <c:pt idx="9">
                  <c:v>19.021371326803205</c:v>
                </c:pt>
                <c:pt idx="10">
                  <c:v>17.759358288770052</c:v>
                </c:pt>
                <c:pt idx="11">
                  <c:v>16.06549520766773</c:v>
                </c:pt>
                <c:pt idx="12">
                  <c:v>10.565217391304348</c:v>
                </c:pt>
                <c:pt idx="13">
                  <c:v>30.64516129032258</c:v>
                </c:pt>
                <c:pt idx="14">
                  <c:v>17.960272417707152</c:v>
                </c:pt>
                <c:pt idx="15">
                  <c:v>16.333333333333332</c:v>
                </c:pt>
                <c:pt idx="16">
                  <c:v>15.813592233009709</c:v>
                </c:pt>
                <c:pt idx="17">
                  <c:v>25.443207126948774</c:v>
                </c:pt>
                <c:pt idx="18">
                  <c:v>13.529411764705882</c:v>
                </c:pt>
                <c:pt idx="19">
                  <c:v>22.343234323432345</c:v>
                </c:pt>
                <c:pt idx="20">
                  <c:v>17.827272727272728</c:v>
                </c:pt>
                <c:pt idx="21">
                  <c:v>23.848484848484848</c:v>
                </c:pt>
                <c:pt idx="22">
                  <c:v>11.51923076923077</c:v>
                </c:pt>
                <c:pt idx="23">
                  <c:v>16.23076923076923</c:v>
                </c:pt>
                <c:pt idx="24">
                  <c:v>20.311881188118811</c:v>
                </c:pt>
                <c:pt idx="25">
                  <c:v>17.890243902439025</c:v>
                </c:pt>
                <c:pt idx="26">
                  <c:v>18.758620689655171</c:v>
                </c:pt>
                <c:pt idx="27">
                  <c:v>13.327586206896552</c:v>
                </c:pt>
                <c:pt idx="28">
                  <c:v>10</c:v>
                </c:pt>
                <c:pt idx="29">
                  <c:v>21.245862884160758</c:v>
                </c:pt>
                <c:pt idx="30">
                  <c:v>15.6</c:v>
                </c:pt>
                <c:pt idx="31">
                  <c:v>18.181303116147308</c:v>
                </c:pt>
                <c:pt idx="32">
                  <c:v>21.910798122065728</c:v>
                </c:pt>
                <c:pt idx="33">
                  <c:v>21.874551971326166</c:v>
                </c:pt>
                <c:pt idx="34">
                  <c:v>17.606666666666666</c:v>
                </c:pt>
                <c:pt idx="35">
                  <c:v>20.792682926829269</c:v>
                </c:pt>
                <c:pt idx="36">
                  <c:v>18.682795698924732</c:v>
                </c:pt>
                <c:pt idx="37">
                  <c:v>17.470588235294116</c:v>
                </c:pt>
                <c:pt idx="38">
                  <c:v>11.838709677419354</c:v>
                </c:pt>
                <c:pt idx="39">
                  <c:v>17.765765765765767</c:v>
                </c:pt>
                <c:pt idx="40">
                  <c:v>25.316666666666666</c:v>
                </c:pt>
                <c:pt idx="41">
                  <c:v>13</c:v>
                </c:pt>
                <c:pt idx="42">
                  <c:v>21.7890625</c:v>
                </c:pt>
                <c:pt idx="43">
                  <c:v>19.914529914529915</c:v>
                </c:pt>
                <c:pt idx="44">
                  <c:v>94.111111111111114</c:v>
                </c:pt>
                <c:pt idx="45">
                  <c:v>21.554959785522787</c:v>
                </c:pt>
                <c:pt idx="46">
                  <c:v>23.580964153275648</c:v>
                </c:pt>
                <c:pt idx="47">
                  <c:v>19.583629893238435</c:v>
                </c:pt>
              </c:numCache>
            </c:numRef>
          </c:bubbleSize>
          <c:bubble3D val="0"/>
          <c:extLst>
            <c:ext xmlns:c15="http://schemas.microsoft.com/office/drawing/2012/chart" uri="{02D57815-91ED-43cb-92C2-25804820EDAC}">
              <c15:datalabelsRange>
                <c15:f>'Second part- Task.5'!$K$4:$K$51</c15:f>
                <c15:dlblRangeCache>
                  <c:ptCount val="48"/>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Tesla</c:v>
                  </c:pt>
                  <c:pt idx="45">
                    <c:v>Toyota</c:v>
                  </c:pt>
                  <c:pt idx="46">
                    <c:v>Volkswagen</c:v>
                  </c:pt>
                  <c:pt idx="47">
                    <c:v>Volvo</c:v>
                  </c:pt>
                </c15:dlblRangeCache>
              </c15:datalabelsRange>
            </c:ext>
            <c:ext xmlns:c16="http://schemas.microsoft.com/office/drawing/2014/chart" uri="{C3380CC4-5D6E-409C-BE32-E72D297353CC}">
              <c16:uniqueId val="{00000060-BCDF-419E-A5B8-020FE6D84664}"/>
            </c:ext>
          </c:extLst>
        </c:ser>
        <c:dLbls>
          <c:showLegendKey val="0"/>
          <c:showVal val="0"/>
          <c:showCatName val="0"/>
          <c:showSerName val="0"/>
          <c:showPercent val="0"/>
          <c:showBubbleSize val="0"/>
        </c:dLbls>
        <c:bubbleScale val="100"/>
        <c:showNegBubbles val="0"/>
        <c:axId val="1558379567"/>
        <c:axId val="1558375823"/>
      </c:bubbleChart>
      <c:valAx>
        <c:axId val="1558379567"/>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r>
                  <a:rPr lang="en-US"/>
                  <a:t>Car</a:t>
                </a:r>
                <a:r>
                  <a:rPr lang="en-US" baseline="0"/>
                  <a:t> Price</a:t>
                </a:r>
                <a:endParaRPr lang="en-US"/>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558375823"/>
        <c:crosses val="autoZero"/>
        <c:crossBetween val="midCat"/>
      </c:valAx>
      <c:valAx>
        <c:axId val="1558375823"/>
        <c:scaling>
          <c:orientation val="minMax"/>
        </c:scaling>
        <c:delete val="0"/>
        <c:axPos val="l"/>
        <c:title>
          <c:tx>
            <c:rich>
              <a:bodyPr rot="-540000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r>
                  <a:rPr lang="en-US"/>
                  <a:t>Horse Power</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558379567"/>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[Project - impact of car features on price and profit.xlsx]Task 1.B!PivotTable6</c:name>
    <c:fmtId val="4"/>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u="sng" dirty="0"/>
              <a:t>Popularity Among</a:t>
            </a:r>
            <a:r>
              <a:rPr lang="en-US" b="1" u="sng" baseline="0" dirty="0"/>
              <a:t> Market Category Of Cars</a:t>
            </a:r>
          </a:p>
          <a:p>
            <a:pPr>
              <a:defRPr/>
            </a:pPr>
            <a:endParaRPr lang="en-US" b="1" u="sng"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7.4492244633804341E-2"/>
          <c:y val="8.0346642379574604E-2"/>
          <c:w val="0.91345296084564775"/>
          <c:h val="0.4211996400604921"/>
        </c:manualLayout>
      </c:layout>
      <c:barChart>
        <c:barDir val="col"/>
        <c:grouping val="stacked"/>
        <c:varyColors val="0"/>
        <c:ser>
          <c:idx val="0"/>
          <c:order val="0"/>
          <c:tx>
            <c:strRef>
              <c:f>'Task 1.B'!$B$3</c:f>
              <c:strCache>
                <c:ptCount val="1"/>
                <c:pt idx="0">
                  <c:v>Total</c:v>
                </c:pt>
              </c:strCache>
            </c:strRef>
          </c:tx>
          <c:spPr>
            <a:solidFill>
              <a:schemeClr val="accent1"/>
            </a:solidFill>
            <a:ln>
              <a:noFill/>
            </a:ln>
            <a:effectLst/>
          </c:spPr>
          <c:invertIfNegative val="0"/>
          <c:cat>
            <c:strRef>
              <c:f>'Task 1.B'!$A$4:$A$77</c:f>
              <c:strCache>
                <c:ptCount val="73"/>
                <c:pt idx="0">
                  <c:v>Crossover</c:v>
                </c:pt>
                <c:pt idx="1">
                  <c:v>Crossover,Diesel</c:v>
                </c:pt>
                <c:pt idx="2">
                  <c:v>Crossover,Exotic,Luxury,High-Performance</c:v>
                </c:pt>
                <c:pt idx="3">
                  <c:v>Crossover,Exotic,Luxury,Performance</c:v>
                </c:pt>
                <c:pt idx="4">
                  <c:v>Crossover,Factory Tuner,Luxury,High-Performance</c:v>
                </c:pt>
                <c:pt idx="5">
                  <c:v>Crossover,Factory Tuner,Luxury,Performance</c:v>
                </c:pt>
                <c:pt idx="6">
                  <c:v>Crossover,Factory Tuner,Performance</c:v>
                </c:pt>
                <c:pt idx="7">
                  <c:v>Crossover,Flex Fuel</c:v>
                </c:pt>
                <c:pt idx="8">
                  <c:v>Crossover,Flex Fuel,Luxury</c:v>
                </c:pt>
                <c:pt idx="9">
                  <c:v>Crossover,Flex Fuel,Luxury,Performance</c:v>
                </c:pt>
                <c:pt idx="10">
                  <c:v>Crossover,Flex Fuel,Performance</c:v>
                </c:pt>
                <c:pt idx="11">
                  <c:v>Crossover,Hatchback</c:v>
                </c:pt>
                <c:pt idx="12">
                  <c:v>Crossover,Hatchback,Factory Tuner,Performance</c:v>
                </c:pt>
                <c:pt idx="13">
                  <c:v>Crossover,Hatchback,Luxury</c:v>
                </c:pt>
                <c:pt idx="14">
                  <c:v>Crossover,Hatchback,Performance</c:v>
                </c:pt>
                <c:pt idx="15">
                  <c:v>Crossover,Hybrid</c:v>
                </c:pt>
                <c:pt idx="16">
                  <c:v>Crossover,Luxury</c:v>
                </c:pt>
                <c:pt idx="17">
                  <c:v>Crossover,Luxury,Diesel</c:v>
                </c:pt>
                <c:pt idx="18">
                  <c:v>Crossover,Luxury,High-Performance</c:v>
                </c:pt>
                <c:pt idx="19">
                  <c:v>Crossover,Luxury,Hybrid</c:v>
                </c:pt>
                <c:pt idx="20">
                  <c:v>Crossover,Luxury,Performance</c:v>
                </c:pt>
                <c:pt idx="21">
                  <c:v>Crossover,Luxury,Performance,Hybrid</c:v>
                </c:pt>
                <c:pt idx="22">
                  <c:v>Crossover,Performance</c:v>
                </c:pt>
                <c:pt idx="23">
                  <c:v>Diesel</c:v>
                </c:pt>
                <c:pt idx="24">
                  <c:v>Diesel,Luxury</c:v>
                </c:pt>
                <c:pt idx="25">
                  <c:v>Exotic,Factory Tuner,High-Performance</c:v>
                </c:pt>
                <c:pt idx="26">
                  <c:v>Exotic,Factory Tuner,Luxury,High-Performance</c:v>
                </c:pt>
                <c:pt idx="27">
                  <c:v>Exotic,Factory Tuner,Luxury,Performance</c:v>
                </c:pt>
                <c:pt idx="28">
                  <c:v>Exotic,Flex Fuel,Factory Tuner,Luxury,High-Performance</c:v>
                </c:pt>
                <c:pt idx="29">
                  <c:v>Exotic,Flex Fuel,Luxury,High-Performance</c:v>
                </c:pt>
                <c:pt idx="30">
                  <c:v>Exotic,High-Performance</c:v>
                </c:pt>
                <c:pt idx="31">
                  <c:v>Exotic,Luxury</c:v>
                </c:pt>
                <c:pt idx="32">
                  <c:v>Exotic,Luxury,High-Performance</c:v>
                </c:pt>
                <c:pt idx="33">
                  <c:v>Exotic,Luxury,High-Performance,Hybrid</c:v>
                </c:pt>
                <c:pt idx="34">
                  <c:v>Exotic,Luxury,Performance</c:v>
                </c:pt>
                <c:pt idx="35">
                  <c:v>Exotic,Performance</c:v>
                </c:pt>
                <c:pt idx="36">
                  <c:v>Factory Tuner,High-Performance</c:v>
                </c:pt>
                <c:pt idx="37">
                  <c:v>Factory Tuner,Luxury</c:v>
                </c:pt>
                <c:pt idx="38">
                  <c:v>Factory Tuner,Luxury,High-Performance</c:v>
                </c:pt>
                <c:pt idx="39">
                  <c:v>Factory Tuner,Luxury,Performance</c:v>
                </c:pt>
                <c:pt idx="40">
                  <c:v>Factory Tuner,Performance</c:v>
                </c:pt>
                <c:pt idx="41">
                  <c:v>Flex Fuel</c:v>
                </c:pt>
                <c:pt idx="42">
                  <c:v>Flex Fuel,Diesel</c:v>
                </c:pt>
                <c:pt idx="43">
                  <c:v>Flex Fuel,Factory Tuner,Luxury,High-Performance</c:v>
                </c:pt>
                <c:pt idx="44">
                  <c:v>Flex Fuel,Hybrid</c:v>
                </c:pt>
                <c:pt idx="45">
                  <c:v>Flex Fuel,Luxury</c:v>
                </c:pt>
                <c:pt idx="46">
                  <c:v>Flex Fuel,Luxury,High-Performance</c:v>
                </c:pt>
                <c:pt idx="47">
                  <c:v>Flex Fuel,Luxury,Performance</c:v>
                </c:pt>
                <c:pt idx="48">
                  <c:v>Flex Fuel,Performance</c:v>
                </c:pt>
                <c:pt idx="49">
                  <c:v>Flex Fuel,Performance,Hybrid</c:v>
                </c:pt>
                <c:pt idx="50">
                  <c:v>Hatchback</c:v>
                </c:pt>
                <c:pt idx="51">
                  <c:v>Hatchback,Diesel</c:v>
                </c:pt>
                <c:pt idx="52">
                  <c:v>Hatchback,Factory Tuner,High-Performance</c:v>
                </c:pt>
                <c:pt idx="53">
                  <c:v>Hatchback,Factory Tuner,Luxury,Performance</c:v>
                </c:pt>
                <c:pt idx="54">
                  <c:v>Hatchback,Factory Tuner,Performance</c:v>
                </c:pt>
                <c:pt idx="55">
                  <c:v>Hatchback,Flex Fuel</c:v>
                </c:pt>
                <c:pt idx="56">
                  <c:v>Hatchback,Hybrid</c:v>
                </c:pt>
                <c:pt idx="57">
                  <c:v>Hatchback,Luxury</c:v>
                </c:pt>
                <c:pt idx="58">
                  <c:v>Hatchback,Luxury,Hybrid</c:v>
                </c:pt>
                <c:pt idx="59">
                  <c:v>Hatchback,Luxury,Performance</c:v>
                </c:pt>
                <c:pt idx="60">
                  <c:v>Hatchback,Performance</c:v>
                </c:pt>
                <c:pt idx="61">
                  <c:v>High-Performance</c:v>
                </c:pt>
                <c:pt idx="62">
                  <c:v>Hybrid</c:v>
                </c:pt>
                <c:pt idx="63">
                  <c:v>Luxury</c:v>
                </c:pt>
                <c:pt idx="64">
                  <c:v>Luxury,High-Performance</c:v>
                </c:pt>
                <c:pt idx="65">
                  <c:v>Luxury,High-Performance,Hybrid</c:v>
                </c:pt>
                <c:pt idx="66">
                  <c:v>Luxury,Hybrid</c:v>
                </c:pt>
                <c:pt idx="67">
                  <c:v>Luxury,Performance</c:v>
                </c:pt>
                <c:pt idx="68">
                  <c:v>Luxury,Performance,Hybrid</c:v>
                </c:pt>
                <c:pt idx="69">
                  <c:v>N/A</c:v>
                </c:pt>
                <c:pt idx="70">
                  <c:v>Performance</c:v>
                </c:pt>
                <c:pt idx="71">
                  <c:v>Performance,Hybrid</c:v>
                </c:pt>
                <c:pt idx="72">
                  <c:v>(blank)</c:v>
                </c:pt>
              </c:strCache>
            </c:strRef>
          </c:cat>
          <c:val>
            <c:numRef>
              <c:f>'Task 1.B'!$B$4:$B$77</c:f>
              <c:numCache>
                <c:formatCode>General</c:formatCode>
                <c:ptCount val="73"/>
                <c:pt idx="0">
                  <c:v>1715242</c:v>
                </c:pt>
                <c:pt idx="1">
                  <c:v>6111</c:v>
                </c:pt>
                <c:pt idx="2">
                  <c:v>238</c:v>
                </c:pt>
                <c:pt idx="3">
                  <c:v>238</c:v>
                </c:pt>
                <c:pt idx="4">
                  <c:v>47410</c:v>
                </c:pt>
                <c:pt idx="5">
                  <c:v>13037</c:v>
                </c:pt>
                <c:pt idx="6">
                  <c:v>840</c:v>
                </c:pt>
                <c:pt idx="7">
                  <c:v>132720</c:v>
                </c:pt>
                <c:pt idx="8">
                  <c:v>11732</c:v>
                </c:pt>
                <c:pt idx="9">
                  <c:v>9744</c:v>
                </c:pt>
                <c:pt idx="10">
                  <c:v>33942</c:v>
                </c:pt>
                <c:pt idx="11">
                  <c:v>120650</c:v>
                </c:pt>
                <c:pt idx="12">
                  <c:v>12054</c:v>
                </c:pt>
                <c:pt idx="13">
                  <c:v>1428</c:v>
                </c:pt>
                <c:pt idx="14">
                  <c:v>12054</c:v>
                </c:pt>
                <c:pt idx="15">
                  <c:v>107662</c:v>
                </c:pt>
                <c:pt idx="16">
                  <c:v>362665</c:v>
                </c:pt>
                <c:pt idx="17">
                  <c:v>73080</c:v>
                </c:pt>
                <c:pt idx="18">
                  <c:v>9335</c:v>
                </c:pt>
                <c:pt idx="19">
                  <c:v>15142</c:v>
                </c:pt>
                <c:pt idx="20">
                  <c:v>151968</c:v>
                </c:pt>
                <c:pt idx="21">
                  <c:v>7832</c:v>
                </c:pt>
                <c:pt idx="22">
                  <c:v>178431</c:v>
                </c:pt>
                <c:pt idx="23">
                  <c:v>145396</c:v>
                </c:pt>
                <c:pt idx="24">
                  <c:v>116025</c:v>
                </c:pt>
                <c:pt idx="25">
                  <c:v>21974</c:v>
                </c:pt>
                <c:pt idx="26">
                  <c:v>26912</c:v>
                </c:pt>
                <c:pt idx="27">
                  <c:v>1560</c:v>
                </c:pt>
                <c:pt idx="28">
                  <c:v>6760</c:v>
                </c:pt>
                <c:pt idx="29">
                  <c:v>5720</c:v>
                </c:pt>
                <c:pt idx="30">
                  <c:v>331818</c:v>
                </c:pt>
                <c:pt idx="31">
                  <c:v>1352</c:v>
                </c:pt>
                <c:pt idx="32">
                  <c:v>36899</c:v>
                </c:pt>
                <c:pt idx="33">
                  <c:v>204</c:v>
                </c:pt>
                <c:pt idx="34">
                  <c:v>7813</c:v>
                </c:pt>
                <c:pt idx="35">
                  <c:v>13910</c:v>
                </c:pt>
                <c:pt idx="36">
                  <c:v>205790</c:v>
                </c:pt>
                <c:pt idx="37">
                  <c:v>1234</c:v>
                </c:pt>
                <c:pt idx="38">
                  <c:v>458674</c:v>
                </c:pt>
                <c:pt idx="39">
                  <c:v>43816</c:v>
                </c:pt>
                <c:pt idx="40">
                  <c:v>156004</c:v>
                </c:pt>
                <c:pt idx="41">
                  <c:v>1933488</c:v>
                </c:pt>
                <c:pt idx="42">
                  <c:v>90512</c:v>
                </c:pt>
                <c:pt idx="43">
                  <c:v>258</c:v>
                </c:pt>
                <c:pt idx="44">
                  <c:v>310</c:v>
                </c:pt>
                <c:pt idx="45">
                  <c:v>29115</c:v>
                </c:pt>
                <c:pt idx="46">
                  <c:v>29004</c:v>
                </c:pt>
                <c:pt idx="47">
                  <c:v>38642</c:v>
                </c:pt>
                <c:pt idx="48">
                  <c:v>146201</c:v>
                </c:pt>
                <c:pt idx="49">
                  <c:v>310</c:v>
                </c:pt>
                <c:pt idx="50">
                  <c:v>845393</c:v>
                </c:pt>
                <c:pt idx="51">
                  <c:v>12222</c:v>
                </c:pt>
                <c:pt idx="52">
                  <c:v>15667</c:v>
                </c:pt>
                <c:pt idx="53">
                  <c:v>7982</c:v>
                </c:pt>
                <c:pt idx="54">
                  <c:v>47499</c:v>
                </c:pt>
                <c:pt idx="55">
                  <c:v>39599</c:v>
                </c:pt>
                <c:pt idx="56">
                  <c:v>152730</c:v>
                </c:pt>
                <c:pt idx="57">
                  <c:v>63457</c:v>
                </c:pt>
                <c:pt idx="58">
                  <c:v>1362</c:v>
                </c:pt>
                <c:pt idx="59">
                  <c:v>59513</c:v>
                </c:pt>
                <c:pt idx="60">
                  <c:v>261991</c:v>
                </c:pt>
                <c:pt idx="61">
                  <c:v>362468</c:v>
                </c:pt>
                <c:pt idx="62">
                  <c:v>258985</c:v>
                </c:pt>
                <c:pt idx="63">
                  <c:v>942772</c:v>
                </c:pt>
                <c:pt idx="64">
                  <c:v>557118</c:v>
                </c:pt>
                <c:pt idx="65">
                  <c:v>6826</c:v>
                </c:pt>
                <c:pt idx="66">
                  <c:v>35029</c:v>
                </c:pt>
                <c:pt idx="67">
                  <c:v>869930</c:v>
                </c:pt>
                <c:pt idx="68">
                  <c:v>25665</c:v>
                </c:pt>
                <c:pt idx="69">
                  <c:v>6274920</c:v>
                </c:pt>
                <c:pt idx="70">
                  <c:v>810673</c:v>
                </c:pt>
                <c:pt idx="71">
                  <c:v>155</c:v>
                </c:pt>
              </c:numCache>
            </c:numRef>
          </c:val>
          <c:extLst>
            <c:ext xmlns:c16="http://schemas.microsoft.com/office/drawing/2014/chart" uri="{C3380CC4-5D6E-409C-BE32-E72D297353CC}">
              <c16:uniqueId val="{00000000-D52C-4DF9-A1E4-736FB1C7E4C4}"/>
            </c:ext>
          </c:extLst>
        </c:ser>
        <c:dLbls>
          <c:showLegendKey val="0"/>
          <c:showVal val="0"/>
          <c:showCatName val="0"/>
          <c:showSerName val="0"/>
          <c:showPercent val="0"/>
          <c:showBubbleSize val="0"/>
        </c:dLbls>
        <c:gapWidth val="40"/>
        <c:overlap val="74"/>
        <c:axId val="2042194191"/>
        <c:axId val="2042197519"/>
      </c:barChart>
      <c:catAx>
        <c:axId val="204219419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Market</a:t>
                </a:r>
                <a:r>
                  <a:rPr lang="en-US" baseline="0"/>
                  <a:t> Category</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42197519"/>
        <c:crosses val="autoZero"/>
        <c:auto val="1"/>
        <c:lblAlgn val="ctr"/>
        <c:lblOffset val="100"/>
        <c:noMultiLvlLbl val="0"/>
      </c:catAx>
      <c:valAx>
        <c:axId val="2042197519"/>
        <c:scaling>
          <c:orientation val="minMax"/>
          <c:max val="6000000"/>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Sum of Popularity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421941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cap="none" spc="50" normalizeH="0" baseline="0">
                <a:solidFill>
                  <a:schemeClr val="tx1">
                    <a:lumMod val="65000"/>
                    <a:lumOff val="35000"/>
                  </a:schemeClr>
                </a:solidFill>
                <a:latin typeface="+mj-lt"/>
                <a:ea typeface="+mj-ea"/>
                <a:cs typeface="+mj-cs"/>
              </a:defRPr>
            </a:pPr>
            <a:r>
              <a:rPr lang="en-US" b="1" u="sng" dirty="0"/>
              <a:t>Car Engine Power Over Price</a:t>
            </a:r>
          </a:p>
        </c:rich>
      </c:tx>
      <c:overlay val="0"/>
      <c:spPr>
        <a:noFill/>
        <a:ln>
          <a:noFill/>
        </a:ln>
        <a:effectLst/>
      </c:spPr>
      <c:txPr>
        <a:bodyPr rot="0" spcFirstLastPara="1" vertOverflow="ellipsis" vert="horz" wrap="square" anchor="ctr" anchorCtr="1"/>
        <a:lstStyle/>
        <a:p>
          <a:pPr>
            <a:defRPr sz="1600" b="0" i="0" u="none" strike="noStrike" kern="1200" cap="none" spc="50" normalizeH="0" baseline="0">
              <a:solidFill>
                <a:schemeClr val="tx1">
                  <a:lumMod val="65000"/>
                  <a:lumOff val="35000"/>
                </a:schemeClr>
              </a:solidFill>
              <a:latin typeface="+mj-lt"/>
              <a:ea typeface="+mj-ea"/>
              <a:cs typeface="+mj-cs"/>
            </a:defRPr>
          </a:pPr>
          <a:endParaRPr lang="en-US"/>
        </a:p>
      </c:txPr>
    </c:title>
    <c:autoTitleDeleted val="0"/>
    <c:plotArea>
      <c:layout/>
      <c:scatterChart>
        <c:scatterStyle val="lineMarker"/>
        <c:varyColors val="0"/>
        <c:ser>
          <c:idx val="0"/>
          <c:order val="0"/>
          <c:tx>
            <c:strRef>
              <c:f>'Task 2'!$H$4</c:f>
              <c:strCache>
                <c:ptCount val="1"/>
                <c:pt idx="0">
                  <c:v>MSRP</c:v>
                </c:pt>
              </c:strCache>
            </c:strRef>
          </c:tx>
          <c:spPr>
            <a:ln w="25400" cap="rnd">
              <a:noFill/>
              <a:round/>
            </a:ln>
            <a:effectLst/>
          </c:spPr>
          <c:marker>
            <c:symbol val="circle"/>
            <c:size val="6"/>
            <c:spPr>
              <a:solidFill>
                <a:schemeClr val="lt1"/>
              </a:solidFill>
              <a:ln w="38100">
                <a:solidFill>
                  <a:schemeClr val="accent1">
                    <a:alpha val="60000"/>
                  </a:schemeClr>
                </a:solidFill>
              </a:ln>
              <a:effectLst/>
            </c:spPr>
          </c:marker>
          <c:trendline>
            <c:spPr>
              <a:ln w="15875" cap="rnd">
                <a:solidFill>
                  <a:schemeClr val="accent1"/>
                </a:solidFill>
              </a:ln>
              <a:effectLst/>
            </c:spPr>
            <c:trendlineType val="linear"/>
            <c:dispRSqr val="0"/>
            <c:dispEq val="0"/>
          </c:trendline>
          <c:xVal>
            <c:numRef>
              <c:f>'Task 2'!$G$5:$G$361</c:f>
              <c:numCache>
                <c:formatCode>General</c:formatCode>
                <c:ptCount val="357"/>
                <c:pt idx="0">
                  <c:v>0</c:v>
                </c:pt>
                <c:pt idx="1">
                  <c:v>55</c:v>
                </c:pt>
                <c:pt idx="2">
                  <c:v>62</c:v>
                </c:pt>
                <c:pt idx="3">
                  <c:v>63</c:v>
                </c:pt>
                <c:pt idx="4">
                  <c:v>66</c:v>
                </c:pt>
                <c:pt idx="5">
                  <c:v>73</c:v>
                </c:pt>
                <c:pt idx="6">
                  <c:v>74</c:v>
                </c:pt>
                <c:pt idx="7">
                  <c:v>78</c:v>
                </c:pt>
                <c:pt idx="8">
                  <c:v>79</c:v>
                </c:pt>
                <c:pt idx="9">
                  <c:v>81</c:v>
                </c:pt>
                <c:pt idx="10">
                  <c:v>82</c:v>
                </c:pt>
                <c:pt idx="11">
                  <c:v>84</c:v>
                </c:pt>
                <c:pt idx="12">
                  <c:v>88</c:v>
                </c:pt>
                <c:pt idx="13">
                  <c:v>90</c:v>
                </c:pt>
                <c:pt idx="14">
                  <c:v>92</c:v>
                </c:pt>
                <c:pt idx="15">
                  <c:v>93</c:v>
                </c:pt>
                <c:pt idx="16">
                  <c:v>94</c:v>
                </c:pt>
                <c:pt idx="17">
                  <c:v>95</c:v>
                </c:pt>
                <c:pt idx="18">
                  <c:v>96</c:v>
                </c:pt>
                <c:pt idx="19">
                  <c:v>97</c:v>
                </c:pt>
                <c:pt idx="20">
                  <c:v>98</c:v>
                </c:pt>
                <c:pt idx="21">
                  <c:v>99</c:v>
                </c:pt>
                <c:pt idx="22">
                  <c:v>100</c:v>
                </c:pt>
                <c:pt idx="23">
                  <c:v>101</c:v>
                </c:pt>
                <c:pt idx="24">
                  <c:v>102</c:v>
                </c:pt>
                <c:pt idx="25">
                  <c:v>103</c:v>
                </c:pt>
                <c:pt idx="26">
                  <c:v>105</c:v>
                </c:pt>
                <c:pt idx="27">
                  <c:v>106</c:v>
                </c:pt>
                <c:pt idx="28">
                  <c:v>107</c:v>
                </c:pt>
                <c:pt idx="29">
                  <c:v>108</c:v>
                </c:pt>
                <c:pt idx="30">
                  <c:v>109</c:v>
                </c:pt>
                <c:pt idx="31">
                  <c:v>110</c:v>
                </c:pt>
                <c:pt idx="32">
                  <c:v>111</c:v>
                </c:pt>
                <c:pt idx="33">
                  <c:v>113</c:v>
                </c:pt>
                <c:pt idx="34">
                  <c:v>114</c:v>
                </c:pt>
                <c:pt idx="35">
                  <c:v>115</c:v>
                </c:pt>
                <c:pt idx="36">
                  <c:v>116</c:v>
                </c:pt>
                <c:pt idx="37">
                  <c:v>118</c:v>
                </c:pt>
                <c:pt idx="38">
                  <c:v>119</c:v>
                </c:pt>
                <c:pt idx="39">
                  <c:v>120</c:v>
                </c:pt>
                <c:pt idx="40">
                  <c:v>121</c:v>
                </c:pt>
                <c:pt idx="41">
                  <c:v>122</c:v>
                </c:pt>
                <c:pt idx="42">
                  <c:v>123</c:v>
                </c:pt>
                <c:pt idx="43">
                  <c:v>124</c:v>
                </c:pt>
                <c:pt idx="44">
                  <c:v>125</c:v>
                </c:pt>
                <c:pt idx="45">
                  <c:v>126</c:v>
                </c:pt>
                <c:pt idx="46">
                  <c:v>127</c:v>
                </c:pt>
                <c:pt idx="47">
                  <c:v>128</c:v>
                </c:pt>
                <c:pt idx="48">
                  <c:v>130</c:v>
                </c:pt>
                <c:pt idx="49">
                  <c:v>131</c:v>
                </c:pt>
                <c:pt idx="50">
                  <c:v>132</c:v>
                </c:pt>
                <c:pt idx="51">
                  <c:v>133</c:v>
                </c:pt>
                <c:pt idx="52">
                  <c:v>134</c:v>
                </c:pt>
                <c:pt idx="53">
                  <c:v>135</c:v>
                </c:pt>
                <c:pt idx="54">
                  <c:v>136</c:v>
                </c:pt>
                <c:pt idx="55">
                  <c:v>137</c:v>
                </c:pt>
                <c:pt idx="56">
                  <c:v>138</c:v>
                </c:pt>
                <c:pt idx="57">
                  <c:v>140</c:v>
                </c:pt>
                <c:pt idx="58">
                  <c:v>141</c:v>
                </c:pt>
                <c:pt idx="59">
                  <c:v>142</c:v>
                </c:pt>
                <c:pt idx="60">
                  <c:v>143</c:v>
                </c:pt>
                <c:pt idx="61">
                  <c:v>144</c:v>
                </c:pt>
                <c:pt idx="62">
                  <c:v>145</c:v>
                </c:pt>
                <c:pt idx="63">
                  <c:v>146</c:v>
                </c:pt>
                <c:pt idx="64">
                  <c:v>147</c:v>
                </c:pt>
                <c:pt idx="65">
                  <c:v>148</c:v>
                </c:pt>
                <c:pt idx="66">
                  <c:v>150</c:v>
                </c:pt>
                <c:pt idx="67">
                  <c:v>151</c:v>
                </c:pt>
                <c:pt idx="68">
                  <c:v>152</c:v>
                </c:pt>
                <c:pt idx="69">
                  <c:v>153</c:v>
                </c:pt>
                <c:pt idx="70">
                  <c:v>154</c:v>
                </c:pt>
                <c:pt idx="71">
                  <c:v>155</c:v>
                </c:pt>
                <c:pt idx="72">
                  <c:v>156</c:v>
                </c:pt>
                <c:pt idx="73">
                  <c:v>157</c:v>
                </c:pt>
                <c:pt idx="74">
                  <c:v>158</c:v>
                </c:pt>
                <c:pt idx="75">
                  <c:v>159</c:v>
                </c:pt>
                <c:pt idx="76">
                  <c:v>160</c:v>
                </c:pt>
                <c:pt idx="77">
                  <c:v>161</c:v>
                </c:pt>
                <c:pt idx="78">
                  <c:v>162</c:v>
                </c:pt>
                <c:pt idx="79">
                  <c:v>163</c:v>
                </c:pt>
                <c:pt idx="80">
                  <c:v>164</c:v>
                </c:pt>
                <c:pt idx="81">
                  <c:v>165</c:v>
                </c:pt>
                <c:pt idx="82">
                  <c:v>166</c:v>
                </c:pt>
                <c:pt idx="83">
                  <c:v>167</c:v>
                </c:pt>
                <c:pt idx="84">
                  <c:v>168</c:v>
                </c:pt>
                <c:pt idx="85">
                  <c:v>169</c:v>
                </c:pt>
                <c:pt idx="86">
                  <c:v>170</c:v>
                </c:pt>
                <c:pt idx="87">
                  <c:v>171</c:v>
                </c:pt>
                <c:pt idx="88">
                  <c:v>172</c:v>
                </c:pt>
                <c:pt idx="89">
                  <c:v>173</c:v>
                </c:pt>
                <c:pt idx="90">
                  <c:v>174</c:v>
                </c:pt>
                <c:pt idx="91">
                  <c:v>175</c:v>
                </c:pt>
                <c:pt idx="92">
                  <c:v>176</c:v>
                </c:pt>
                <c:pt idx="93">
                  <c:v>177</c:v>
                </c:pt>
                <c:pt idx="94">
                  <c:v>178</c:v>
                </c:pt>
                <c:pt idx="95">
                  <c:v>179</c:v>
                </c:pt>
                <c:pt idx="96">
                  <c:v>180</c:v>
                </c:pt>
                <c:pt idx="97">
                  <c:v>181</c:v>
                </c:pt>
                <c:pt idx="98">
                  <c:v>182</c:v>
                </c:pt>
                <c:pt idx="99">
                  <c:v>184</c:v>
                </c:pt>
                <c:pt idx="100">
                  <c:v>185</c:v>
                </c:pt>
                <c:pt idx="101">
                  <c:v>186</c:v>
                </c:pt>
                <c:pt idx="102">
                  <c:v>187</c:v>
                </c:pt>
                <c:pt idx="103">
                  <c:v>188</c:v>
                </c:pt>
                <c:pt idx="104">
                  <c:v>189</c:v>
                </c:pt>
                <c:pt idx="105">
                  <c:v>190</c:v>
                </c:pt>
                <c:pt idx="106">
                  <c:v>191</c:v>
                </c:pt>
                <c:pt idx="107">
                  <c:v>192</c:v>
                </c:pt>
                <c:pt idx="108">
                  <c:v>193</c:v>
                </c:pt>
                <c:pt idx="109">
                  <c:v>194</c:v>
                </c:pt>
                <c:pt idx="110">
                  <c:v>195</c:v>
                </c:pt>
                <c:pt idx="111">
                  <c:v>196</c:v>
                </c:pt>
                <c:pt idx="112">
                  <c:v>197</c:v>
                </c:pt>
                <c:pt idx="113">
                  <c:v>198</c:v>
                </c:pt>
                <c:pt idx="114">
                  <c:v>199</c:v>
                </c:pt>
                <c:pt idx="115">
                  <c:v>200</c:v>
                </c:pt>
                <c:pt idx="116">
                  <c:v>201</c:v>
                </c:pt>
                <c:pt idx="117">
                  <c:v>202</c:v>
                </c:pt>
                <c:pt idx="118">
                  <c:v>203</c:v>
                </c:pt>
                <c:pt idx="119">
                  <c:v>204</c:v>
                </c:pt>
                <c:pt idx="120">
                  <c:v>205</c:v>
                </c:pt>
                <c:pt idx="121">
                  <c:v>206</c:v>
                </c:pt>
                <c:pt idx="122">
                  <c:v>207</c:v>
                </c:pt>
                <c:pt idx="123">
                  <c:v>208</c:v>
                </c:pt>
                <c:pt idx="124">
                  <c:v>210</c:v>
                </c:pt>
                <c:pt idx="125">
                  <c:v>211</c:v>
                </c:pt>
                <c:pt idx="126">
                  <c:v>212</c:v>
                </c:pt>
                <c:pt idx="127">
                  <c:v>214</c:v>
                </c:pt>
                <c:pt idx="128">
                  <c:v>215</c:v>
                </c:pt>
                <c:pt idx="129">
                  <c:v>217</c:v>
                </c:pt>
                <c:pt idx="130">
                  <c:v>218</c:v>
                </c:pt>
                <c:pt idx="131">
                  <c:v>219</c:v>
                </c:pt>
                <c:pt idx="132">
                  <c:v>220</c:v>
                </c:pt>
                <c:pt idx="133">
                  <c:v>221</c:v>
                </c:pt>
                <c:pt idx="134">
                  <c:v>222</c:v>
                </c:pt>
                <c:pt idx="135">
                  <c:v>223</c:v>
                </c:pt>
                <c:pt idx="136">
                  <c:v>224</c:v>
                </c:pt>
                <c:pt idx="137">
                  <c:v>225</c:v>
                </c:pt>
                <c:pt idx="138">
                  <c:v>227</c:v>
                </c:pt>
                <c:pt idx="139">
                  <c:v>228</c:v>
                </c:pt>
                <c:pt idx="140">
                  <c:v>230</c:v>
                </c:pt>
                <c:pt idx="141">
                  <c:v>231</c:v>
                </c:pt>
                <c:pt idx="142">
                  <c:v>232</c:v>
                </c:pt>
                <c:pt idx="143">
                  <c:v>234</c:v>
                </c:pt>
                <c:pt idx="144">
                  <c:v>235</c:v>
                </c:pt>
                <c:pt idx="145">
                  <c:v>236</c:v>
                </c:pt>
                <c:pt idx="146">
                  <c:v>237</c:v>
                </c:pt>
                <c:pt idx="147">
                  <c:v>238</c:v>
                </c:pt>
                <c:pt idx="148">
                  <c:v>239</c:v>
                </c:pt>
                <c:pt idx="149">
                  <c:v>240</c:v>
                </c:pt>
                <c:pt idx="150">
                  <c:v>241</c:v>
                </c:pt>
                <c:pt idx="151">
                  <c:v>242</c:v>
                </c:pt>
                <c:pt idx="152">
                  <c:v>244</c:v>
                </c:pt>
                <c:pt idx="153">
                  <c:v>245</c:v>
                </c:pt>
                <c:pt idx="154">
                  <c:v>248</c:v>
                </c:pt>
                <c:pt idx="155">
                  <c:v>250</c:v>
                </c:pt>
                <c:pt idx="156">
                  <c:v>251</c:v>
                </c:pt>
                <c:pt idx="157">
                  <c:v>252</c:v>
                </c:pt>
                <c:pt idx="158">
                  <c:v>253</c:v>
                </c:pt>
                <c:pt idx="159">
                  <c:v>254</c:v>
                </c:pt>
                <c:pt idx="160">
                  <c:v>255</c:v>
                </c:pt>
                <c:pt idx="161">
                  <c:v>256</c:v>
                </c:pt>
                <c:pt idx="162">
                  <c:v>257</c:v>
                </c:pt>
                <c:pt idx="163">
                  <c:v>259</c:v>
                </c:pt>
                <c:pt idx="164">
                  <c:v>260</c:v>
                </c:pt>
                <c:pt idx="165">
                  <c:v>261</c:v>
                </c:pt>
                <c:pt idx="166">
                  <c:v>263</c:v>
                </c:pt>
                <c:pt idx="167">
                  <c:v>264</c:v>
                </c:pt>
                <c:pt idx="168">
                  <c:v>265</c:v>
                </c:pt>
                <c:pt idx="169">
                  <c:v>266</c:v>
                </c:pt>
                <c:pt idx="170">
                  <c:v>268</c:v>
                </c:pt>
                <c:pt idx="171">
                  <c:v>270</c:v>
                </c:pt>
                <c:pt idx="172">
                  <c:v>271</c:v>
                </c:pt>
                <c:pt idx="173">
                  <c:v>272</c:v>
                </c:pt>
                <c:pt idx="174">
                  <c:v>273</c:v>
                </c:pt>
                <c:pt idx="175">
                  <c:v>274</c:v>
                </c:pt>
                <c:pt idx="176">
                  <c:v>275</c:v>
                </c:pt>
                <c:pt idx="177">
                  <c:v>276</c:v>
                </c:pt>
                <c:pt idx="178">
                  <c:v>278</c:v>
                </c:pt>
                <c:pt idx="179">
                  <c:v>279</c:v>
                </c:pt>
                <c:pt idx="180">
                  <c:v>280</c:v>
                </c:pt>
                <c:pt idx="181">
                  <c:v>281</c:v>
                </c:pt>
                <c:pt idx="182">
                  <c:v>282</c:v>
                </c:pt>
                <c:pt idx="183">
                  <c:v>283</c:v>
                </c:pt>
                <c:pt idx="184">
                  <c:v>284</c:v>
                </c:pt>
                <c:pt idx="185">
                  <c:v>285</c:v>
                </c:pt>
                <c:pt idx="186">
                  <c:v>287</c:v>
                </c:pt>
                <c:pt idx="187">
                  <c:v>288</c:v>
                </c:pt>
                <c:pt idx="188">
                  <c:v>290</c:v>
                </c:pt>
                <c:pt idx="189">
                  <c:v>291</c:v>
                </c:pt>
                <c:pt idx="190">
                  <c:v>292</c:v>
                </c:pt>
                <c:pt idx="191">
                  <c:v>293</c:v>
                </c:pt>
                <c:pt idx="192">
                  <c:v>295</c:v>
                </c:pt>
                <c:pt idx="193">
                  <c:v>296</c:v>
                </c:pt>
                <c:pt idx="194">
                  <c:v>297</c:v>
                </c:pt>
                <c:pt idx="195">
                  <c:v>298</c:v>
                </c:pt>
                <c:pt idx="196">
                  <c:v>300</c:v>
                </c:pt>
                <c:pt idx="197">
                  <c:v>301</c:v>
                </c:pt>
                <c:pt idx="198">
                  <c:v>302</c:v>
                </c:pt>
                <c:pt idx="199">
                  <c:v>303</c:v>
                </c:pt>
                <c:pt idx="200">
                  <c:v>304</c:v>
                </c:pt>
                <c:pt idx="201">
                  <c:v>305</c:v>
                </c:pt>
                <c:pt idx="202">
                  <c:v>306</c:v>
                </c:pt>
                <c:pt idx="203">
                  <c:v>308</c:v>
                </c:pt>
                <c:pt idx="204">
                  <c:v>310</c:v>
                </c:pt>
                <c:pt idx="205">
                  <c:v>311</c:v>
                </c:pt>
                <c:pt idx="206">
                  <c:v>315</c:v>
                </c:pt>
                <c:pt idx="207">
                  <c:v>316</c:v>
                </c:pt>
                <c:pt idx="208">
                  <c:v>317</c:v>
                </c:pt>
                <c:pt idx="209">
                  <c:v>318</c:v>
                </c:pt>
                <c:pt idx="210">
                  <c:v>320</c:v>
                </c:pt>
                <c:pt idx="211">
                  <c:v>321</c:v>
                </c:pt>
                <c:pt idx="212">
                  <c:v>322</c:v>
                </c:pt>
                <c:pt idx="213">
                  <c:v>323</c:v>
                </c:pt>
                <c:pt idx="214">
                  <c:v>325</c:v>
                </c:pt>
                <c:pt idx="215">
                  <c:v>328</c:v>
                </c:pt>
                <c:pt idx="216">
                  <c:v>329</c:v>
                </c:pt>
                <c:pt idx="217">
                  <c:v>330</c:v>
                </c:pt>
                <c:pt idx="218">
                  <c:v>332</c:v>
                </c:pt>
                <c:pt idx="219">
                  <c:v>333</c:v>
                </c:pt>
                <c:pt idx="220">
                  <c:v>335</c:v>
                </c:pt>
                <c:pt idx="221">
                  <c:v>337</c:v>
                </c:pt>
                <c:pt idx="222">
                  <c:v>338</c:v>
                </c:pt>
                <c:pt idx="223">
                  <c:v>340</c:v>
                </c:pt>
                <c:pt idx="224">
                  <c:v>342</c:v>
                </c:pt>
                <c:pt idx="225">
                  <c:v>343</c:v>
                </c:pt>
                <c:pt idx="226">
                  <c:v>345</c:v>
                </c:pt>
                <c:pt idx="227">
                  <c:v>348</c:v>
                </c:pt>
                <c:pt idx="228">
                  <c:v>349</c:v>
                </c:pt>
                <c:pt idx="229">
                  <c:v>350</c:v>
                </c:pt>
                <c:pt idx="230">
                  <c:v>354</c:v>
                </c:pt>
                <c:pt idx="231">
                  <c:v>355</c:v>
                </c:pt>
                <c:pt idx="232">
                  <c:v>359</c:v>
                </c:pt>
                <c:pt idx="233">
                  <c:v>360</c:v>
                </c:pt>
                <c:pt idx="234">
                  <c:v>361</c:v>
                </c:pt>
                <c:pt idx="235">
                  <c:v>362</c:v>
                </c:pt>
                <c:pt idx="236">
                  <c:v>365</c:v>
                </c:pt>
                <c:pt idx="237">
                  <c:v>370</c:v>
                </c:pt>
                <c:pt idx="238">
                  <c:v>372</c:v>
                </c:pt>
                <c:pt idx="239">
                  <c:v>375</c:v>
                </c:pt>
                <c:pt idx="240">
                  <c:v>377</c:v>
                </c:pt>
                <c:pt idx="241">
                  <c:v>380</c:v>
                </c:pt>
                <c:pt idx="242">
                  <c:v>381</c:v>
                </c:pt>
                <c:pt idx="243">
                  <c:v>382</c:v>
                </c:pt>
                <c:pt idx="244">
                  <c:v>383</c:v>
                </c:pt>
                <c:pt idx="245">
                  <c:v>385</c:v>
                </c:pt>
                <c:pt idx="246">
                  <c:v>386</c:v>
                </c:pt>
                <c:pt idx="247">
                  <c:v>389</c:v>
                </c:pt>
                <c:pt idx="248">
                  <c:v>390</c:v>
                </c:pt>
                <c:pt idx="249">
                  <c:v>394</c:v>
                </c:pt>
                <c:pt idx="250">
                  <c:v>395</c:v>
                </c:pt>
                <c:pt idx="251">
                  <c:v>400</c:v>
                </c:pt>
                <c:pt idx="252">
                  <c:v>401</c:v>
                </c:pt>
                <c:pt idx="253">
                  <c:v>402</c:v>
                </c:pt>
                <c:pt idx="254">
                  <c:v>403</c:v>
                </c:pt>
                <c:pt idx="255">
                  <c:v>404</c:v>
                </c:pt>
                <c:pt idx="256">
                  <c:v>410</c:v>
                </c:pt>
                <c:pt idx="257">
                  <c:v>415</c:v>
                </c:pt>
                <c:pt idx="258">
                  <c:v>416</c:v>
                </c:pt>
                <c:pt idx="259">
                  <c:v>420</c:v>
                </c:pt>
                <c:pt idx="260">
                  <c:v>424</c:v>
                </c:pt>
                <c:pt idx="261">
                  <c:v>425</c:v>
                </c:pt>
                <c:pt idx="262">
                  <c:v>426</c:v>
                </c:pt>
                <c:pt idx="263">
                  <c:v>429</c:v>
                </c:pt>
                <c:pt idx="264">
                  <c:v>430</c:v>
                </c:pt>
                <c:pt idx="265">
                  <c:v>435</c:v>
                </c:pt>
                <c:pt idx="266">
                  <c:v>438</c:v>
                </c:pt>
                <c:pt idx="267">
                  <c:v>440</c:v>
                </c:pt>
                <c:pt idx="268">
                  <c:v>442</c:v>
                </c:pt>
                <c:pt idx="269">
                  <c:v>443</c:v>
                </c:pt>
                <c:pt idx="270">
                  <c:v>444</c:v>
                </c:pt>
                <c:pt idx="271">
                  <c:v>445</c:v>
                </c:pt>
                <c:pt idx="272">
                  <c:v>449</c:v>
                </c:pt>
                <c:pt idx="273">
                  <c:v>450</c:v>
                </c:pt>
                <c:pt idx="274">
                  <c:v>451</c:v>
                </c:pt>
                <c:pt idx="275">
                  <c:v>453</c:v>
                </c:pt>
                <c:pt idx="276">
                  <c:v>454</c:v>
                </c:pt>
                <c:pt idx="277">
                  <c:v>455</c:v>
                </c:pt>
                <c:pt idx="278">
                  <c:v>456</c:v>
                </c:pt>
                <c:pt idx="279">
                  <c:v>460</c:v>
                </c:pt>
                <c:pt idx="280">
                  <c:v>464</c:v>
                </c:pt>
                <c:pt idx="281">
                  <c:v>467</c:v>
                </c:pt>
                <c:pt idx="282">
                  <c:v>469</c:v>
                </c:pt>
                <c:pt idx="283">
                  <c:v>470</c:v>
                </c:pt>
                <c:pt idx="284">
                  <c:v>475</c:v>
                </c:pt>
                <c:pt idx="285">
                  <c:v>480</c:v>
                </c:pt>
                <c:pt idx="286">
                  <c:v>483</c:v>
                </c:pt>
                <c:pt idx="287">
                  <c:v>485</c:v>
                </c:pt>
                <c:pt idx="288">
                  <c:v>490</c:v>
                </c:pt>
                <c:pt idx="289">
                  <c:v>493</c:v>
                </c:pt>
                <c:pt idx="290">
                  <c:v>500</c:v>
                </c:pt>
                <c:pt idx="291">
                  <c:v>503</c:v>
                </c:pt>
                <c:pt idx="292">
                  <c:v>505</c:v>
                </c:pt>
                <c:pt idx="293">
                  <c:v>510</c:v>
                </c:pt>
                <c:pt idx="294">
                  <c:v>515</c:v>
                </c:pt>
                <c:pt idx="295">
                  <c:v>518</c:v>
                </c:pt>
                <c:pt idx="296">
                  <c:v>520</c:v>
                </c:pt>
                <c:pt idx="297">
                  <c:v>521</c:v>
                </c:pt>
                <c:pt idx="298">
                  <c:v>523</c:v>
                </c:pt>
                <c:pt idx="299">
                  <c:v>525</c:v>
                </c:pt>
                <c:pt idx="300">
                  <c:v>526</c:v>
                </c:pt>
                <c:pt idx="301">
                  <c:v>530</c:v>
                </c:pt>
                <c:pt idx="302">
                  <c:v>532</c:v>
                </c:pt>
                <c:pt idx="303">
                  <c:v>535</c:v>
                </c:pt>
                <c:pt idx="304">
                  <c:v>536</c:v>
                </c:pt>
                <c:pt idx="305">
                  <c:v>540</c:v>
                </c:pt>
                <c:pt idx="306">
                  <c:v>543</c:v>
                </c:pt>
                <c:pt idx="307">
                  <c:v>545</c:v>
                </c:pt>
                <c:pt idx="308">
                  <c:v>550</c:v>
                </c:pt>
                <c:pt idx="309">
                  <c:v>552</c:v>
                </c:pt>
                <c:pt idx="310">
                  <c:v>553</c:v>
                </c:pt>
                <c:pt idx="311">
                  <c:v>556</c:v>
                </c:pt>
                <c:pt idx="312">
                  <c:v>557</c:v>
                </c:pt>
                <c:pt idx="313">
                  <c:v>560</c:v>
                </c:pt>
                <c:pt idx="314">
                  <c:v>562</c:v>
                </c:pt>
                <c:pt idx="315">
                  <c:v>563</c:v>
                </c:pt>
                <c:pt idx="316">
                  <c:v>565</c:v>
                </c:pt>
                <c:pt idx="317">
                  <c:v>567</c:v>
                </c:pt>
                <c:pt idx="318">
                  <c:v>568</c:v>
                </c:pt>
                <c:pt idx="319">
                  <c:v>570</c:v>
                </c:pt>
                <c:pt idx="320">
                  <c:v>572</c:v>
                </c:pt>
                <c:pt idx="321">
                  <c:v>573</c:v>
                </c:pt>
                <c:pt idx="322">
                  <c:v>577</c:v>
                </c:pt>
                <c:pt idx="323">
                  <c:v>580</c:v>
                </c:pt>
                <c:pt idx="324">
                  <c:v>582</c:v>
                </c:pt>
                <c:pt idx="325">
                  <c:v>583</c:v>
                </c:pt>
                <c:pt idx="326">
                  <c:v>592</c:v>
                </c:pt>
                <c:pt idx="327">
                  <c:v>597</c:v>
                </c:pt>
                <c:pt idx="328">
                  <c:v>600</c:v>
                </c:pt>
                <c:pt idx="329">
                  <c:v>604</c:v>
                </c:pt>
                <c:pt idx="330">
                  <c:v>605</c:v>
                </c:pt>
                <c:pt idx="331">
                  <c:v>610</c:v>
                </c:pt>
                <c:pt idx="332">
                  <c:v>611</c:v>
                </c:pt>
                <c:pt idx="333">
                  <c:v>616</c:v>
                </c:pt>
                <c:pt idx="334">
                  <c:v>617</c:v>
                </c:pt>
                <c:pt idx="335">
                  <c:v>620</c:v>
                </c:pt>
                <c:pt idx="336">
                  <c:v>621</c:v>
                </c:pt>
                <c:pt idx="337">
                  <c:v>622</c:v>
                </c:pt>
                <c:pt idx="338">
                  <c:v>624</c:v>
                </c:pt>
                <c:pt idx="339">
                  <c:v>626</c:v>
                </c:pt>
                <c:pt idx="340">
                  <c:v>631</c:v>
                </c:pt>
                <c:pt idx="341">
                  <c:v>632</c:v>
                </c:pt>
                <c:pt idx="342">
                  <c:v>640</c:v>
                </c:pt>
                <c:pt idx="343">
                  <c:v>641</c:v>
                </c:pt>
                <c:pt idx="344">
                  <c:v>645</c:v>
                </c:pt>
                <c:pt idx="345">
                  <c:v>650</c:v>
                </c:pt>
                <c:pt idx="346">
                  <c:v>651</c:v>
                </c:pt>
                <c:pt idx="347">
                  <c:v>660</c:v>
                </c:pt>
                <c:pt idx="348">
                  <c:v>661</c:v>
                </c:pt>
                <c:pt idx="349">
                  <c:v>662</c:v>
                </c:pt>
                <c:pt idx="350">
                  <c:v>670</c:v>
                </c:pt>
                <c:pt idx="351">
                  <c:v>700</c:v>
                </c:pt>
                <c:pt idx="352">
                  <c:v>707</c:v>
                </c:pt>
                <c:pt idx="353">
                  <c:v>720</c:v>
                </c:pt>
                <c:pt idx="354">
                  <c:v>731</c:v>
                </c:pt>
                <c:pt idx="355">
                  <c:v>750</c:v>
                </c:pt>
                <c:pt idx="356">
                  <c:v>1001</c:v>
                </c:pt>
              </c:numCache>
            </c:numRef>
          </c:xVal>
          <c:yVal>
            <c:numRef>
              <c:f>'Task 2'!$H$5:$H$361</c:f>
              <c:numCache>
                <c:formatCode>General</c:formatCode>
                <c:ptCount val="357"/>
                <c:pt idx="0">
                  <c:v>3364165</c:v>
                </c:pt>
                <c:pt idx="1">
                  <c:v>4000</c:v>
                </c:pt>
                <c:pt idx="2">
                  <c:v>4000</c:v>
                </c:pt>
                <c:pt idx="3">
                  <c:v>26000</c:v>
                </c:pt>
                <c:pt idx="4">
                  <c:v>55990</c:v>
                </c:pt>
                <c:pt idx="5">
                  <c:v>18000</c:v>
                </c:pt>
                <c:pt idx="6">
                  <c:v>146105</c:v>
                </c:pt>
                <c:pt idx="7">
                  <c:v>120660</c:v>
                </c:pt>
                <c:pt idx="8">
                  <c:v>67011</c:v>
                </c:pt>
                <c:pt idx="9">
                  <c:v>38000</c:v>
                </c:pt>
                <c:pt idx="10">
                  <c:v>10000</c:v>
                </c:pt>
                <c:pt idx="11">
                  <c:v>86960</c:v>
                </c:pt>
                <c:pt idx="12">
                  <c:v>6000</c:v>
                </c:pt>
                <c:pt idx="13">
                  <c:v>42000</c:v>
                </c:pt>
                <c:pt idx="14">
                  <c:v>50000</c:v>
                </c:pt>
                <c:pt idx="15">
                  <c:v>56379</c:v>
                </c:pt>
                <c:pt idx="16">
                  <c:v>76675</c:v>
                </c:pt>
                <c:pt idx="17">
                  <c:v>44126</c:v>
                </c:pt>
                <c:pt idx="18">
                  <c:v>18000</c:v>
                </c:pt>
                <c:pt idx="19">
                  <c:v>2000</c:v>
                </c:pt>
                <c:pt idx="20">
                  <c:v>605810</c:v>
                </c:pt>
                <c:pt idx="21">
                  <c:v>277910</c:v>
                </c:pt>
                <c:pt idx="22">
                  <c:v>255860</c:v>
                </c:pt>
                <c:pt idx="23">
                  <c:v>397350</c:v>
                </c:pt>
                <c:pt idx="24">
                  <c:v>2000</c:v>
                </c:pt>
                <c:pt idx="25">
                  <c:v>52610</c:v>
                </c:pt>
                <c:pt idx="26">
                  <c:v>20000</c:v>
                </c:pt>
                <c:pt idx="27">
                  <c:v>435717</c:v>
                </c:pt>
                <c:pt idx="28">
                  <c:v>86860</c:v>
                </c:pt>
                <c:pt idx="29">
                  <c:v>356140</c:v>
                </c:pt>
                <c:pt idx="30">
                  <c:v>503920</c:v>
                </c:pt>
                <c:pt idx="31">
                  <c:v>237575</c:v>
                </c:pt>
                <c:pt idx="32">
                  <c:v>73500</c:v>
                </c:pt>
                <c:pt idx="33">
                  <c:v>28000</c:v>
                </c:pt>
                <c:pt idx="34">
                  <c:v>50000</c:v>
                </c:pt>
                <c:pt idx="35">
                  <c:v>503481</c:v>
                </c:pt>
                <c:pt idx="36">
                  <c:v>61722</c:v>
                </c:pt>
                <c:pt idx="37">
                  <c:v>14000</c:v>
                </c:pt>
                <c:pt idx="38">
                  <c:v>57813</c:v>
                </c:pt>
                <c:pt idx="39">
                  <c:v>812179</c:v>
                </c:pt>
                <c:pt idx="40">
                  <c:v>420750</c:v>
                </c:pt>
                <c:pt idx="41">
                  <c:v>585173</c:v>
                </c:pt>
                <c:pt idx="42">
                  <c:v>18175</c:v>
                </c:pt>
                <c:pt idx="43">
                  <c:v>78270</c:v>
                </c:pt>
                <c:pt idx="44">
                  <c:v>220405</c:v>
                </c:pt>
                <c:pt idx="45">
                  <c:v>227441</c:v>
                </c:pt>
                <c:pt idx="46">
                  <c:v>924935</c:v>
                </c:pt>
                <c:pt idx="47">
                  <c:v>187480</c:v>
                </c:pt>
                <c:pt idx="48">
                  <c:v>1343911</c:v>
                </c:pt>
                <c:pt idx="49">
                  <c:v>265480</c:v>
                </c:pt>
                <c:pt idx="50">
                  <c:v>1061384</c:v>
                </c:pt>
                <c:pt idx="51">
                  <c:v>110460</c:v>
                </c:pt>
                <c:pt idx="52">
                  <c:v>654053</c:v>
                </c:pt>
                <c:pt idx="53">
                  <c:v>104258</c:v>
                </c:pt>
                <c:pt idx="54">
                  <c:v>30000</c:v>
                </c:pt>
                <c:pt idx="55">
                  <c:v>267240</c:v>
                </c:pt>
                <c:pt idx="56">
                  <c:v>3707358</c:v>
                </c:pt>
                <c:pt idx="57">
                  <c:v>2163841</c:v>
                </c:pt>
                <c:pt idx="58">
                  <c:v>387040</c:v>
                </c:pt>
                <c:pt idx="59">
                  <c:v>26675</c:v>
                </c:pt>
                <c:pt idx="60">
                  <c:v>647524</c:v>
                </c:pt>
                <c:pt idx="61">
                  <c:v>4000</c:v>
                </c:pt>
                <c:pt idx="62">
                  <c:v>458865</c:v>
                </c:pt>
                <c:pt idx="63">
                  <c:v>275140</c:v>
                </c:pt>
                <c:pt idx="64">
                  <c:v>320985</c:v>
                </c:pt>
                <c:pt idx="65">
                  <c:v>1867505</c:v>
                </c:pt>
                <c:pt idx="66">
                  <c:v>3443697</c:v>
                </c:pt>
                <c:pt idx="67">
                  <c:v>2000</c:v>
                </c:pt>
                <c:pt idx="68">
                  <c:v>688851</c:v>
                </c:pt>
                <c:pt idx="69">
                  <c:v>374376</c:v>
                </c:pt>
                <c:pt idx="70">
                  <c:v>49800</c:v>
                </c:pt>
                <c:pt idx="71">
                  <c:v>2578730</c:v>
                </c:pt>
                <c:pt idx="72">
                  <c:v>4000</c:v>
                </c:pt>
                <c:pt idx="73">
                  <c:v>350195</c:v>
                </c:pt>
                <c:pt idx="74">
                  <c:v>1428932</c:v>
                </c:pt>
                <c:pt idx="75">
                  <c:v>528315</c:v>
                </c:pt>
                <c:pt idx="76">
                  <c:v>1879436</c:v>
                </c:pt>
                <c:pt idx="77">
                  <c:v>225341</c:v>
                </c:pt>
                <c:pt idx="78">
                  <c:v>487428</c:v>
                </c:pt>
                <c:pt idx="79">
                  <c:v>4000</c:v>
                </c:pt>
                <c:pt idx="80">
                  <c:v>561591</c:v>
                </c:pt>
                <c:pt idx="81">
                  <c:v>776577</c:v>
                </c:pt>
                <c:pt idx="82">
                  <c:v>1335272</c:v>
                </c:pt>
                <c:pt idx="83">
                  <c:v>305035</c:v>
                </c:pt>
                <c:pt idx="84">
                  <c:v>929925</c:v>
                </c:pt>
                <c:pt idx="85">
                  <c:v>1155095</c:v>
                </c:pt>
                <c:pt idx="86">
                  <c:v>7680754</c:v>
                </c:pt>
                <c:pt idx="87">
                  <c:v>522265</c:v>
                </c:pt>
                <c:pt idx="88">
                  <c:v>412620</c:v>
                </c:pt>
                <c:pt idx="89">
                  <c:v>1312095</c:v>
                </c:pt>
                <c:pt idx="90">
                  <c:v>810345</c:v>
                </c:pt>
                <c:pt idx="91">
                  <c:v>1922996</c:v>
                </c:pt>
                <c:pt idx="92">
                  <c:v>702940</c:v>
                </c:pt>
                <c:pt idx="93">
                  <c:v>704521</c:v>
                </c:pt>
                <c:pt idx="94">
                  <c:v>755450</c:v>
                </c:pt>
                <c:pt idx="95">
                  <c:v>425550</c:v>
                </c:pt>
                <c:pt idx="96">
                  <c:v>2827577</c:v>
                </c:pt>
                <c:pt idx="97">
                  <c:v>485739</c:v>
                </c:pt>
                <c:pt idx="98">
                  <c:v>2429805</c:v>
                </c:pt>
                <c:pt idx="99">
                  <c:v>2119190</c:v>
                </c:pt>
                <c:pt idx="100">
                  <c:v>5892249</c:v>
                </c:pt>
                <c:pt idx="101">
                  <c:v>319555</c:v>
                </c:pt>
                <c:pt idx="102">
                  <c:v>224330</c:v>
                </c:pt>
                <c:pt idx="103">
                  <c:v>1410226</c:v>
                </c:pt>
                <c:pt idx="104">
                  <c:v>441740</c:v>
                </c:pt>
                <c:pt idx="105">
                  <c:v>2188355</c:v>
                </c:pt>
                <c:pt idx="106">
                  <c:v>85045</c:v>
                </c:pt>
                <c:pt idx="107">
                  <c:v>565023</c:v>
                </c:pt>
                <c:pt idx="108">
                  <c:v>229378</c:v>
                </c:pt>
                <c:pt idx="109">
                  <c:v>718306</c:v>
                </c:pt>
                <c:pt idx="110">
                  <c:v>1259361</c:v>
                </c:pt>
                <c:pt idx="111">
                  <c:v>436605</c:v>
                </c:pt>
                <c:pt idx="112">
                  <c:v>819242</c:v>
                </c:pt>
                <c:pt idx="113">
                  <c:v>53450</c:v>
                </c:pt>
                <c:pt idx="114">
                  <c:v>244838</c:v>
                </c:pt>
                <c:pt idx="115">
                  <c:v>10440201</c:v>
                </c:pt>
                <c:pt idx="116">
                  <c:v>2426766</c:v>
                </c:pt>
                <c:pt idx="117">
                  <c:v>465100</c:v>
                </c:pt>
                <c:pt idx="118">
                  <c:v>1289880</c:v>
                </c:pt>
                <c:pt idx="119">
                  <c:v>436920</c:v>
                </c:pt>
                <c:pt idx="120">
                  <c:v>1374756</c:v>
                </c:pt>
                <c:pt idx="121">
                  <c:v>202240</c:v>
                </c:pt>
                <c:pt idx="122">
                  <c:v>1103145</c:v>
                </c:pt>
                <c:pt idx="123">
                  <c:v>1018025</c:v>
                </c:pt>
                <c:pt idx="124">
                  <c:v>8956992</c:v>
                </c:pt>
                <c:pt idx="125">
                  <c:v>256560</c:v>
                </c:pt>
                <c:pt idx="126">
                  <c:v>312319</c:v>
                </c:pt>
                <c:pt idx="127">
                  <c:v>6000</c:v>
                </c:pt>
                <c:pt idx="128">
                  <c:v>1013278</c:v>
                </c:pt>
                <c:pt idx="129">
                  <c:v>479496</c:v>
                </c:pt>
                <c:pt idx="130">
                  <c:v>360298</c:v>
                </c:pt>
                <c:pt idx="131">
                  <c:v>135535</c:v>
                </c:pt>
                <c:pt idx="132">
                  <c:v>4788957</c:v>
                </c:pt>
                <c:pt idx="133">
                  <c:v>151925</c:v>
                </c:pt>
                <c:pt idx="134">
                  <c:v>52553</c:v>
                </c:pt>
                <c:pt idx="135">
                  <c:v>74140</c:v>
                </c:pt>
                <c:pt idx="136">
                  <c:v>153995</c:v>
                </c:pt>
                <c:pt idx="137">
                  <c:v>1583497</c:v>
                </c:pt>
                <c:pt idx="138">
                  <c:v>1553945</c:v>
                </c:pt>
                <c:pt idx="139">
                  <c:v>119457</c:v>
                </c:pt>
                <c:pt idx="140">
                  <c:v>704009</c:v>
                </c:pt>
                <c:pt idx="141">
                  <c:v>839475</c:v>
                </c:pt>
                <c:pt idx="142">
                  <c:v>510735</c:v>
                </c:pt>
                <c:pt idx="143">
                  <c:v>126025</c:v>
                </c:pt>
                <c:pt idx="144">
                  <c:v>891607</c:v>
                </c:pt>
                <c:pt idx="145">
                  <c:v>394255</c:v>
                </c:pt>
                <c:pt idx="146">
                  <c:v>623630</c:v>
                </c:pt>
                <c:pt idx="147">
                  <c:v>9240</c:v>
                </c:pt>
                <c:pt idx="148">
                  <c:v>666875</c:v>
                </c:pt>
                <c:pt idx="149">
                  <c:v>10871909</c:v>
                </c:pt>
                <c:pt idx="150">
                  <c:v>1893290</c:v>
                </c:pt>
                <c:pt idx="151">
                  <c:v>586705</c:v>
                </c:pt>
                <c:pt idx="152">
                  <c:v>434185</c:v>
                </c:pt>
                <c:pt idx="153">
                  <c:v>1889520</c:v>
                </c:pt>
                <c:pt idx="154">
                  <c:v>1142585</c:v>
                </c:pt>
                <c:pt idx="155">
                  <c:v>4442674</c:v>
                </c:pt>
                <c:pt idx="156">
                  <c:v>235400</c:v>
                </c:pt>
                <c:pt idx="157">
                  <c:v>2534512</c:v>
                </c:pt>
                <c:pt idx="158">
                  <c:v>363793</c:v>
                </c:pt>
                <c:pt idx="159">
                  <c:v>317800</c:v>
                </c:pt>
                <c:pt idx="160">
                  <c:v>1640432</c:v>
                </c:pt>
                <c:pt idx="161">
                  <c:v>451695</c:v>
                </c:pt>
                <c:pt idx="162">
                  <c:v>220695</c:v>
                </c:pt>
                <c:pt idx="163">
                  <c:v>545055</c:v>
                </c:pt>
                <c:pt idx="164">
                  <c:v>3846230</c:v>
                </c:pt>
                <c:pt idx="165">
                  <c:v>2803359</c:v>
                </c:pt>
                <c:pt idx="166">
                  <c:v>402865</c:v>
                </c:pt>
                <c:pt idx="167">
                  <c:v>324235</c:v>
                </c:pt>
                <c:pt idx="168">
                  <c:v>1765048</c:v>
                </c:pt>
                <c:pt idx="169">
                  <c:v>1269650</c:v>
                </c:pt>
                <c:pt idx="170">
                  <c:v>3224968</c:v>
                </c:pt>
                <c:pt idx="171">
                  <c:v>2754575</c:v>
                </c:pt>
                <c:pt idx="172">
                  <c:v>336100</c:v>
                </c:pt>
                <c:pt idx="173">
                  <c:v>2416230</c:v>
                </c:pt>
                <c:pt idx="174">
                  <c:v>550120</c:v>
                </c:pt>
                <c:pt idx="175">
                  <c:v>324690</c:v>
                </c:pt>
                <c:pt idx="176">
                  <c:v>4656673</c:v>
                </c:pt>
                <c:pt idx="177">
                  <c:v>1025224</c:v>
                </c:pt>
                <c:pt idx="178">
                  <c:v>2792245</c:v>
                </c:pt>
                <c:pt idx="179">
                  <c:v>791000</c:v>
                </c:pt>
                <c:pt idx="180">
                  <c:v>4595835</c:v>
                </c:pt>
                <c:pt idx="181">
                  <c:v>1437155</c:v>
                </c:pt>
                <c:pt idx="182">
                  <c:v>1621344</c:v>
                </c:pt>
                <c:pt idx="183">
                  <c:v>2206560</c:v>
                </c:pt>
                <c:pt idx="184">
                  <c:v>289640</c:v>
                </c:pt>
                <c:pt idx="185">
                  <c:v>8288545</c:v>
                </c:pt>
                <c:pt idx="186">
                  <c:v>696120</c:v>
                </c:pt>
                <c:pt idx="187">
                  <c:v>1812445</c:v>
                </c:pt>
                <c:pt idx="188">
                  <c:v>5242589</c:v>
                </c:pt>
                <c:pt idx="189">
                  <c:v>810855</c:v>
                </c:pt>
                <c:pt idx="190">
                  <c:v>2523845</c:v>
                </c:pt>
                <c:pt idx="191">
                  <c:v>585000</c:v>
                </c:pt>
                <c:pt idx="192">
                  <c:v>2712928</c:v>
                </c:pt>
                <c:pt idx="193">
                  <c:v>651665</c:v>
                </c:pt>
                <c:pt idx="194">
                  <c:v>720900</c:v>
                </c:pt>
                <c:pt idx="195">
                  <c:v>65000</c:v>
                </c:pt>
                <c:pt idx="196">
                  <c:v>8233713</c:v>
                </c:pt>
                <c:pt idx="197">
                  <c:v>337795</c:v>
                </c:pt>
                <c:pt idx="198">
                  <c:v>4258502</c:v>
                </c:pt>
                <c:pt idx="199">
                  <c:v>1654290</c:v>
                </c:pt>
                <c:pt idx="200">
                  <c:v>1725070</c:v>
                </c:pt>
                <c:pt idx="201">
                  <c:v>2968809</c:v>
                </c:pt>
                <c:pt idx="202">
                  <c:v>2399840</c:v>
                </c:pt>
                <c:pt idx="203">
                  <c:v>1236425</c:v>
                </c:pt>
                <c:pt idx="204">
                  <c:v>4740075</c:v>
                </c:pt>
                <c:pt idx="205">
                  <c:v>714710</c:v>
                </c:pt>
                <c:pt idx="206">
                  <c:v>2204086</c:v>
                </c:pt>
                <c:pt idx="207">
                  <c:v>498300</c:v>
                </c:pt>
                <c:pt idx="208">
                  <c:v>1580100</c:v>
                </c:pt>
                <c:pt idx="209">
                  <c:v>1378750</c:v>
                </c:pt>
                <c:pt idx="210">
                  <c:v>3205394</c:v>
                </c:pt>
                <c:pt idx="211">
                  <c:v>915540</c:v>
                </c:pt>
                <c:pt idx="212">
                  <c:v>1007744</c:v>
                </c:pt>
                <c:pt idx="213">
                  <c:v>170370</c:v>
                </c:pt>
                <c:pt idx="214">
                  <c:v>4445745</c:v>
                </c:pt>
                <c:pt idx="215">
                  <c:v>1360050</c:v>
                </c:pt>
                <c:pt idx="216">
                  <c:v>1455370</c:v>
                </c:pt>
                <c:pt idx="217">
                  <c:v>2621090</c:v>
                </c:pt>
                <c:pt idx="218">
                  <c:v>4604540</c:v>
                </c:pt>
                <c:pt idx="219">
                  <c:v>2167950</c:v>
                </c:pt>
                <c:pt idx="220">
                  <c:v>3064140</c:v>
                </c:pt>
                <c:pt idx="221">
                  <c:v>172975</c:v>
                </c:pt>
                <c:pt idx="222">
                  <c:v>184840</c:v>
                </c:pt>
                <c:pt idx="223">
                  <c:v>2763629</c:v>
                </c:pt>
                <c:pt idx="224">
                  <c:v>168560</c:v>
                </c:pt>
                <c:pt idx="225">
                  <c:v>185650</c:v>
                </c:pt>
                <c:pt idx="226">
                  <c:v>1041118</c:v>
                </c:pt>
                <c:pt idx="227">
                  <c:v>878450</c:v>
                </c:pt>
                <c:pt idx="228">
                  <c:v>11998</c:v>
                </c:pt>
                <c:pt idx="229">
                  <c:v>2626825</c:v>
                </c:pt>
                <c:pt idx="230">
                  <c:v>341100</c:v>
                </c:pt>
                <c:pt idx="231">
                  <c:v>7846525</c:v>
                </c:pt>
                <c:pt idx="232">
                  <c:v>157770</c:v>
                </c:pt>
                <c:pt idx="233">
                  <c:v>1565111</c:v>
                </c:pt>
                <c:pt idx="234">
                  <c:v>29310</c:v>
                </c:pt>
                <c:pt idx="235">
                  <c:v>648450</c:v>
                </c:pt>
                <c:pt idx="236">
                  <c:v>3418751</c:v>
                </c:pt>
                <c:pt idx="237">
                  <c:v>720260</c:v>
                </c:pt>
                <c:pt idx="238">
                  <c:v>8488</c:v>
                </c:pt>
                <c:pt idx="239">
                  <c:v>842480</c:v>
                </c:pt>
                <c:pt idx="240">
                  <c:v>125900</c:v>
                </c:pt>
                <c:pt idx="241">
                  <c:v>1279895</c:v>
                </c:pt>
                <c:pt idx="242">
                  <c:v>6461600</c:v>
                </c:pt>
                <c:pt idx="243">
                  <c:v>473150</c:v>
                </c:pt>
                <c:pt idx="244">
                  <c:v>261440</c:v>
                </c:pt>
                <c:pt idx="245">
                  <c:v>2404345</c:v>
                </c:pt>
                <c:pt idx="246">
                  <c:v>538520</c:v>
                </c:pt>
                <c:pt idx="247">
                  <c:v>10942</c:v>
                </c:pt>
                <c:pt idx="248">
                  <c:v>2327002</c:v>
                </c:pt>
                <c:pt idx="249">
                  <c:v>389500</c:v>
                </c:pt>
                <c:pt idx="250">
                  <c:v>316917</c:v>
                </c:pt>
                <c:pt idx="251">
                  <c:v>5555352</c:v>
                </c:pt>
                <c:pt idx="252">
                  <c:v>302894</c:v>
                </c:pt>
                <c:pt idx="253">
                  <c:v>958910</c:v>
                </c:pt>
                <c:pt idx="254">
                  <c:v>599150</c:v>
                </c:pt>
                <c:pt idx="255">
                  <c:v>1807715</c:v>
                </c:pt>
                <c:pt idx="256">
                  <c:v>404800</c:v>
                </c:pt>
                <c:pt idx="257">
                  <c:v>313180</c:v>
                </c:pt>
                <c:pt idx="258">
                  <c:v>510750</c:v>
                </c:pt>
                <c:pt idx="259">
                  <c:v>12088750</c:v>
                </c:pt>
                <c:pt idx="260">
                  <c:v>83000</c:v>
                </c:pt>
                <c:pt idx="261">
                  <c:v>907344</c:v>
                </c:pt>
                <c:pt idx="262">
                  <c:v>152720</c:v>
                </c:pt>
                <c:pt idx="263">
                  <c:v>1158850</c:v>
                </c:pt>
                <c:pt idx="264">
                  <c:v>5772120</c:v>
                </c:pt>
                <c:pt idx="265">
                  <c:v>534990</c:v>
                </c:pt>
                <c:pt idx="266">
                  <c:v>360940</c:v>
                </c:pt>
                <c:pt idx="267">
                  <c:v>419500</c:v>
                </c:pt>
                <c:pt idx="268">
                  <c:v>1350165</c:v>
                </c:pt>
                <c:pt idx="269">
                  <c:v>668495</c:v>
                </c:pt>
                <c:pt idx="270">
                  <c:v>628180</c:v>
                </c:pt>
                <c:pt idx="271">
                  <c:v>3146100</c:v>
                </c:pt>
                <c:pt idx="272">
                  <c:v>1267850</c:v>
                </c:pt>
                <c:pt idx="273">
                  <c:v>3805545</c:v>
                </c:pt>
                <c:pt idx="274">
                  <c:v>62950</c:v>
                </c:pt>
                <c:pt idx="275">
                  <c:v>5639370</c:v>
                </c:pt>
                <c:pt idx="276">
                  <c:v>2451732</c:v>
                </c:pt>
                <c:pt idx="277">
                  <c:v>1683940</c:v>
                </c:pt>
                <c:pt idx="278">
                  <c:v>111200</c:v>
                </c:pt>
                <c:pt idx="279">
                  <c:v>2106740</c:v>
                </c:pt>
                <c:pt idx="280">
                  <c:v>246720</c:v>
                </c:pt>
                <c:pt idx="281">
                  <c:v>273810</c:v>
                </c:pt>
                <c:pt idx="282">
                  <c:v>496930</c:v>
                </c:pt>
                <c:pt idx="283">
                  <c:v>840490</c:v>
                </c:pt>
                <c:pt idx="284">
                  <c:v>439500</c:v>
                </c:pt>
                <c:pt idx="285">
                  <c:v>177800</c:v>
                </c:pt>
                <c:pt idx="286">
                  <c:v>3068923</c:v>
                </c:pt>
                <c:pt idx="287">
                  <c:v>1199705</c:v>
                </c:pt>
                <c:pt idx="288">
                  <c:v>431590</c:v>
                </c:pt>
                <c:pt idx="289">
                  <c:v>133205</c:v>
                </c:pt>
                <c:pt idx="290">
                  <c:v>3587060</c:v>
                </c:pt>
                <c:pt idx="291">
                  <c:v>554050</c:v>
                </c:pt>
                <c:pt idx="292">
                  <c:v>978605</c:v>
                </c:pt>
                <c:pt idx="293">
                  <c:v>11511598</c:v>
                </c:pt>
                <c:pt idx="294">
                  <c:v>1331798</c:v>
                </c:pt>
                <c:pt idx="295">
                  <c:v>291750</c:v>
                </c:pt>
                <c:pt idx="296">
                  <c:v>2322600</c:v>
                </c:pt>
                <c:pt idx="297">
                  <c:v>1274300</c:v>
                </c:pt>
                <c:pt idx="298">
                  <c:v>1460350</c:v>
                </c:pt>
                <c:pt idx="299">
                  <c:v>1308000</c:v>
                </c:pt>
                <c:pt idx="300">
                  <c:v>334270</c:v>
                </c:pt>
                <c:pt idx="301">
                  <c:v>1017580</c:v>
                </c:pt>
                <c:pt idx="302">
                  <c:v>1514514</c:v>
                </c:pt>
                <c:pt idx="303">
                  <c:v>141200</c:v>
                </c:pt>
                <c:pt idx="304">
                  <c:v>596200</c:v>
                </c:pt>
                <c:pt idx="305">
                  <c:v>2311707</c:v>
                </c:pt>
                <c:pt idx="306">
                  <c:v>2388500</c:v>
                </c:pt>
                <c:pt idx="307">
                  <c:v>542270</c:v>
                </c:pt>
                <c:pt idx="308">
                  <c:v>4386460</c:v>
                </c:pt>
                <c:pt idx="309">
                  <c:v>1777795</c:v>
                </c:pt>
                <c:pt idx="310">
                  <c:v>198973</c:v>
                </c:pt>
                <c:pt idx="311">
                  <c:v>450345</c:v>
                </c:pt>
                <c:pt idx="312">
                  <c:v>147300</c:v>
                </c:pt>
                <c:pt idx="313">
                  <c:v>3873900</c:v>
                </c:pt>
                <c:pt idx="314">
                  <c:v>1669635</c:v>
                </c:pt>
                <c:pt idx="315">
                  <c:v>3934075</c:v>
                </c:pt>
                <c:pt idx="316">
                  <c:v>1248865</c:v>
                </c:pt>
                <c:pt idx="317">
                  <c:v>1872600</c:v>
                </c:pt>
                <c:pt idx="318">
                  <c:v>1802080</c:v>
                </c:pt>
                <c:pt idx="319">
                  <c:v>3491500</c:v>
                </c:pt>
                <c:pt idx="320">
                  <c:v>337000</c:v>
                </c:pt>
                <c:pt idx="321">
                  <c:v>156000</c:v>
                </c:pt>
                <c:pt idx="322">
                  <c:v>2523940</c:v>
                </c:pt>
                <c:pt idx="323">
                  <c:v>704510</c:v>
                </c:pt>
                <c:pt idx="324">
                  <c:v>450700</c:v>
                </c:pt>
                <c:pt idx="325">
                  <c:v>1264660</c:v>
                </c:pt>
                <c:pt idx="326">
                  <c:v>229000</c:v>
                </c:pt>
                <c:pt idx="327">
                  <c:v>579744</c:v>
                </c:pt>
                <c:pt idx="328">
                  <c:v>1982680</c:v>
                </c:pt>
                <c:pt idx="329">
                  <c:v>862000</c:v>
                </c:pt>
                <c:pt idx="330">
                  <c:v>1110800</c:v>
                </c:pt>
                <c:pt idx="331">
                  <c:v>928000</c:v>
                </c:pt>
                <c:pt idx="332">
                  <c:v>1262246</c:v>
                </c:pt>
                <c:pt idx="333">
                  <c:v>1095000</c:v>
                </c:pt>
                <c:pt idx="334">
                  <c:v>990000</c:v>
                </c:pt>
                <c:pt idx="335">
                  <c:v>4527050</c:v>
                </c:pt>
                <c:pt idx="336">
                  <c:v>4257700</c:v>
                </c:pt>
                <c:pt idx="337">
                  <c:v>275000</c:v>
                </c:pt>
                <c:pt idx="338">
                  <c:v>883275</c:v>
                </c:pt>
                <c:pt idx="339">
                  <c:v>1219200</c:v>
                </c:pt>
                <c:pt idx="340">
                  <c:v>2746700</c:v>
                </c:pt>
                <c:pt idx="341">
                  <c:v>1429200</c:v>
                </c:pt>
                <c:pt idx="342">
                  <c:v>580050</c:v>
                </c:pt>
                <c:pt idx="343">
                  <c:v>1025725</c:v>
                </c:pt>
                <c:pt idx="344">
                  <c:v>1395930</c:v>
                </c:pt>
                <c:pt idx="345">
                  <c:v>3165260</c:v>
                </c:pt>
                <c:pt idx="346">
                  <c:v>885000</c:v>
                </c:pt>
                <c:pt idx="347">
                  <c:v>643330</c:v>
                </c:pt>
                <c:pt idx="348">
                  <c:v>410000</c:v>
                </c:pt>
                <c:pt idx="349">
                  <c:v>228620</c:v>
                </c:pt>
                <c:pt idx="350">
                  <c:v>450000</c:v>
                </c:pt>
                <c:pt idx="351">
                  <c:v>2521500</c:v>
                </c:pt>
                <c:pt idx="352">
                  <c:v>380920</c:v>
                </c:pt>
                <c:pt idx="353">
                  <c:v>2092900</c:v>
                </c:pt>
                <c:pt idx="354">
                  <c:v>951771</c:v>
                </c:pt>
                <c:pt idx="355">
                  <c:v>1026200</c:v>
                </c:pt>
                <c:pt idx="356">
                  <c:v>5271671</c:v>
                </c:pt>
              </c:numCache>
            </c:numRef>
          </c:yVal>
          <c:smooth val="0"/>
          <c:extLst>
            <c:ext xmlns:c16="http://schemas.microsoft.com/office/drawing/2014/chart" uri="{C3380CC4-5D6E-409C-BE32-E72D297353CC}">
              <c16:uniqueId val="{00000001-D82D-4B68-B21A-ED5DCC3DCFA0}"/>
            </c:ext>
          </c:extLst>
        </c:ser>
        <c:dLbls>
          <c:showLegendKey val="0"/>
          <c:showVal val="0"/>
          <c:showCatName val="0"/>
          <c:showSerName val="0"/>
          <c:showPercent val="0"/>
          <c:showBubbleSize val="0"/>
        </c:dLbls>
        <c:axId val="2027510447"/>
        <c:axId val="2027513359"/>
      </c:scatterChart>
      <c:valAx>
        <c:axId val="2027510447"/>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US"/>
                  <a:t>Engine HP</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solidFill>
              <a:schemeClr val="tx1">
                <a:lumMod val="15000"/>
                <a:lumOff val="85000"/>
              </a:schemeClr>
            </a:solidFill>
          </a:ln>
          <a:effectLst/>
        </c:spPr>
        <c:txPr>
          <a:bodyPr rot="-60000000" spcFirstLastPara="1" vertOverflow="ellipsis" vert="horz" wrap="square" anchor="ctr" anchorCtr="1"/>
          <a:lstStyle/>
          <a:p>
            <a:pPr>
              <a:defRPr sz="900" b="0" i="0" u="none" strike="noStrike" kern="1200" cap="none" spc="20" normalizeH="0" baseline="0">
                <a:solidFill>
                  <a:schemeClr val="tx1">
                    <a:lumMod val="65000"/>
                    <a:lumOff val="35000"/>
                  </a:schemeClr>
                </a:solidFill>
                <a:latin typeface="+mn-lt"/>
                <a:ea typeface="+mn-ea"/>
                <a:cs typeface="+mn-cs"/>
              </a:defRPr>
            </a:pPr>
            <a:endParaRPr lang="en-US"/>
          </a:p>
        </c:txPr>
        <c:crossAx val="2027513359"/>
        <c:crosses val="autoZero"/>
        <c:crossBetween val="midCat"/>
      </c:valAx>
      <c:valAx>
        <c:axId val="2027513359"/>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US"/>
                  <a:t>MSRP</a:t>
                </a:r>
              </a:p>
              <a:p>
                <a:pPr>
                  <a:defRPr/>
                </a:pPr>
                <a:endParaRPr lang="en-US"/>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solidFill>
              <a:schemeClr val="tx1">
                <a:lumMod val="25000"/>
                <a:lumOff val="75000"/>
              </a:schemeClr>
            </a:solidFill>
          </a:ln>
          <a:effectLst/>
        </c:spPr>
        <c:txPr>
          <a:bodyPr rot="-60000000" spcFirstLastPara="1" vertOverflow="ellipsis" vert="horz" wrap="square" anchor="ctr" anchorCtr="1"/>
          <a:lstStyle/>
          <a:p>
            <a:pPr>
              <a:defRPr sz="900" b="0" i="0" u="none" strike="noStrike" kern="1200" spc="20" baseline="0">
                <a:solidFill>
                  <a:schemeClr val="tx1">
                    <a:lumMod val="65000"/>
                    <a:lumOff val="35000"/>
                  </a:schemeClr>
                </a:solidFill>
                <a:latin typeface="+mn-lt"/>
                <a:ea typeface="+mn-ea"/>
                <a:cs typeface="+mn-cs"/>
              </a:defRPr>
            </a:pPr>
            <a:endParaRPr lang="en-US"/>
          </a:p>
        </c:txPr>
        <c:crossAx val="2027510447"/>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[Project - impact of car features on price and profit.xlsx]Task 4.A!PivotTable8</c:name>
    <c:fmtId val="8"/>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000" b="1" u="sng"/>
              <a:t>Relationship Between Manufacturer</a:t>
            </a:r>
            <a:r>
              <a:rPr lang="en-US" sz="1000" b="1" u="sng" baseline="0"/>
              <a:t> And Average Car Price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'Task 4.A'!$E$1</c:f>
              <c:strCache>
                <c:ptCount val="1"/>
                <c:pt idx="0">
                  <c:v>Total</c:v>
                </c:pt>
              </c:strCache>
            </c:strRef>
          </c:tx>
          <c:spPr>
            <a:solidFill>
              <a:schemeClr val="accent1"/>
            </a:solidFill>
            <a:ln>
              <a:noFill/>
            </a:ln>
            <a:effectLst/>
          </c:spPr>
          <c:invertIfNegative val="0"/>
          <c:cat>
            <c:strRef>
              <c:f>'Task 4.A'!$D$2:$D$50</c:f>
              <c:strCache>
                <c:ptCount val="48"/>
                <c:pt idx="0">
                  <c:v>Bugatti</c:v>
                </c:pt>
                <c:pt idx="1">
                  <c:v>Maybach</c:v>
                </c:pt>
                <c:pt idx="2">
                  <c:v>Rolls-Royce</c:v>
                </c:pt>
                <c:pt idx="3">
                  <c:v>Lamborghini</c:v>
                </c:pt>
                <c:pt idx="4">
                  <c:v>Bentley</c:v>
                </c:pt>
                <c:pt idx="5">
                  <c:v>McLaren</c:v>
                </c:pt>
                <c:pt idx="6">
                  <c:v>Ferrari</c:v>
                </c:pt>
                <c:pt idx="7">
                  <c:v>Spyker</c:v>
                </c:pt>
                <c:pt idx="8">
                  <c:v>Aston Martin</c:v>
                </c:pt>
                <c:pt idx="9">
                  <c:v>Maserati</c:v>
                </c:pt>
                <c:pt idx="10">
                  <c:v>Porsche</c:v>
                </c:pt>
                <c:pt idx="11">
                  <c:v>Tesla</c:v>
                </c:pt>
                <c:pt idx="12">
                  <c:v>Mercedes-Benz</c:v>
                </c:pt>
                <c:pt idx="13">
                  <c:v>Lotus</c:v>
                </c:pt>
                <c:pt idx="14">
                  <c:v>Land Rover</c:v>
                </c:pt>
                <c:pt idx="15">
                  <c:v>Alfa Romeo</c:v>
                </c:pt>
                <c:pt idx="16">
                  <c:v>BMW</c:v>
                </c:pt>
                <c:pt idx="17">
                  <c:v>Cadillac</c:v>
                </c:pt>
                <c:pt idx="18">
                  <c:v>Audi</c:v>
                </c:pt>
                <c:pt idx="19">
                  <c:v>Lexus</c:v>
                </c:pt>
                <c:pt idx="20">
                  <c:v>Genesis</c:v>
                </c:pt>
                <c:pt idx="21">
                  <c:v>Lincoln</c:v>
                </c:pt>
                <c:pt idx="22">
                  <c:v>Infiniti</c:v>
                </c:pt>
                <c:pt idx="23">
                  <c:v>HUMMER</c:v>
                </c:pt>
                <c:pt idx="24">
                  <c:v>Acura</c:v>
                </c:pt>
                <c:pt idx="25">
                  <c:v>GMC</c:v>
                </c:pt>
                <c:pt idx="26">
                  <c:v>Toyota</c:v>
                </c:pt>
                <c:pt idx="27">
                  <c:v>Nissan</c:v>
                </c:pt>
                <c:pt idx="28">
                  <c:v>Volvo</c:v>
                </c:pt>
                <c:pt idx="29">
                  <c:v>Chevrolet</c:v>
                </c:pt>
                <c:pt idx="30">
                  <c:v>Buick</c:v>
                </c:pt>
                <c:pt idx="31">
                  <c:v>Volkswagen</c:v>
                </c:pt>
                <c:pt idx="32">
                  <c:v>Saab</c:v>
                </c:pt>
                <c:pt idx="33">
                  <c:v>Ford</c:v>
                </c:pt>
                <c:pt idx="34">
                  <c:v>Chrysler</c:v>
                </c:pt>
                <c:pt idx="35">
                  <c:v>Honda</c:v>
                </c:pt>
                <c:pt idx="36">
                  <c:v>Kia</c:v>
                </c:pt>
                <c:pt idx="37">
                  <c:v>Subaru</c:v>
                </c:pt>
                <c:pt idx="38">
                  <c:v>Hyundai</c:v>
                </c:pt>
                <c:pt idx="39">
                  <c:v>FIAT</c:v>
                </c:pt>
                <c:pt idx="40">
                  <c:v>Dodge</c:v>
                </c:pt>
                <c:pt idx="41">
                  <c:v>Mitsubishi</c:v>
                </c:pt>
                <c:pt idx="42">
                  <c:v>Mazda</c:v>
                </c:pt>
                <c:pt idx="43">
                  <c:v>Scion</c:v>
                </c:pt>
                <c:pt idx="44">
                  <c:v>Pontiac</c:v>
                </c:pt>
                <c:pt idx="45">
                  <c:v>Suzuki</c:v>
                </c:pt>
                <c:pt idx="46">
                  <c:v>Oldsmobile</c:v>
                </c:pt>
                <c:pt idx="47">
                  <c:v>Plymouth</c:v>
                </c:pt>
              </c:strCache>
            </c:strRef>
          </c:cat>
          <c:val>
            <c:numRef>
              <c:f>'Task 4.A'!$E$2:$E$50</c:f>
              <c:numCache>
                <c:formatCode>General</c:formatCode>
                <c:ptCount val="48"/>
                <c:pt idx="0">
                  <c:v>1757223.6666666667</c:v>
                </c:pt>
                <c:pt idx="1">
                  <c:v>546221.875</c:v>
                </c:pt>
                <c:pt idx="2">
                  <c:v>351130.6451612903</c:v>
                </c:pt>
                <c:pt idx="3">
                  <c:v>331567.30769230769</c:v>
                </c:pt>
                <c:pt idx="4">
                  <c:v>247169.32432432432</c:v>
                </c:pt>
                <c:pt idx="5">
                  <c:v>239805</c:v>
                </c:pt>
                <c:pt idx="6">
                  <c:v>238218.84057971014</c:v>
                </c:pt>
                <c:pt idx="7">
                  <c:v>213323.33333333334</c:v>
                </c:pt>
                <c:pt idx="8">
                  <c:v>197910.37634408602</c:v>
                </c:pt>
                <c:pt idx="9">
                  <c:v>114207.70689655172</c:v>
                </c:pt>
                <c:pt idx="10">
                  <c:v>101622.39705882352</c:v>
                </c:pt>
                <c:pt idx="11">
                  <c:v>85255.555555555562</c:v>
                </c:pt>
                <c:pt idx="12">
                  <c:v>71476.229461756375</c:v>
                </c:pt>
                <c:pt idx="13">
                  <c:v>69188.275862068971</c:v>
                </c:pt>
                <c:pt idx="14">
                  <c:v>67823.216783216776</c:v>
                </c:pt>
                <c:pt idx="15">
                  <c:v>61600</c:v>
                </c:pt>
                <c:pt idx="16">
                  <c:v>61546.763473053892</c:v>
                </c:pt>
                <c:pt idx="17">
                  <c:v>56231.317380352644</c:v>
                </c:pt>
                <c:pt idx="18">
                  <c:v>53452.112804878052</c:v>
                </c:pt>
                <c:pt idx="19">
                  <c:v>47549.069306930694</c:v>
                </c:pt>
                <c:pt idx="20">
                  <c:v>46616.666666666664</c:v>
                </c:pt>
                <c:pt idx="21">
                  <c:v>42839.829268292684</c:v>
                </c:pt>
                <c:pt idx="22">
                  <c:v>42394.21212121212</c:v>
                </c:pt>
                <c:pt idx="23">
                  <c:v>36464.411764705881</c:v>
                </c:pt>
                <c:pt idx="24">
                  <c:v>34887.5873015873</c:v>
                </c:pt>
                <c:pt idx="25">
                  <c:v>30493.299029126214</c:v>
                </c:pt>
                <c:pt idx="26">
                  <c:v>29030.016085790885</c:v>
                </c:pt>
                <c:pt idx="27">
                  <c:v>28583.431899641579</c:v>
                </c:pt>
                <c:pt idx="28">
                  <c:v>28541.160142348755</c:v>
                </c:pt>
                <c:pt idx="29">
                  <c:v>28350.385574354408</c:v>
                </c:pt>
                <c:pt idx="30">
                  <c:v>28206.612244897959</c:v>
                </c:pt>
                <c:pt idx="31">
                  <c:v>28102.380716934487</c:v>
                </c:pt>
                <c:pt idx="32">
                  <c:v>27413.504504504504</c:v>
                </c:pt>
                <c:pt idx="33">
                  <c:v>27399.266742338252</c:v>
                </c:pt>
                <c:pt idx="34">
                  <c:v>26722.962566844919</c:v>
                </c:pt>
                <c:pt idx="35">
                  <c:v>26674.340757238308</c:v>
                </c:pt>
                <c:pt idx="36">
                  <c:v>25310.173160173159</c:v>
                </c:pt>
                <c:pt idx="37">
                  <c:v>24827.50390625</c:v>
                </c:pt>
                <c:pt idx="38">
                  <c:v>24597.036303630364</c:v>
                </c:pt>
                <c:pt idx="39">
                  <c:v>22670.241935483871</c:v>
                </c:pt>
                <c:pt idx="40">
                  <c:v>22390.059105431308</c:v>
                </c:pt>
                <c:pt idx="41">
                  <c:v>21240.535211267605</c:v>
                </c:pt>
                <c:pt idx="42">
                  <c:v>20039.382978723403</c:v>
                </c:pt>
                <c:pt idx="43">
                  <c:v>19932.5</c:v>
                </c:pt>
                <c:pt idx="44">
                  <c:v>19321.548387096773</c:v>
                </c:pt>
                <c:pt idx="45">
                  <c:v>17907.207977207978</c:v>
                </c:pt>
                <c:pt idx="46">
                  <c:v>11542.54</c:v>
                </c:pt>
                <c:pt idx="47">
                  <c:v>3122.9024390243903</c:v>
                </c:pt>
              </c:numCache>
            </c:numRef>
          </c:val>
          <c:extLst>
            <c:ext xmlns:c16="http://schemas.microsoft.com/office/drawing/2014/chart" uri="{C3380CC4-5D6E-409C-BE32-E72D297353CC}">
              <c16:uniqueId val="{00000000-F023-4CD6-BC27-A9F9F127055C}"/>
            </c:ext>
          </c:extLst>
        </c:ser>
        <c:dLbls>
          <c:showLegendKey val="0"/>
          <c:showVal val="0"/>
          <c:showCatName val="0"/>
          <c:showSerName val="0"/>
          <c:showPercent val="0"/>
          <c:showBubbleSize val="0"/>
        </c:dLbls>
        <c:gapWidth val="40"/>
        <c:overlap val="50"/>
        <c:axId val="739246095"/>
        <c:axId val="739249423"/>
      </c:barChart>
      <c:catAx>
        <c:axId val="7392460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9249423"/>
        <c:crosses val="autoZero"/>
        <c:auto val="1"/>
        <c:lblAlgn val="ctr"/>
        <c:lblOffset val="100"/>
        <c:noMultiLvlLbl val="0"/>
      </c:catAx>
      <c:valAx>
        <c:axId val="739249423"/>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92460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cap="none" spc="50" normalizeH="0" baseline="0">
                <a:solidFill>
                  <a:schemeClr val="tx1">
                    <a:lumMod val="65000"/>
                    <a:lumOff val="35000"/>
                  </a:schemeClr>
                </a:solidFill>
                <a:latin typeface="+mj-lt"/>
                <a:ea typeface="+mj-ea"/>
                <a:cs typeface="+mj-cs"/>
              </a:defRPr>
            </a:pPr>
            <a:r>
              <a:rPr lang="en-US" sz="1050" b="1" u="sng"/>
              <a:t>Relation Between Highway</a:t>
            </a:r>
            <a:r>
              <a:rPr lang="en-US" sz="1050" b="1" u="sng" baseline="0"/>
              <a:t> MPG and No. Of Cylinders In Car</a:t>
            </a:r>
            <a:endParaRPr lang="en-US" sz="1050" b="1" u="sng"/>
          </a:p>
        </c:rich>
      </c:tx>
      <c:overlay val="0"/>
      <c:spPr>
        <a:noFill/>
        <a:ln>
          <a:noFill/>
        </a:ln>
        <a:effectLst/>
      </c:spPr>
      <c:txPr>
        <a:bodyPr rot="0" spcFirstLastPara="1" vertOverflow="ellipsis" vert="horz" wrap="square" anchor="ctr" anchorCtr="1"/>
        <a:lstStyle/>
        <a:p>
          <a:pPr>
            <a:defRPr sz="1600" b="0" i="0" u="none" strike="noStrike" kern="1200" cap="none" spc="50" normalizeH="0" baseline="0">
              <a:solidFill>
                <a:schemeClr val="tx1">
                  <a:lumMod val="65000"/>
                  <a:lumOff val="35000"/>
                </a:schemeClr>
              </a:solidFill>
              <a:latin typeface="+mj-lt"/>
              <a:ea typeface="+mj-ea"/>
              <a:cs typeface="+mj-cs"/>
            </a:defRPr>
          </a:pPr>
          <a:endParaRPr lang="en-US"/>
        </a:p>
      </c:txPr>
    </c:title>
    <c:autoTitleDeleted val="0"/>
    <c:plotArea>
      <c:layout/>
      <c:scatterChart>
        <c:scatterStyle val="lineMarker"/>
        <c:varyColors val="0"/>
        <c:ser>
          <c:idx val="0"/>
          <c:order val="0"/>
          <c:tx>
            <c:strRef>
              <c:f>'Task 5.A'!$B$1</c:f>
              <c:strCache>
                <c:ptCount val="1"/>
                <c:pt idx="0">
                  <c:v>highway MPG</c:v>
                </c:pt>
              </c:strCache>
            </c:strRef>
          </c:tx>
          <c:spPr>
            <a:ln w="25400" cap="rnd">
              <a:noFill/>
              <a:round/>
            </a:ln>
            <a:effectLst/>
          </c:spPr>
          <c:marker>
            <c:symbol val="circle"/>
            <c:size val="6"/>
            <c:spPr>
              <a:solidFill>
                <a:schemeClr val="lt1"/>
              </a:solidFill>
              <a:ln w="38100">
                <a:solidFill>
                  <a:schemeClr val="accent1">
                    <a:alpha val="60000"/>
                  </a:schemeClr>
                </a:solidFill>
              </a:ln>
              <a:effectLst/>
            </c:spPr>
          </c:marker>
          <c:trendline>
            <c:spPr>
              <a:ln w="15875" cap="rnd">
                <a:solidFill>
                  <a:schemeClr val="accent1"/>
                </a:solidFill>
                <a:prstDash val="sysDash"/>
              </a:ln>
              <a:effectLst/>
            </c:spPr>
            <c:trendlineType val="linear"/>
            <c:dispRSqr val="0"/>
            <c:dispEq val="0"/>
          </c:trendline>
          <c:xVal>
            <c:numRef>
              <c:f>'Task 5.A'!$A$2:$A$11915</c:f>
              <c:numCache>
                <c:formatCode>General</c:formatCode>
                <c:ptCount val="11914"/>
                <c:pt idx="0">
                  <c:v>6</c:v>
                </c:pt>
                <c:pt idx="1">
                  <c:v>6</c:v>
                </c:pt>
                <c:pt idx="2">
                  <c:v>6</c:v>
                </c:pt>
                <c:pt idx="3">
                  <c:v>6</c:v>
                </c:pt>
                <c:pt idx="4">
                  <c:v>6</c:v>
                </c:pt>
                <c:pt idx="5">
                  <c:v>6</c:v>
                </c:pt>
                <c:pt idx="6">
                  <c:v>6</c:v>
                </c:pt>
                <c:pt idx="7">
                  <c:v>6</c:v>
                </c:pt>
                <c:pt idx="8">
                  <c:v>6</c:v>
                </c:pt>
                <c:pt idx="9">
                  <c:v>6</c:v>
                </c:pt>
                <c:pt idx="10">
                  <c:v>6</c:v>
                </c:pt>
                <c:pt idx="11">
                  <c:v>6</c:v>
                </c:pt>
                <c:pt idx="12">
                  <c:v>6</c:v>
                </c:pt>
                <c:pt idx="13">
                  <c:v>6</c:v>
                </c:pt>
                <c:pt idx="14">
                  <c:v>6</c:v>
                </c:pt>
                <c:pt idx="15">
                  <c:v>6</c:v>
                </c:pt>
                <c:pt idx="16">
                  <c:v>6</c:v>
                </c:pt>
                <c:pt idx="17">
                  <c:v>6</c:v>
                </c:pt>
                <c:pt idx="18">
                  <c:v>6</c:v>
                </c:pt>
                <c:pt idx="19">
                  <c:v>6</c:v>
                </c:pt>
                <c:pt idx="20">
                  <c:v>6</c:v>
                </c:pt>
                <c:pt idx="21">
                  <c:v>6</c:v>
                </c:pt>
                <c:pt idx="22">
                  <c:v>6</c:v>
                </c:pt>
                <c:pt idx="23">
                  <c:v>6</c:v>
                </c:pt>
                <c:pt idx="24">
                  <c:v>6</c:v>
                </c:pt>
                <c:pt idx="25">
                  <c:v>6</c:v>
                </c:pt>
                <c:pt idx="26">
                  <c:v>6</c:v>
                </c:pt>
                <c:pt idx="27">
                  <c:v>6</c:v>
                </c:pt>
                <c:pt idx="28">
                  <c:v>6</c:v>
                </c:pt>
                <c:pt idx="29">
                  <c:v>6</c:v>
                </c:pt>
                <c:pt idx="30">
                  <c:v>6</c:v>
                </c:pt>
                <c:pt idx="31">
                  <c:v>6</c:v>
                </c:pt>
                <c:pt idx="32">
                  <c:v>4</c:v>
                </c:pt>
                <c:pt idx="33">
                  <c:v>4</c:v>
                </c:pt>
                <c:pt idx="34">
                  <c:v>4</c:v>
                </c:pt>
                <c:pt idx="35">
                  <c:v>4</c:v>
                </c:pt>
                <c:pt idx="36">
                  <c:v>6</c:v>
                </c:pt>
                <c:pt idx="37">
                  <c:v>6</c:v>
                </c:pt>
                <c:pt idx="38">
                  <c:v>4</c:v>
                </c:pt>
                <c:pt idx="39">
                  <c:v>4</c:v>
                </c:pt>
                <c:pt idx="40">
                  <c:v>6</c:v>
                </c:pt>
                <c:pt idx="41">
                  <c:v>4</c:v>
                </c:pt>
                <c:pt idx="42">
                  <c:v>4</c:v>
                </c:pt>
                <c:pt idx="43">
                  <c:v>6</c:v>
                </c:pt>
                <c:pt idx="44">
                  <c:v>4</c:v>
                </c:pt>
                <c:pt idx="45">
                  <c:v>4</c:v>
                </c:pt>
                <c:pt idx="46">
                  <c:v>6</c:v>
                </c:pt>
                <c:pt idx="47">
                  <c:v>4</c:v>
                </c:pt>
                <c:pt idx="48">
                  <c:v>6</c:v>
                </c:pt>
                <c:pt idx="49">
                  <c:v>6</c:v>
                </c:pt>
                <c:pt idx="50">
                  <c:v>6</c:v>
                </c:pt>
                <c:pt idx="51">
                  <c:v>6</c:v>
                </c:pt>
                <c:pt idx="52">
                  <c:v>6</c:v>
                </c:pt>
                <c:pt idx="53">
                  <c:v>6</c:v>
                </c:pt>
                <c:pt idx="54">
                  <c:v>4</c:v>
                </c:pt>
                <c:pt idx="55">
                  <c:v>4</c:v>
                </c:pt>
                <c:pt idx="56">
                  <c:v>4</c:v>
                </c:pt>
                <c:pt idx="57">
                  <c:v>4</c:v>
                </c:pt>
                <c:pt idx="58">
                  <c:v>5</c:v>
                </c:pt>
                <c:pt idx="59">
                  <c:v>5</c:v>
                </c:pt>
                <c:pt idx="60">
                  <c:v>5</c:v>
                </c:pt>
                <c:pt idx="61">
                  <c:v>5</c:v>
                </c:pt>
                <c:pt idx="62">
                  <c:v>5</c:v>
                </c:pt>
                <c:pt idx="63">
                  <c:v>5</c:v>
                </c:pt>
                <c:pt idx="64">
                  <c:v>4</c:v>
                </c:pt>
                <c:pt idx="65">
                  <c:v>4</c:v>
                </c:pt>
                <c:pt idx="66">
                  <c:v>6</c:v>
                </c:pt>
                <c:pt idx="67">
                  <c:v>4</c:v>
                </c:pt>
                <c:pt idx="68">
                  <c:v>4</c:v>
                </c:pt>
                <c:pt idx="69">
                  <c:v>6</c:v>
                </c:pt>
                <c:pt idx="70">
                  <c:v>4</c:v>
                </c:pt>
                <c:pt idx="71">
                  <c:v>4</c:v>
                </c:pt>
                <c:pt idx="72">
                  <c:v>6</c:v>
                </c:pt>
                <c:pt idx="73">
                  <c:v>6</c:v>
                </c:pt>
                <c:pt idx="74">
                  <c:v>4</c:v>
                </c:pt>
                <c:pt idx="75">
                  <c:v>4</c:v>
                </c:pt>
                <c:pt idx="76">
                  <c:v>4</c:v>
                </c:pt>
                <c:pt idx="77">
                  <c:v>4</c:v>
                </c:pt>
                <c:pt idx="78">
                  <c:v>6</c:v>
                </c:pt>
                <c:pt idx="79">
                  <c:v>6</c:v>
                </c:pt>
                <c:pt idx="80">
                  <c:v>4</c:v>
                </c:pt>
                <c:pt idx="81">
                  <c:v>4</c:v>
                </c:pt>
                <c:pt idx="82">
                  <c:v>4</c:v>
                </c:pt>
                <c:pt idx="83">
                  <c:v>6</c:v>
                </c:pt>
                <c:pt idx="84">
                  <c:v>4</c:v>
                </c:pt>
                <c:pt idx="85">
                  <c:v>4</c:v>
                </c:pt>
                <c:pt idx="86">
                  <c:v>4</c:v>
                </c:pt>
                <c:pt idx="87">
                  <c:v>4</c:v>
                </c:pt>
                <c:pt idx="88">
                  <c:v>4</c:v>
                </c:pt>
                <c:pt idx="89">
                  <c:v>4</c:v>
                </c:pt>
                <c:pt idx="90">
                  <c:v>4</c:v>
                </c:pt>
                <c:pt idx="91">
                  <c:v>4</c:v>
                </c:pt>
                <c:pt idx="92">
                  <c:v>4</c:v>
                </c:pt>
                <c:pt idx="93">
                  <c:v>4</c:v>
                </c:pt>
                <c:pt idx="94">
                  <c:v>4</c:v>
                </c:pt>
                <c:pt idx="95">
                  <c:v>4</c:v>
                </c:pt>
                <c:pt idx="96">
                  <c:v>4</c:v>
                </c:pt>
                <c:pt idx="97">
                  <c:v>4</c:v>
                </c:pt>
                <c:pt idx="98">
                  <c:v>4</c:v>
                </c:pt>
                <c:pt idx="99">
                  <c:v>4</c:v>
                </c:pt>
                <c:pt idx="100">
                  <c:v>4</c:v>
                </c:pt>
                <c:pt idx="101">
                  <c:v>4</c:v>
                </c:pt>
                <c:pt idx="102">
                  <c:v>4</c:v>
                </c:pt>
                <c:pt idx="103">
                  <c:v>4</c:v>
                </c:pt>
                <c:pt idx="104">
                  <c:v>4</c:v>
                </c:pt>
                <c:pt idx="105">
                  <c:v>4</c:v>
                </c:pt>
                <c:pt idx="106">
                  <c:v>4</c:v>
                </c:pt>
                <c:pt idx="107">
                  <c:v>4</c:v>
                </c:pt>
                <c:pt idx="108">
                  <c:v>4</c:v>
                </c:pt>
                <c:pt idx="109">
                  <c:v>4</c:v>
                </c:pt>
                <c:pt idx="110">
                  <c:v>4</c:v>
                </c:pt>
                <c:pt idx="111">
                  <c:v>4</c:v>
                </c:pt>
                <c:pt idx="112">
                  <c:v>4</c:v>
                </c:pt>
                <c:pt idx="113">
                  <c:v>4</c:v>
                </c:pt>
                <c:pt idx="114">
                  <c:v>4</c:v>
                </c:pt>
                <c:pt idx="115">
                  <c:v>4</c:v>
                </c:pt>
                <c:pt idx="116">
                  <c:v>4</c:v>
                </c:pt>
                <c:pt idx="117">
                  <c:v>4</c:v>
                </c:pt>
                <c:pt idx="118">
                  <c:v>4</c:v>
                </c:pt>
                <c:pt idx="119">
                  <c:v>4</c:v>
                </c:pt>
                <c:pt idx="120">
                  <c:v>4</c:v>
                </c:pt>
                <c:pt idx="121">
                  <c:v>4</c:v>
                </c:pt>
                <c:pt idx="122">
                  <c:v>4</c:v>
                </c:pt>
                <c:pt idx="123">
                  <c:v>4</c:v>
                </c:pt>
                <c:pt idx="124">
                  <c:v>6</c:v>
                </c:pt>
                <c:pt idx="125">
                  <c:v>4</c:v>
                </c:pt>
                <c:pt idx="126">
                  <c:v>4</c:v>
                </c:pt>
                <c:pt idx="127">
                  <c:v>4</c:v>
                </c:pt>
                <c:pt idx="128">
                  <c:v>6</c:v>
                </c:pt>
                <c:pt idx="129">
                  <c:v>6</c:v>
                </c:pt>
                <c:pt idx="130">
                  <c:v>4</c:v>
                </c:pt>
                <c:pt idx="131">
                  <c:v>4</c:v>
                </c:pt>
                <c:pt idx="132">
                  <c:v>6</c:v>
                </c:pt>
                <c:pt idx="133">
                  <c:v>4</c:v>
                </c:pt>
                <c:pt idx="134">
                  <c:v>6</c:v>
                </c:pt>
                <c:pt idx="135">
                  <c:v>4</c:v>
                </c:pt>
                <c:pt idx="136">
                  <c:v>4</c:v>
                </c:pt>
                <c:pt idx="137">
                  <c:v>4</c:v>
                </c:pt>
                <c:pt idx="138">
                  <c:v>4</c:v>
                </c:pt>
                <c:pt idx="139">
                  <c:v>6</c:v>
                </c:pt>
                <c:pt idx="140">
                  <c:v>4</c:v>
                </c:pt>
                <c:pt idx="141">
                  <c:v>4</c:v>
                </c:pt>
                <c:pt idx="142">
                  <c:v>4</c:v>
                </c:pt>
                <c:pt idx="143">
                  <c:v>4</c:v>
                </c:pt>
                <c:pt idx="144">
                  <c:v>4</c:v>
                </c:pt>
                <c:pt idx="145">
                  <c:v>6</c:v>
                </c:pt>
                <c:pt idx="146">
                  <c:v>4</c:v>
                </c:pt>
                <c:pt idx="147">
                  <c:v>4</c:v>
                </c:pt>
                <c:pt idx="148">
                  <c:v>4</c:v>
                </c:pt>
                <c:pt idx="149">
                  <c:v>4</c:v>
                </c:pt>
                <c:pt idx="150">
                  <c:v>4</c:v>
                </c:pt>
                <c:pt idx="151">
                  <c:v>4</c:v>
                </c:pt>
                <c:pt idx="152">
                  <c:v>4</c:v>
                </c:pt>
                <c:pt idx="153">
                  <c:v>4</c:v>
                </c:pt>
                <c:pt idx="154">
                  <c:v>6</c:v>
                </c:pt>
                <c:pt idx="155">
                  <c:v>4</c:v>
                </c:pt>
                <c:pt idx="156">
                  <c:v>4</c:v>
                </c:pt>
                <c:pt idx="157">
                  <c:v>4</c:v>
                </c:pt>
                <c:pt idx="158">
                  <c:v>4</c:v>
                </c:pt>
                <c:pt idx="159">
                  <c:v>4</c:v>
                </c:pt>
                <c:pt idx="160">
                  <c:v>4</c:v>
                </c:pt>
                <c:pt idx="161">
                  <c:v>4</c:v>
                </c:pt>
                <c:pt idx="162">
                  <c:v>6</c:v>
                </c:pt>
                <c:pt idx="163">
                  <c:v>6</c:v>
                </c:pt>
                <c:pt idx="164">
                  <c:v>4</c:v>
                </c:pt>
                <c:pt idx="165">
                  <c:v>6</c:v>
                </c:pt>
                <c:pt idx="166">
                  <c:v>6</c:v>
                </c:pt>
                <c:pt idx="167">
                  <c:v>6</c:v>
                </c:pt>
                <c:pt idx="168">
                  <c:v>6</c:v>
                </c:pt>
                <c:pt idx="169">
                  <c:v>6</c:v>
                </c:pt>
                <c:pt idx="170">
                  <c:v>6</c:v>
                </c:pt>
                <c:pt idx="171">
                  <c:v>6</c:v>
                </c:pt>
                <c:pt idx="172">
                  <c:v>6</c:v>
                </c:pt>
                <c:pt idx="173">
                  <c:v>6</c:v>
                </c:pt>
                <c:pt idx="174">
                  <c:v>5</c:v>
                </c:pt>
                <c:pt idx="175">
                  <c:v>5</c:v>
                </c:pt>
                <c:pt idx="176">
                  <c:v>6</c:v>
                </c:pt>
                <c:pt idx="177">
                  <c:v>6</c:v>
                </c:pt>
                <c:pt idx="178">
                  <c:v>6</c:v>
                </c:pt>
                <c:pt idx="179">
                  <c:v>6</c:v>
                </c:pt>
                <c:pt idx="180">
                  <c:v>6</c:v>
                </c:pt>
                <c:pt idx="181">
                  <c:v>6</c:v>
                </c:pt>
                <c:pt idx="182">
                  <c:v>6</c:v>
                </c:pt>
                <c:pt idx="183">
                  <c:v>6</c:v>
                </c:pt>
                <c:pt idx="184">
                  <c:v>6</c:v>
                </c:pt>
                <c:pt idx="185">
                  <c:v>6</c:v>
                </c:pt>
                <c:pt idx="186">
                  <c:v>6</c:v>
                </c:pt>
                <c:pt idx="187">
                  <c:v>5</c:v>
                </c:pt>
                <c:pt idx="188">
                  <c:v>6</c:v>
                </c:pt>
                <c:pt idx="189">
                  <c:v>6</c:v>
                </c:pt>
                <c:pt idx="190">
                  <c:v>6</c:v>
                </c:pt>
                <c:pt idx="191">
                  <c:v>6</c:v>
                </c:pt>
                <c:pt idx="192">
                  <c:v>6</c:v>
                </c:pt>
                <c:pt idx="193">
                  <c:v>6</c:v>
                </c:pt>
                <c:pt idx="194">
                  <c:v>6</c:v>
                </c:pt>
                <c:pt idx="195">
                  <c:v>6</c:v>
                </c:pt>
                <c:pt idx="196">
                  <c:v>6</c:v>
                </c:pt>
                <c:pt idx="197">
                  <c:v>6</c:v>
                </c:pt>
                <c:pt idx="198">
                  <c:v>6</c:v>
                </c:pt>
                <c:pt idx="199">
                  <c:v>6</c:v>
                </c:pt>
                <c:pt idx="200">
                  <c:v>6</c:v>
                </c:pt>
                <c:pt idx="201">
                  <c:v>6</c:v>
                </c:pt>
                <c:pt idx="202">
                  <c:v>6</c:v>
                </c:pt>
                <c:pt idx="203">
                  <c:v>6</c:v>
                </c:pt>
                <c:pt idx="204">
                  <c:v>6</c:v>
                </c:pt>
                <c:pt idx="205">
                  <c:v>6</c:v>
                </c:pt>
                <c:pt idx="206">
                  <c:v>6</c:v>
                </c:pt>
                <c:pt idx="207">
                  <c:v>6</c:v>
                </c:pt>
                <c:pt idx="208">
                  <c:v>6</c:v>
                </c:pt>
                <c:pt idx="209">
                  <c:v>6</c:v>
                </c:pt>
                <c:pt idx="210">
                  <c:v>6</c:v>
                </c:pt>
                <c:pt idx="211">
                  <c:v>6</c:v>
                </c:pt>
                <c:pt idx="212">
                  <c:v>6</c:v>
                </c:pt>
                <c:pt idx="213">
                  <c:v>6</c:v>
                </c:pt>
                <c:pt idx="214">
                  <c:v>6</c:v>
                </c:pt>
                <c:pt idx="215">
                  <c:v>6</c:v>
                </c:pt>
                <c:pt idx="216">
                  <c:v>6</c:v>
                </c:pt>
                <c:pt idx="217">
                  <c:v>6</c:v>
                </c:pt>
                <c:pt idx="218">
                  <c:v>6</c:v>
                </c:pt>
                <c:pt idx="219">
                  <c:v>6</c:v>
                </c:pt>
                <c:pt idx="220">
                  <c:v>6</c:v>
                </c:pt>
                <c:pt idx="221">
                  <c:v>6</c:v>
                </c:pt>
                <c:pt idx="222">
                  <c:v>6</c:v>
                </c:pt>
                <c:pt idx="223">
                  <c:v>6</c:v>
                </c:pt>
                <c:pt idx="224">
                  <c:v>6</c:v>
                </c:pt>
                <c:pt idx="225">
                  <c:v>6</c:v>
                </c:pt>
                <c:pt idx="226">
                  <c:v>6</c:v>
                </c:pt>
                <c:pt idx="227">
                  <c:v>6</c:v>
                </c:pt>
                <c:pt idx="228">
                  <c:v>6</c:v>
                </c:pt>
                <c:pt idx="229">
                  <c:v>6</c:v>
                </c:pt>
                <c:pt idx="230">
                  <c:v>6</c:v>
                </c:pt>
                <c:pt idx="231">
                  <c:v>6</c:v>
                </c:pt>
                <c:pt idx="232">
                  <c:v>6</c:v>
                </c:pt>
                <c:pt idx="233">
                  <c:v>6</c:v>
                </c:pt>
                <c:pt idx="234">
                  <c:v>6</c:v>
                </c:pt>
                <c:pt idx="235">
                  <c:v>6</c:v>
                </c:pt>
                <c:pt idx="236">
                  <c:v>6</c:v>
                </c:pt>
                <c:pt idx="237">
                  <c:v>6</c:v>
                </c:pt>
                <c:pt idx="238">
                  <c:v>6</c:v>
                </c:pt>
                <c:pt idx="239">
                  <c:v>6</c:v>
                </c:pt>
                <c:pt idx="240">
                  <c:v>6</c:v>
                </c:pt>
                <c:pt idx="241">
                  <c:v>6</c:v>
                </c:pt>
                <c:pt idx="242">
                  <c:v>6</c:v>
                </c:pt>
                <c:pt idx="243">
                  <c:v>6</c:v>
                </c:pt>
                <c:pt idx="244">
                  <c:v>6</c:v>
                </c:pt>
                <c:pt idx="245">
                  <c:v>6</c:v>
                </c:pt>
                <c:pt idx="246">
                  <c:v>6</c:v>
                </c:pt>
                <c:pt idx="247">
                  <c:v>6</c:v>
                </c:pt>
                <c:pt idx="248">
                  <c:v>6</c:v>
                </c:pt>
                <c:pt idx="249">
                  <c:v>6</c:v>
                </c:pt>
                <c:pt idx="250">
                  <c:v>6</c:v>
                </c:pt>
                <c:pt idx="251">
                  <c:v>4</c:v>
                </c:pt>
                <c:pt idx="252">
                  <c:v>4</c:v>
                </c:pt>
                <c:pt idx="253">
                  <c:v>4</c:v>
                </c:pt>
                <c:pt idx="254">
                  <c:v>4</c:v>
                </c:pt>
                <c:pt idx="255">
                  <c:v>4</c:v>
                </c:pt>
                <c:pt idx="256">
                  <c:v>6</c:v>
                </c:pt>
                <c:pt idx="257">
                  <c:v>6</c:v>
                </c:pt>
                <c:pt idx="258">
                  <c:v>6</c:v>
                </c:pt>
                <c:pt idx="259">
                  <c:v>6</c:v>
                </c:pt>
                <c:pt idx="260">
                  <c:v>6</c:v>
                </c:pt>
                <c:pt idx="261">
                  <c:v>6</c:v>
                </c:pt>
                <c:pt idx="262">
                  <c:v>6</c:v>
                </c:pt>
                <c:pt idx="263">
                  <c:v>6</c:v>
                </c:pt>
                <c:pt idx="264">
                  <c:v>6</c:v>
                </c:pt>
                <c:pt idx="265">
                  <c:v>6</c:v>
                </c:pt>
                <c:pt idx="266">
                  <c:v>6</c:v>
                </c:pt>
                <c:pt idx="267">
                  <c:v>6</c:v>
                </c:pt>
                <c:pt idx="268">
                  <c:v>6</c:v>
                </c:pt>
                <c:pt idx="269">
                  <c:v>6</c:v>
                </c:pt>
                <c:pt idx="270">
                  <c:v>6</c:v>
                </c:pt>
                <c:pt idx="271">
                  <c:v>6</c:v>
                </c:pt>
                <c:pt idx="272">
                  <c:v>6</c:v>
                </c:pt>
                <c:pt idx="273">
                  <c:v>6</c:v>
                </c:pt>
                <c:pt idx="274">
                  <c:v>6</c:v>
                </c:pt>
                <c:pt idx="275">
                  <c:v>6</c:v>
                </c:pt>
                <c:pt idx="276">
                  <c:v>6</c:v>
                </c:pt>
                <c:pt idx="277">
                  <c:v>6</c:v>
                </c:pt>
                <c:pt idx="278">
                  <c:v>6</c:v>
                </c:pt>
                <c:pt idx="279">
                  <c:v>6</c:v>
                </c:pt>
                <c:pt idx="280">
                  <c:v>6</c:v>
                </c:pt>
                <c:pt idx="281">
                  <c:v>6</c:v>
                </c:pt>
                <c:pt idx="282">
                  <c:v>6</c:v>
                </c:pt>
                <c:pt idx="283">
                  <c:v>6</c:v>
                </c:pt>
                <c:pt idx="284">
                  <c:v>6</c:v>
                </c:pt>
                <c:pt idx="285">
                  <c:v>6</c:v>
                </c:pt>
                <c:pt idx="286">
                  <c:v>6</c:v>
                </c:pt>
                <c:pt idx="287">
                  <c:v>6</c:v>
                </c:pt>
                <c:pt idx="288">
                  <c:v>6</c:v>
                </c:pt>
                <c:pt idx="289">
                  <c:v>6</c:v>
                </c:pt>
                <c:pt idx="290">
                  <c:v>6</c:v>
                </c:pt>
                <c:pt idx="291">
                  <c:v>6</c:v>
                </c:pt>
                <c:pt idx="292">
                  <c:v>6</c:v>
                </c:pt>
                <c:pt idx="293">
                  <c:v>6</c:v>
                </c:pt>
                <c:pt idx="294">
                  <c:v>8</c:v>
                </c:pt>
                <c:pt idx="295">
                  <c:v>8</c:v>
                </c:pt>
                <c:pt idx="296">
                  <c:v>8</c:v>
                </c:pt>
                <c:pt idx="297">
                  <c:v>8</c:v>
                </c:pt>
                <c:pt idx="298">
                  <c:v>8</c:v>
                </c:pt>
                <c:pt idx="299">
                  <c:v>8</c:v>
                </c:pt>
                <c:pt idx="300">
                  <c:v>8</c:v>
                </c:pt>
                <c:pt idx="301">
                  <c:v>8</c:v>
                </c:pt>
                <c:pt idx="302">
                  <c:v>8</c:v>
                </c:pt>
                <c:pt idx="303">
                  <c:v>8</c:v>
                </c:pt>
                <c:pt idx="304">
                  <c:v>8</c:v>
                </c:pt>
                <c:pt idx="305">
                  <c:v>8</c:v>
                </c:pt>
                <c:pt idx="306">
                  <c:v>8</c:v>
                </c:pt>
                <c:pt idx="307">
                  <c:v>6</c:v>
                </c:pt>
                <c:pt idx="308">
                  <c:v>6</c:v>
                </c:pt>
                <c:pt idx="309">
                  <c:v>6</c:v>
                </c:pt>
                <c:pt idx="310">
                  <c:v>6</c:v>
                </c:pt>
                <c:pt idx="311">
                  <c:v>6</c:v>
                </c:pt>
                <c:pt idx="312">
                  <c:v>6</c:v>
                </c:pt>
                <c:pt idx="313">
                  <c:v>6</c:v>
                </c:pt>
                <c:pt idx="314">
                  <c:v>6</c:v>
                </c:pt>
                <c:pt idx="315">
                  <c:v>6</c:v>
                </c:pt>
                <c:pt idx="316">
                  <c:v>6</c:v>
                </c:pt>
                <c:pt idx="317">
                  <c:v>6</c:v>
                </c:pt>
                <c:pt idx="318">
                  <c:v>6</c:v>
                </c:pt>
                <c:pt idx="319">
                  <c:v>6</c:v>
                </c:pt>
                <c:pt idx="320">
                  <c:v>6</c:v>
                </c:pt>
                <c:pt idx="321">
                  <c:v>6</c:v>
                </c:pt>
                <c:pt idx="322">
                  <c:v>6</c:v>
                </c:pt>
                <c:pt idx="323">
                  <c:v>6</c:v>
                </c:pt>
                <c:pt idx="324">
                  <c:v>6</c:v>
                </c:pt>
                <c:pt idx="325">
                  <c:v>6</c:v>
                </c:pt>
                <c:pt idx="326">
                  <c:v>6</c:v>
                </c:pt>
                <c:pt idx="327">
                  <c:v>6</c:v>
                </c:pt>
                <c:pt idx="328">
                  <c:v>6</c:v>
                </c:pt>
                <c:pt idx="329">
                  <c:v>6</c:v>
                </c:pt>
                <c:pt idx="330">
                  <c:v>6</c:v>
                </c:pt>
                <c:pt idx="331">
                  <c:v>6</c:v>
                </c:pt>
                <c:pt idx="332">
                  <c:v>6</c:v>
                </c:pt>
                <c:pt idx="333">
                  <c:v>6</c:v>
                </c:pt>
                <c:pt idx="334">
                  <c:v>6</c:v>
                </c:pt>
                <c:pt idx="335">
                  <c:v>6</c:v>
                </c:pt>
                <c:pt idx="336">
                  <c:v>6</c:v>
                </c:pt>
                <c:pt idx="337">
                  <c:v>6</c:v>
                </c:pt>
                <c:pt idx="338">
                  <c:v>6</c:v>
                </c:pt>
                <c:pt idx="339">
                  <c:v>6</c:v>
                </c:pt>
                <c:pt idx="340">
                  <c:v>6</c:v>
                </c:pt>
                <c:pt idx="341">
                  <c:v>6</c:v>
                </c:pt>
                <c:pt idx="342">
                  <c:v>6</c:v>
                </c:pt>
                <c:pt idx="343">
                  <c:v>6</c:v>
                </c:pt>
                <c:pt idx="344">
                  <c:v>6</c:v>
                </c:pt>
                <c:pt idx="345">
                  <c:v>6</c:v>
                </c:pt>
                <c:pt idx="346">
                  <c:v>6</c:v>
                </c:pt>
                <c:pt idx="347">
                  <c:v>6</c:v>
                </c:pt>
                <c:pt idx="348">
                  <c:v>6</c:v>
                </c:pt>
                <c:pt idx="349">
                  <c:v>6</c:v>
                </c:pt>
                <c:pt idx="350">
                  <c:v>6</c:v>
                </c:pt>
                <c:pt idx="351">
                  <c:v>6</c:v>
                </c:pt>
                <c:pt idx="352">
                  <c:v>6</c:v>
                </c:pt>
                <c:pt idx="353">
                  <c:v>6</c:v>
                </c:pt>
                <c:pt idx="354">
                  <c:v>6</c:v>
                </c:pt>
                <c:pt idx="355">
                  <c:v>6</c:v>
                </c:pt>
                <c:pt idx="356">
                  <c:v>6</c:v>
                </c:pt>
                <c:pt idx="357">
                  <c:v>6</c:v>
                </c:pt>
                <c:pt idx="358">
                  <c:v>4</c:v>
                </c:pt>
                <c:pt idx="359">
                  <c:v>4</c:v>
                </c:pt>
                <c:pt idx="360">
                  <c:v>4</c:v>
                </c:pt>
                <c:pt idx="361">
                  <c:v>4</c:v>
                </c:pt>
                <c:pt idx="362">
                  <c:v>4</c:v>
                </c:pt>
                <c:pt idx="363">
                  <c:v>4</c:v>
                </c:pt>
                <c:pt idx="364">
                  <c:v>4</c:v>
                </c:pt>
                <c:pt idx="365">
                  <c:v>4</c:v>
                </c:pt>
                <c:pt idx="366">
                  <c:v>4</c:v>
                </c:pt>
                <c:pt idx="367">
                  <c:v>4</c:v>
                </c:pt>
                <c:pt idx="368">
                  <c:v>4</c:v>
                </c:pt>
                <c:pt idx="369">
                  <c:v>4</c:v>
                </c:pt>
                <c:pt idx="370">
                  <c:v>4</c:v>
                </c:pt>
                <c:pt idx="371">
                  <c:v>4</c:v>
                </c:pt>
                <c:pt idx="372">
                  <c:v>4</c:v>
                </c:pt>
                <c:pt idx="373">
                  <c:v>4</c:v>
                </c:pt>
                <c:pt idx="374">
                  <c:v>4</c:v>
                </c:pt>
                <c:pt idx="375">
                  <c:v>4</c:v>
                </c:pt>
                <c:pt idx="376">
                  <c:v>4</c:v>
                </c:pt>
                <c:pt idx="377">
                  <c:v>4</c:v>
                </c:pt>
                <c:pt idx="378">
                  <c:v>4</c:v>
                </c:pt>
                <c:pt idx="379">
                  <c:v>4</c:v>
                </c:pt>
                <c:pt idx="380">
                  <c:v>4</c:v>
                </c:pt>
                <c:pt idx="381">
                  <c:v>4</c:v>
                </c:pt>
                <c:pt idx="382">
                  <c:v>4</c:v>
                </c:pt>
                <c:pt idx="383">
                  <c:v>4</c:v>
                </c:pt>
                <c:pt idx="384">
                  <c:v>4</c:v>
                </c:pt>
                <c:pt idx="385">
                  <c:v>4</c:v>
                </c:pt>
                <c:pt idx="386">
                  <c:v>4</c:v>
                </c:pt>
                <c:pt idx="387">
                  <c:v>4</c:v>
                </c:pt>
                <c:pt idx="388">
                  <c:v>4</c:v>
                </c:pt>
                <c:pt idx="389">
                  <c:v>4</c:v>
                </c:pt>
                <c:pt idx="390">
                  <c:v>4</c:v>
                </c:pt>
                <c:pt idx="391">
                  <c:v>4</c:v>
                </c:pt>
                <c:pt idx="392">
                  <c:v>4</c:v>
                </c:pt>
                <c:pt idx="393">
                  <c:v>4</c:v>
                </c:pt>
                <c:pt idx="394">
                  <c:v>4</c:v>
                </c:pt>
                <c:pt idx="395">
                  <c:v>4</c:v>
                </c:pt>
                <c:pt idx="396">
                  <c:v>4</c:v>
                </c:pt>
                <c:pt idx="397">
                  <c:v>4</c:v>
                </c:pt>
                <c:pt idx="398">
                  <c:v>4</c:v>
                </c:pt>
                <c:pt idx="399">
                  <c:v>4</c:v>
                </c:pt>
                <c:pt idx="400">
                  <c:v>4</c:v>
                </c:pt>
                <c:pt idx="401">
                  <c:v>4</c:v>
                </c:pt>
                <c:pt idx="402">
                  <c:v>4</c:v>
                </c:pt>
                <c:pt idx="403">
                  <c:v>4</c:v>
                </c:pt>
                <c:pt idx="404">
                  <c:v>4</c:v>
                </c:pt>
                <c:pt idx="405">
                  <c:v>4</c:v>
                </c:pt>
                <c:pt idx="406">
                  <c:v>4</c:v>
                </c:pt>
                <c:pt idx="407">
                  <c:v>4</c:v>
                </c:pt>
                <c:pt idx="408">
                  <c:v>4</c:v>
                </c:pt>
                <c:pt idx="409">
                  <c:v>4</c:v>
                </c:pt>
                <c:pt idx="410">
                  <c:v>4</c:v>
                </c:pt>
                <c:pt idx="411">
                  <c:v>4</c:v>
                </c:pt>
                <c:pt idx="412">
                  <c:v>4</c:v>
                </c:pt>
                <c:pt idx="413">
                  <c:v>4</c:v>
                </c:pt>
                <c:pt idx="414">
                  <c:v>4</c:v>
                </c:pt>
                <c:pt idx="415">
                  <c:v>6</c:v>
                </c:pt>
                <c:pt idx="416">
                  <c:v>6</c:v>
                </c:pt>
                <c:pt idx="417">
                  <c:v>4</c:v>
                </c:pt>
                <c:pt idx="418">
                  <c:v>6</c:v>
                </c:pt>
                <c:pt idx="419">
                  <c:v>6</c:v>
                </c:pt>
                <c:pt idx="420">
                  <c:v>4</c:v>
                </c:pt>
                <c:pt idx="421">
                  <c:v>6</c:v>
                </c:pt>
                <c:pt idx="422">
                  <c:v>6</c:v>
                </c:pt>
                <c:pt idx="423">
                  <c:v>4</c:v>
                </c:pt>
                <c:pt idx="424">
                  <c:v>4</c:v>
                </c:pt>
                <c:pt idx="425">
                  <c:v>6</c:v>
                </c:pt>
                <c:pt idx="426">
                  <c:v>6</c:v>
                </c:pt>
                <c:pt idx="427">
                  <c:v>4</c:v>
                </c:pt>
                <c:pt idx="428">
                  <c:v>4</c:v>
                </c:pt>
                <c:pt idx="429">
                  <c:v>4</c:v>
                </c:pt>
                <c:pt idx="430">
                  <c:v>6</c:v>
                </c:pt>
                <c:pt idx="431">
                  <c:v>4</c:v>
                </c:pt>
                <c:pt idx="432">
                  <c:v>4</c:v>
                </c:pt>
                <c:pt idx="433">
                  <c:v>4</c:v>
                </c:pt>
                <c:pt idx="434">
                  <c:v>6</c:v>
                </c:pt>
                <c:pt idx="435">
                  <c:v>4</c:v>
                </c:pt>
                <c:pt idx="436">
                  <c:v>4</c:v>
                </c:pt>
                <c:pt idx="437">
                  <c:v>4</c:v>
                </c:pt>
                <c:pt idx="438">
                  <c:v>4</c:v>
                </c:pt>
                <c:pt idx="439">
                  <c:v>4</c:v>
                </c:pt>
                <c:pt idx="440">
                  <c:v>6</c:v>
                </c:pt>
                <c:pt idx="441">
                  <c:v>4</c:v>
                </c:pt>
                <c:pt idx="442">
                  <c:v>6</c:v>
                </c:pt>
                <c:pt idx="443">
                  <c:v>4</c:v>
                </c:pt>
                <c:pt idx="444">
                  <c:v>6</c:v>
                </c:pt>
                <c:pt idx="445">
                  <c:v>6</c:v>
                </c:pt>
                <c:pt idx="446">
                  <c:v>4</c:v>
                </c:pt>
                <c:pt idx="447">
                  <c:v>4</c:v>
                </c:pt>
                <c:pt idx="448">
                  <c:v>6</c:v>
                </c:pt>
                <c:pt idx="449">
                  <c:v>4</c:v>
                </c:pt>
                <c:pt idx="450">
                  <c:v>4</c:v>
                </c:pt>
                <c:pt idx="451">
                  <c:v>6</c:v>
                </c:pt>
                <c:pt idx="452">
                  <c:v>6</c:v>
                </c:pt>
                <c:pt idx="453">
                  <c:v>6</c:v>
                </c:pt>
                <c:pt idx="454">
                  <c:v>8</c:v>
                </c:pt>
                <c:pt idx="455">
                  <c:v>8</c:v>
                </c:pt>
                <c:pt idx="456">
                  <c:v>8</c:v>
                </c:pt>
                <c:pt idx="457">
                  <c:v>8</c:v>
                </c:pt>
                <c:pt idx="458">
                  <c:v>8</c:v>
                </c:pt>
                <c:pt idx="459">
                  <c:v>8</c:v>
                </c:pt>
                <c:pt idx="460">
                  <c:v>12</c:v>
                </c:pt>
                <c:pt idx="461">
                  <c:v>12</c:v>
                </c:pt>
                <c:pt idx="462">
                  <c:v>12</c:v>
                </c:pt>
                <c:pt idx="463">
                  <c:v>12</c:v>
                </c:pt>
                <c:pt idx="464">
                  <c:v>12</c:v>
                </c:pt>
                <c:pt idx="465">
                  <c:v>12</c:v>
                </c:pt>
                <c:pt idx="466">
                  <c:v>8</c:v>
                </c:pt>
                <c:pt idx="467">
                  <c:v>8</c:v>
                </c:pt>
                <c:pt idx="468">
                  <c:v>8</c:v>
                </c:pt>
                <c:pt idx="469">
                  <c:v>8</c:v>
                </c:pt>
                <c:pt idx="470">
                  <c:v>8</c:v>
                </c:pt>
                <c:pt idx="471">
                  <c:v>8</c:v>
                </c:pt>
                <c:pt idx="472">
                  <c:v>8</c:v>
                </c:pt>
                <c:pt idx="473">
                  <c:v>8</c:v>
                </c:pt>
                <c:pt idx="474">
                  <c:v>4</c:v>
                </c:pt>
                <c:pt idx="475">
                  <c:v>4</c:v>
                </c:pt>
                <c:pt idx="476">
                  <c:v>4</c:v>
                </c:pt>
                <c:pt idx="477">
                  <c:v>4</c:v>
                </c:pt>
                <c:pt idx="478">
                  <c:v>4</c:v>
                </c:pt>
                <c:pt idx="479">
                  <c:v>6</c:v>
                </c:pt>
                <c:pt idx="480">
                  <c:v>6</c:v>
                </c:pt>
                <c:pt idx="481">
                  <c:v>6</c:v>
                </c:pt>
                <c:pt idx="482">
                  <c:v>6</c:v>
                </c:pt>
                <c:pt idx="483">
                  <c:v>6</c:v>
                </c:pt>
                <c:pt idx="484">
                  <c:v>6</c:v>
                </c:pt>
                <c:pt idx="485">
                  <c:v>6</c:v>
                </c:pt>
                <c:pt idx="486">
                  <c:v>6</c:v>
                </c:pt>
                <c:pt idx="487">
                  <c:v>6</c:v>
                </c:pt>
                <c:pt idx="488">
                  <c:v>6</c:v>
                </c:pt>
                <c:pt idx="489">
                  <c:v>6</c:v>
                </c:pt>
                <c:pt idx="490">
                  <c:v>6</c:v>
                </c:pt>
                <c:pt idx="491">
                  <c:v>6</c:v>
                </c:pt>
                <c:pt idx="492">
                  <c:v>6</c:v>
                </c:pt>
                <c:pt idx="493">
                  <c:v>6</c:v>
                </c:pt>
                <c:pt idx="494">
                  <c:v>6</c:v>
                </c:pt>
                <c:pt idx="495">
                  <c:v>6</c:v>
                </c:pt>
                <c:pt idx="496">
                  <c:v>6</c:v>
                </c:pt>
                <c:pt idx="497">
                  <c:v>6</c:v>
                </c:pt>
                <c:pt idx="498">
                  <c:v>6</c:v>
                </c:pt>
                <c:pt idx="499">
                  <c:v>6</c:v>
                </c:pt>
                <c:pt idx="500">
                  <c:v>6</c:v>
                </c:pt>
                <c:pt idx="501">
                  <c:v>6</c:v>
                </c:pt>
                <c:pt idx="502">
                  <c:v>6</c:v>
                </c:pt>
                <c:pt idx="503">
                  <c:v>6</c:v>
                </c:pt>
                <c:pt idx="504">
                  <c:v>6</c:v>
                </c:pt>
                <c:pt idx="505">
                  <c:v>6</c:v>
                </c:pt>
                <c:pt idx="506">
                  <c:v>8</c:v>
                </c:pt>
                <c:pt idx="507">
                  <c:v>6</c:v>
                </c:pt>
                <c:pt idx="508">
                  <c:v>8</c:v>
                </c:pt>
                <c:pt idx="509">
                  <c:v>6</c:v>
                </c:pt>
                <c:pt idx="510">
                  <c:v>8</c:v>
                </c:pt>
                <c:pt idx="511">
                  <c:v>6</c:v>
                </c:pt>
                <c:pt idx="512">
                  <c:v>6</c:v>
                </c:pt>
                <c:pt idx="513">
                  <c:v>6</c:v>
                </c:pt>
                <c:pt idx="514">
                  <c:v>8</c:v>
                </c:pt>
                <c:pt idx="515">
                  <c:v>8</c:v>
                </c:pt>
                <c:pt idx="516">
                  <c:v>6</c:v>
                </c:pt>
                <c:pt idx="517">
                  <c:v>6</c:v>
                </c:pt>
                <c:pt idx="518">
                  <c:v>4</c:v>
                </c:pt>
                <c:pt idx="519">
                  <c:v>6</c:v>
                </c:pt>
                <c:pt idx="520">
                  <c:v>8</c:v>
                </c:pt>
                <c:pt idx="521">
                  <c:v>4</c:v>
                </c:pt>
                <c:pt idx="522">
                  <c:v>6</c:v>
                </c:pt>
                <c:pt idx="523">
                  <c:v>6</c:v>
                </c:pt>
                <c:pt idx="524">
                  <c:v>6</c:v>
                </c:pt>
                <c:pt idx="525">
                  <c:v>6</c:v>
                </c:pt>
                <c:pt idx="526">
                  <c:v>4</c:v>
                </c:pt>
                <c:pt idx="527">
                  <c:v>4</c:v>
                </c:pt>
                <c:pt idx="528">
                  <c:v>8</c:v>
                </c:pt>
                <c:pt idx="529">
                  <c:v>8</c:v>
                </c:pt>
                <c:pt idx="530">
                  <c:v>6</c:v>
                </c:pt>
                <c:pt idx="531">
                  <c:v>8</c:v>
                </c:pt>
                <c:pt idx="532">
                  <c:v>8</c:v>
                </c:pt>
                <c:pt idx="533">
                  <c:v>8</c:v>
                </c:pt>
                <c:pt idx="534">
                  <c:v>8</c:v>
                </c:pt>
                <c:pt idx="535">
                  <c:v>8</c:v>
                </c:pt>
                <c:pt idx="536">
                  <c:v>8</c:v>
                </c:pt>
                <c:pt idx="537">
                  <c:v>8</c:v>
                </c:pt>
                <c:pt idx="538">
                  <c:v>8</c:v>
                </c:pt>
                <c:pt idx="539">
                  <c:v>0</c:v>
                </c:pt>
                <c:pt idx="540">
                  <c:v>0</c:v>
                </c:pt>
                <c:pt idx="541">
                  <c:v>0</c:v>
                </c:pt>
                <c:pt idx="542">
                  <c:v>4</c:v>
                </c:pt>
                <c:pt idx="543">
                  <c:v>4</c:v>
                </c:pt>
                <c:pt idx="544">
                  <c:v>4</c:v>
                </c:pt>
                <c:pt idx="545">
                  <c:v>4</c:v>
                </c:pt>
                <c:pt idx="546">
                  <c:v>4</c:v>
                </c:pt>
                <c:pt idx="547">
                  <c:v>4</c:v>
                </c:pt>
                <c:pt idx="548">
                  <c:v>4</c:v>
                </c:pt>
                <c:pt idx="549">
                  <c:v>4</c:v>
                </c:pt>
                <c:pt idx="550">
                  <c:v>4</c:v>
                </c:pt>
                <c:pt idx="551">
                  <c:v>4</c:v>
                </c:pt>
                <c:pt idx="552">
                  <c:v>4</c:v>
                </c:pt>
                <c:pt idx="553">
                  <c:v>4</c:v>
                </c:pt>
                <c:pt idx="554">
                  <c:v>4</c:v>
                </c:pt>
                <c:pt idx="555">
                  <c:v>4</c:v>
                </c:pt>
                <c:pt idx="556">
                  <c:v>4</c:v>
                </c:pt>
                <c:pt idx="557">
                  <c:v>4</c:v>
                </c:pt>
                <c:pt idx="558">
                  <c:v>4</c:v>
                </c:pt>
                <c:pt idx="559">
                  <c:v>4</c:v>
                </c:pt>
                <c:pt idx="560">
                  <c:v>4</c:v>
                </c:pt>
                <c:pt idx="561">
                  <c:v>4</c:v>
                </c:pt>
                <c:pt idx="562">
                  <c:v>4</c:v>
                </c:pt>
                <c:pt idx="563">
                  <c:v>4</c:v>
                </c:pt>
                <c:pt idx="564">
                  <c:v>4</c:v>
                </c:pt>
                <c:pt idx="565">
                  <c:v>4</c:v>
                </c:pt>
                <c:pt idx="566">
                  <c:v>4</c:v>
                </c:pt>
                <c:pt idx="567">
                  <c:v>4</c:v>
                </c:pt>
                <c:pt idx="568">
                  <c:v>4</c:v>
                </c:pt>
                <c:pt idx="569">
                  <c:v>4</c:v>
                </c:pt>
                <c:pt idx="570">
                  <c:v>4</c:v>
                </c:pt>
                <c:pt idx="571">
                  <c:v>4</c:v>
                </c:pt>
                <c:pt idx="572">
                  <c:v>4</c:v>
                </c:pt>
                <c:pt idx="573">
                  <c:v>4</c:v>
                </c:pt>
                <c:pt idx="574">
                  <c:v>4</c:v>
                </c:pt>
                <c:pt idx="575">
                  <c:v>4</c:v>
                </c:pt>
                <c:pt idx="576">
                  <c:v>4</c:v>
                </c:pt>
                <c:pt idx="577">
                  <c:v>4</c:v>
                </c:pt>
                <c:pt idx="578">
                  <c:v>4</c:v>
                </c:pt>
                <c:pt idx="579">
                  <c:v>4</c:v>
                </c:pt>
                <c:pt idx="580">
                  <c:v>4</c:v>
                </c:pt>
                <c:pt idx="581">
                  <c:v>4</c:v>
                </c:pt>
                <c:pt idx="582">
                  <c:v>4</c:v>
                </c:pt>
                <c:pt idx="583">
                  <c:v>4</c:v>
                </c:pt>
                <c:pt idx="584">
                  <c:v>4</c:v>
                </c:pt>
                <c:pt idx="585">
                  <c:v>4</c:v>
                </c:pt>
                <c:pt idx="586">
                  <c:v>4</c:v>
                </c:pt>
                <c:pt idx="587">
                  <c:v>4</c:v>
                </c:pt>
                <c:pt idx="588">
                  <c:v>4</c:v>
                </c:pt>
                <c:pt idx="589">
                  <c:v>4</c:v>
                </c:pt>
                <c:pt idx="590">
                  <c:v>4</c:v>
                </c:pt>
                <c:pt idx="591">
                  <c:v>4</c:v>
                </c:pt>
                <c:pt idx="592">
                  <c:v>4</c:v>
                </c:pt>
                <c:pt idx="593">
                  <c:v>4</c:v>
                </c:pt>
                <c:pt idx="594">
                  <c:v>4</c:v>
                </c:pt>
                <c:pt idx="595">
                  <c:v>4</c:v>
                </c:pt>
                <c:pt idx="596">
                  <c:v>4</c:v>
                </c:pt>
                <c:pt idx="597">
                  <c:v>4</c:v>
                </c:pt>
                <c:pt idx="598">
                  <c:v>12</c:v>
                </c:pt>
                <c:pt idx="599">
                  <c:v>12</c:v>
                </c:pt>
                <c:pt idx="600">
                  <c:v>8</c:v>
                </c:pt>
                <c:pt idx="601">
                  <c:v>8</c:v>
                </c:pt>
                <c:pt idx="602">
                  <c:v>8</c:v>
                </c:pt>
                <c:pt idx="603">
                  <c:v>8</c:v>
                </c:pt>
                <c:pt idx="604">
                  <c:v>8</c:v>
                </c:pt>
                <c:pt idx="605">
                  <c:v>12</c:v>
                </c:pt>
                <c:pt idx="606">
                  <c:v>12</c:v>
                </c:pt>
                <c:pt idx="607">
                  <c:v>12</c:v>
                </c:pt>
                <c:pt idx="608">
                  <c:v>12</c:v>
                </c:pt>
                <c:pt idx="609">
                  <c:v>12</c:v>
                </c:pt>
                <c:pt idx="610">
                  <c:v>12</c:v>
                </c:pt>
                <c:pt idx="611">
                  <c:v>12</c:v>
                </c:pt>
                <c:pt idx="612">
                  <c:v>12</c:v>
                </c:pt>
                <c:pt idx="613">
                  <c:v>12</c:v>
                </c:pt>
                <c:pt idx="614">
                  <c:v>12</c:v>
                </c:pt>
                <c:pt idx="615">
                  <c:v>12</c:v>
                </c:pt>
                <c:pt idx="616">
                  <c:v>12</c:v>
                </c:pt>
                <c:pt idx="617">
                  <c:v>12</c:v>
                </c:pt>
                <c:pt idx="618">
                  <c:v>12</c:v>
                </c:pt>
                <c:pt idx="619">
                  <c:v>12</c:v>
                </c:pt>
                <c:pt idx="620">
                  <c:v>12</c:v>
                </c:pt>
                <c:pt idx="621">
                  <c:v>12</c:v>
                </c:pt>
                <c:pt idx="622">
                  <c:v>12</c:v>
                </c:pt>
                <c:pt idx="623">
                  <c:v>4</c:v>
                </c:pt>
                <c:pt idx="624">
                  <c:v>4</c:v>
                </c:pt>
                <c:pt idx="625">
                  <c:v>4</c:v>
                </c:pt>
                <c:pt idx="626">
                  <c:v>4</c:v>
                </c:pt>
                <c:pt idx="627">
                  <c:v>4</c:v>
                </c:pt>
                <c:pt idx="628">
                  <c:v>4</c:v>
                </c:pt>
                <c:pt idx="629">
                  <c:v>4</c:v>
                </c:pt>
                <c:pt idx="630">
                  <c:v>4</c:v>
                </c:pt>
                <c:pt idx="631">
                  <c:v>4</c:v>
                </c:pt>
                <c:pt idx="632">
                  <c:v>4</c:v>
                </c:pt>
                <c:pt idx="633">
                  <c:v>4</c:v>
                </c:pt>
                <c:pt idx="634">
                  <c:v>8</c:v>
                </c:pt>
                <c:pt idx="635">
                  <c:v>6</c:v>
                </c:pt>
                <c:pt idx="636">
                  <c:v>6</c:v>
                </c:pt>
                <c:pt idx="637">
                  <c:v>8</c:v>
                </c:pt>
                <c:pt idx="638">
                  <c:v>8</c:v>
                </c:pt>
                <c:pt idx="639">
                  <c:v>6</c:v>
                </c:pt>
                <c:pt idx="640">
                  <c:v>8</c:v>
                </c:pt>
                <c:pt idx="641">
                  <c:v>6</c:v>
                </c:pt>
                <c:pt idx="642">
                  <c:v>8</c:v>
                </c:pt>
                <c:pt idx="643">
                  <c:v>6</c:v>
                </c:pt>
                <c:pt idx="644">
                  <c:v>8</c:v>
                </c:pt>
                <c:pt idx="645">
                  <c:v>6</c:v>
                </c:pt>
                <c:pt idx="646">
                  <c:v>8</c:v>
                </c:pt>
                <c:pt idx="647">
                  <c:v>6</c:v>
                </c:pt>
                <c:pt idx="648">
                  <c:v>6</c:v>
                </c:pt>
                <c:pt idx="649">
                  <c:v>6</c:v>
                </c:pt>
                <c:pt idx="650">
                  <c:v>8</c:v>
                </c:pt>
                <c:pt idx="651">
                  <c:v>6</c:v>
                </c:pt>
                <c:pt idx="652">
                  <c:v>8</c:v>
                </c:pt>
                <c:pt idx="653">
                  <c:v>8</c:v>
                </c:pt>
                <c:pt idx="654">
                  <c:v>6</c:v>
                </c:pt>
                <c:pt idx="655">
                  <c:v>6</c:v>
                </c:pt>
                <c:pt idx="656">
                  <c:v>8</c:v>
                </c:pt>
                <c:pt idx="657">
                  <c:v>8</c:v>
                </c:pt>
                <c:pt idx="658">
                  <c:v>6</c:v>
                </c:pt>
                <c:pt idx="659">
                  <c:v>6</c:v>
                </c:pt>
                <c:pt idx="660">
                  <c:v>8</c:v>
                </c:pt>
                <c:pt idx="661">
                  <c:v>8</c:v>
                </c:pt>
                <c:pt idx="662">
                  <c:v>8</c:v>
                </c:pt>
                <c:pt idx="663">
                  <c:v>6</c:v>
                </c:pt>
                <c:pt idx="664">
                  <c:v>8</c:v>
                </c:pt>
                <c:pt idx="665">
                  <c:v>6</c:v>
                </c:pt>
                <c:pt idx="666">
                  <c:v>6</c:v>
                </c:pt>
                <c:pt idx="667">
                  <c:v>6</c:v>
                </c:pt>
                <c:pt idx="668">
                  <c:v>8</c:v>
                </c:pt>
                <c:pt idx="669">
                  <c:v>8</c:v>
                </c:pt>
                <c:pt idx="670">
                  <c:v>12</c:v>
                </c:pt>
                <c:pt idx="671">
                  <c:v>12</c:v>
                </c:pt>
                <c:pt idx="672">
                  <c:v>12</c:v>
                </c:pt>
                <c:pt idx="673">
                  <c:v>12</c:v>
                </c:pt>
                <c:pt idx="674">
                  <c:v>6</c:v>
                </c:pt>
                <c:pt idx="675">
                  <c:v>4</c:v>
                </c:pt>
                <c:pt idx="676">
                  <c:v>6</c:v>
                </c:pt>
                <c:pt idx="677">
                  <c:v>6</c:v>
                </c:pt>
                <c:pt idx="678">
                  <c:v>6</c:v>
                </c:pt>
                <c:pt idx="679">
                  <c:v>6</c:v>
                </c:pt>
                <c:pt idx="680">
                  <c:v>6</c:v>
                </c:pt>
                <c:pt idx="681">
                  <c:v>4</c:v>
                </c:pt>
                <c:pt idx="682">
                  <c:v>12</c:v>
                </c:pt>
                <c:pt idx="683">
                  <c:v>12</c:v>
                </c:pt>
                <c:pt idx="684">
                  <c:v>12</c:v>
                </c:pt>
                <c:pt idx="685">
                  <c:v>6</c:v>
                </c:pt>
                <c:pt idx="686">
                  <c:v>6</c:v>
                </c:pt>
                <c:pt idx="687">
                  <c:v>4</c:v>
                </c:pt>
                <c:pt idx="688">
                  <c:v>4</c:v>
                </c:pt>
                <c:pt idx="689">
                  <c:v>6</c:v>
                </c:pt>
                <c:pt idx="690">
                  <c:v>6</c:v>
                </c:pt>
                <c:pt idx="691">
                  <c:v>4</c:v>
                </c:pt>
                <c:pt idx="692">
                  <c:v>4</c:v>
                </c:pt>
                <c:pt idx="693">
                  <c:v>6</c:v>
                </c:pt>
                <c:pt idx="694">
                  <c:v>4</c:v>
                </c:pt>
                <c:pt idx="695">
                  <c:v>6</c:v>
                </c:pt>
                <c:pt idx="696">
                  <c:v>12</c:v>
                </c:pt>
                <c:pt idx="697">
                  <c:v>12</c:v>
                </c:pt>
                <c:pt idx="698">
                  <c:v>12</c:v>
                </c:pt>
                <c:pt idx="699">
                  <c:v>12</c:v>
                </c:pt>
                <c:pt idx="700">
                  <c:v>12</c:v>
                </c:pt>
                <c:pt idx="701">
                  <c:v>12</c:v>
                </c:pt>
                <c:pt idx="702">
                  <c:v>12</c:v>
                </c:pt>
                <c:pt idx="703">
                  <c:v>8</c:v>
                </c:pt>
                <c:pt idx="704">
                  <c:v>8</c:v>
                </c:pt>
                <c:pt idx="705">
                  <c:v>4</c:v>
                </c:pt>
                <c:pt idx="706">
                  <c:v>4</c:v>
                </c:pt>
                <c:pt idx="707">
                  <c:v>4</c:v>
                </c:pt>
                <c:pt idx="708">
                  <c:v>4</c:v>
                </c:pt>
                <c:pt idx="709">
                  <c:v>4</c:v>
                </c:pt>
                <c:pt idx="710">
                  <c:v>4</c:v>
                </c:pt>
                <c:pt idx="711">
                  <c:v>4</c:v>
                </c:pt>
                <c:pt idx="712">
                  <c:v>4</c:v>
                </c:pt>
                <c:pt idx="713">
                  <c:v>4</c:v>
                </c:pt>
                <c:pt idx="714">
                  <c:v>4</c:v>
                </c:pt>
                <c:pt idx="715">
                  <c:v>4</c:v>
                </c:pt>
                <c:pt idx="716">
                  <c:v>4</c:v>
                </c:pt>
                <c:pt idx="717">
                  <c:v>4</c:v>
                </c:pt>
                <c:pt idx="718">
                  <c:v>4</c:v>
                </c:pt>
                <c:pt idx="719">
                  <c:v>4</c:v>
                </c:pt>
                <c:pt idx="720">
                  <c:v>12</c:v>
                </c:pt>
                <c:pt idx="721">
                  <c:v>6</c:v>
                </c:pt>
                <c:pt idx="722">
                  <c:v>8</c:v>
                </c:pt>
                <c:pt idx="723">
                  <c:v>8</c:v>
                </c:pt>
                <c:pt idx="724">
                  <c:v>6</c:v>
                </c:pt>
                <c:pt idx="725">
                  <c:v>6</c:v>
                </c:pt>
                <c:pt idx="726">
                  <c:v>8</c:v>
                </c:pt>
                <c:pt idx="727">
                  <c:v>8</c:v>
                </c:pt>
                <c:pt idx="728">
                  <c:v>6</c:v>
                </c:pt>
                <c:pt idx="729">
                  <c:v>8</c:v>
                </c:pt>
                <c:pt idx="730">
                  <c:v>6</c:v>
                </c:pt>
                <c:pt idx="731">
                  <c:v>8</c:v>
                </c:pt>
                <c:pt idx="732">
                  <c:v>8</c:v>
                </c:pt>
                <c:pt idx="733">
                  <c:v>8</c:v>
                </c:pt>
                <c:pt idx="734">
                  <c:v>6</c:v>
                </c:pt>
                <c:pt idx="735">
                  <c:v>6</c:v>
                </c:pt>
                <c:pt idx="736">
                  <c:v>4</c:v>
                </c:pt>
                <c:pt idx="737">
                  <c:v>4</c:v>
                </c:pt>
                <c:pt idx="738">
                  <c:v>4</c:v>
                </c:pt>
                <c:pt idx="739">
                  <c:v>4</c:v>
                </c:pt>
                <c:pt idx="740">
                  <c:v>4</c:v>
                </c:pt>
                <c:pt idx="741">
                  <c:v>4</c:v>
                </c:pt>
                <c:pt idx="742">
                  <c:v>4</c:v>
                </c:pt>
                <c:pt idx="743">
                  <c:v>4</c:v>
                </c:pt>
                <c:pt idx="744">
                  <c:v>4</c:v>
                </c:pt>
                <c:pt idx="745">
                  <c:v>4</c:v>
                </c:pt>
                <c:pt idx="746">
                  <c:v>4</c:v>
                </c:pt>
                <c:pt idx="747">
                  <c:v>4</c:v>
                </c:pt>
                <c:pt idx="748">
                  <c:v>4</c:v>
                </c:pt>
                <c:pt idx="749">
                  <c:v>4</c:v>
                </c:pt>
                <c:pt idx="750">
                  <c:v>4</c:v>
                </c:pt>
                <c:pt idx="751">
                  <c:v>4</c:v>
                </c:pt>
                <c:pt idx="752">
                  <c:v>4</c:v>
                </c:pt>
                <c:pt idx="753">
                  <c:v>4</c:v>
                </c:pt>
                <c:pt idx="754">
                  <c:v>6</c:v>
                </c:pt>
                <c:pt idx="755">
                  <c:v>4</c:v>
                </c:pt>
                <c:pt idx="756">
                  <c:v>4</c:v>
                </c:pt>
                <c:pt idx="757">
                  <c:v>4</c:v>
                </c:pt>
                <c:pt idx="758">
                  <c:v>6</c:v>
                </c:pt>
                <c:pt idx="759">
                  <c:v>8</c:v>
                </c:pt>
                <c:pt idx="760">
                  <c:v>12</c:v>
                </c:pt>
                <c:pt idx="761">
                  <c:v>12</c:v>
                </c:pt>
                <c:pt idx="762">
                  <c:v>12</c:v>
                </c:pt>
                <c:pt idx="763">
                  <c:v>8</c:v>
                </c:pt>
                <c:pt idx="764">
                  <c:v>12</c:v>
                </c:pt>
                <c:pt idx="765">
                  <c:v>8</c:v>
                </c:pt>
                <c:pt idx="766">
                  <c:v>4</c:v>
                </c:pt>
                <c:pt idx="767">
                  <c:v>5</c:v>
                </c:pt>
                <c:pt idx="768">
                  <c:v>5</c:v>
                </c:pt>
                <c:pt idx="769">
                  <c:v>5</c:v>
                </c:pt>
                <c:pt idx="770">
                  <c:v>5</c:v>
                </c:pt>
                <c:pt idx="771">
                  <c:v>5</c:v>
                </c:pt>
                <c:pt idx="772">
                  <c:v>5</c:v>
                </c:pt>
                <c:pt idx="773">
                  <c:v>5</c:v>
                </c:pt>
                <c:pt idx="774">
                  <c:v>5</c:v>
                </c:pt>
                <c:pt idx="775">
                  <c:v>5</c:v>
                </c:pt>
                <c:pt idx="776">
                  <c:v>5</c:v>
                </c:pt>
                <c:pt idx="777">
                  <c:v>5</c:v>
                </c:pt>
                <c:pt idx="778">
                  <c:v>5</c:v>
                </c:pt>
                <c:pt idx="779">
                  <c:v>5</c:v>
                </c:pt>
                <c:pt idx="780">
                  <c:v>5</c:v>
                </c:pt>
                <c:pt idx="781">
                  <c:v>5</c:v>
                </c:pt>
                <c:pt idx="782">
                  <c:v>5</c:v>
                </c:pt>
                <c:pt idx="783">
                  <c:v>5</c:v>
                </c:pt>
                <c:pt idx="784">
                  <c:v>5</c:v>
                </c:pt>
                <c:pt idx="785">
                  <c:v>5</c:v>
                </c:pt>
                <c:pt idx="786">
                  <c:v>5</c:v>
                </c:pt>
                <c:pt idx="787">
                  <c:v>5</c:v>
                </c:pt>
                <c:pt idx="788">
                  <c:v>5</c:v>
                </c:pt>
                <c:pt idx="789">
                  <c:v>5</c:v>
                </c:pt>
                <c:pt idx="790">
                  <c:v>5</c:v>
                </c:pt>
                <c:pt idx="791">
                  <c:v>5</c:v>
                </c:pt>
                <c:pt idx="792">
                  <c:v>5</c:v>
                </c:pt>
                <c:pt idx="793">
                  <c:v>5</c:v>
                </c:pt>
                <c:pt idx="794">
                  <c:v>5</c:v>
                </c:pt>
                <c:pt idx="795">
                  <c:v>5</c:v>
                </c:pt>
                <c:pt idx="796">
                  <c:v>5</c:v>
                </c:pt>
                <c:pt idx="797">
                  <c:v>5</c:v>
                </c:pt>
                <c:pt idx="798">
                  <c:v>4</c:v>
                </c:pt>
                <c:pt idx="799">
                  <c:v>4</c:v>
                </c:pt>
                <c:pt idx="800">
                  <c:v>4</c:v>
                </c:pt>
                <c:pt idx="801">
                  <c:v>4</c:v>
                </c:pt>
                <c:pt idx="802">
                  <c:v>4</c:v>
                </c:pt>
                <c:pt idx="803">
                  <c:v>4</c:v>
                </c:pt>
                <c:pt idx="804">
                  <c:v>4</c:v>
                </c:pt>
                <c:pt idx="805">
                  <c:v>4</c:v>
                </c:pt>
                <c:pt idx="806">
                  <c:v>4</c:v>
                </c:pt>
                <c:pt idx="807">
                  <c:v>4</c:v>
                </c:pt>
                <c:pt idx="808">
                  <c:v>4</c:v>
                </c:pt>
                <c:pt idx="809">
                  <c:v>4</c:v>
                </c:pt>
                <c:pt idx="810">
                  <c:v>4</c:v>
                </c:pt>
                <c:pt idx="811">
                  <c:v>4</c:v>
                </c:pt>
                <c:pt idx="812">
                  <c:v>4</c:v>
                </c:pt>
                <c:pt idx="813">
                  <c:v>4</c:v>
                </c:pt>
                <c:pt idx="814">
                  <c:v>4</c:v>
                </c:pt>
                <c:pt idx="815">
                  <c:v>4</c:v>
                </c:pt>
                <c:pt idx="816">
                  <c:v>4</c:v>
                </c:pt>
                <c:pt idx="817">
                  <c:v>4</c:v>
                </c:pt>
                <c:pt idx="818">
                  <c:v>4</c:v>
                </c:pt>
                <c:pt idx="819">
                  <c:v>4</c:v>
                </c:pt>
                <c:pt idx="820">
                  <c:v>4</c:v>
                </c:pt>
                <c:pt idx="821">
                  <c:v>4</c:v>
                </c:pt>
                <c:pt idx="822">
                  <c:v>4</c:v>
                </c:pt>
                <c:pt idx="823">
                  <c:v>6</c:v>
                </c:pt>
                <c:pt idx="824">
                  <c:v>4</c:v>
                </c:pt>
                <c:pt idx="825">
                  <c:v>6</c:v>
                </c:pt>
                <c:pt idx="826">
                  <c:v>4</c:v>
                </c:pt>
                <c:pt idx="827">
                  <c:v>4</c:v>
                </c:pt>
                <c:pt idx="828">
                  <c:v>6</c:v>
                </c:pt>
                <c:pt idx="829">
                  <c:v>4</c:v>
                </c:pt>
                <c:pt idx="830">
                  <c:v>4</c:v>
                </c:pt>
                <c:pt idx="831">
                  <c:v>4</c:v>
                </c:pt>
                <c:pt idx="832">
                  <c:v>4</c:v>
                </c:pt>
                <c:pt idx="833">
                  <c:v>4</c:v>
                </c:pt>
                <c:pt idx="834">
                  <c:v>4</c:v>
                </c:pt>
                <c:pt idx="835">
                  <c:v>4</c:v>
                </c:pt>
                <c:pt idx="836">
                  <c:v>4</c:v>
                </c:pt>
                <c:pt idx="837">
                  <c:v>4</c:v>
                </c:pt>
                <c:pt idx="838">
                  <c:v>4</c:v>
                </c:pt>
                <c:pt idx="839">
                  <c:v>4</c:v>
                </c:pt>
                <c:pt idx="840">
                  <c:v>4</c:v>
                </c:pt>
                <c:pt idx="841">
                  <c:v>4</c:v>
                </c:pt>
                <c:pt idx="842">
                  <c:v>4</c:v>
                </c:pt>
                <c:pt idx="843">
                  <c:v>4</c:v>
                </c:pt>
                <c:pt idx="844">
                  <c:v>4</c:v>
                </c:pt>
                <c:pt idx="845">
                  <c:v>4</c:v>
                </c:pt>
                <c:pt idx="846">
                  <c:v>4</c:v>
                </c:pt>
                <c:pt idx="847">
                  <c:v>4</c:v>
                </c:pt>
                <c:pt idx="848">
                  <c:v>4</c:v>
                </c:pt>
                <c:pt idx="849">
                  <c:v>4</c:v>
                </c:pt>
                <c:pt idx="850">
                  <c:v>4</c:v>
                </c:pt>
                <c:pt idx="851">
                  <c:v>4</c:v>
                </c:pt>
                <c:pt idx="852">
                  <c:v>4</c:v>
                </c:pt>
                <c:pt idx="853">
                  <c:v>4</c:v>
                </c:pt>
                <c:pt idx="854">
                  <c:v>6</c:v>
                </c:pt>
                <c:pt idx="855">
                  <c:v>6</c:v>
                </c:pt>
                <c:pt idx="856">
                  <c:v>6</c:v>
                </c:pt>
                <c:pt idx="857">
                  <c:v>6</c:v>
                </c:pt>
                <c:pt idx="858">
                  <c:v>6</c:v>
                </c:pt>
                <c:pt idx="859">
                  <c:v>4</c:v>
                </c:pt>
                <c:pt idx="860">
                  <c:v>4</c:v>
                </c:pt>
                <c:pt idx="861">
                  <c:v>4</c:v>
                </c:pt>
                <c:pt idx="862">
                  <c:v>4</c:v>
                </c:pt>
                <c:pt idx="863">
                  <c:v>4</c:v>
                </c:pt>
                <c:pt idx="864">
                  <c:v>4</c:v>
                </c:pt>
                <c:pt idx="865">
                  <c:v>6</c:v>
                </c:pt>
                <c:pt idx="866">
                  <c:v>4</c:v>
                </c:pt>
                <c:pt idx="867">
                  <c:v>6</c:v>
                </c:pt>
                <c:pt idx="868">
                  <c:v>4</c:v>
                </c:pt>
                <c:pt idx="869">
                  <c:v>6</c:v>
                </c:pt>
                <c:pt idx="870">
                  <c:v>6</c:v>
                </c:pt>
                <c:pt idx="871">
                  <c:v>8</c:v>
                </c:pt>
                <c:pt idx="872">
                  <c:v>8</c:v>
                </c:pt>
                <c:pt idx="873">
                  <c:v>6</c:v>
                </c:pt>
                <c:pt idx="874">
                  <c:v>8</c:v>
                </c:pt>
                <c:pt idx="875">
                  <c:v>8</c:v>
                </c:pt>
                <c:pt idx="876">
                  <c:v>6</c:v>
                </c:pt>
                <c:pt idx="877">
                  <c:v>8</c:v>
                </c:pt>
                <c:pt idx="878">
                  <c:v>4</c:v>
                </c:pt>
                <c:pt idx="879">
                  <c:v>6</c:v>
                </c:pt>
                <c:pt idx="880">
                  <c:v>4</c:v>
                </c:pt>
                <c:pt idx="881">
                  <c:v>4</c:v>
                </c:pt>
                <c:pt idx="882">
                  <c:v>6</c:v>
                </c:pt>
                <c:pt idx="883">
                  <c:v>4</c:v>
                </c:pt>
                <c:pt idx="884">
                  <c:v>4</c:v>
                </c:pt>
                <c:pt idx="885">
                  <c:v>4</c:v>
                </c:pt>
                <c:pt idx="886">
                  <c:v>4</c:v>
                </c:pt>
                <c:pt idx="887">
                  <c:v>4</c:v>
                </c:pt>
                <c:pt idx="888">
                  <c:v>4</c:v>
                </c:pt>
                <c:pt idx="889">
                  <c:v>4</c:v>
                </c:pt>
                <c:pt idx="890">
                  <c:v>4</c:v>
                </c:pt>
                <c:pt idx="891">
                  <c:v>6</c:v>
                </c:pt>
                <c:pt idx="892">
                  <c:v>4</c:v>
                </c:pt>
                <c:pt idx="893">
                  <c:v>6</c:v>
                </c:pt>
                <c:pt idx="894">
                  <c:v>4</c:v>
                </c:pt>
                <c:pt idx="895">
                  <c:v>4</c:v>
                </c:pt>
                <c:pt idx="896">
                  <c:v>4</c:v>
                </c:pt>
                <c:pt idx="897">
                  <c:v>6</c:v>
                </c:pt>
                <c:pt idx="898">
                  <c:v>4</c:v>
                </c:pt>
                <c:pt idx="899">
                  <c:v>4</c:v>
                </c:pt>
                <c:pt idx="900">
                  <c:v>4</c:v>
                </c:pt>
                <c:pt idx="901">
                  <c:v>4</c:v>
                </c:pt>
                <c:pt idx="902">
                  <c:v>4</c:v>
                </c:pt>
                <c:pt idx="903">
                  <c:v>4</c:v>
                </c:pt>
                <c:pt idx="904">
                  <c:v>6</c:v>
                </c:pt>
                <c:pt idx="905">
                  <c:v>4</c:v>
                </c:pt>
                <c:pt idx="906">
                  <c:v>4</c:v>
                </c:pt>
                <c:pt idx="907">
                  <c:v>4</c:v>
                </c:pt>
                <c:pt idx="908">
                  <c:v>4</c:v>
                </c:pt>
                <c:pt idx="909">
                  <c:v>4</c:v>
                </c:pt>
                <c:pt idx="910">
                  <c:v>4</c:v>
                </c:pt>
                <c:pt idx="911">
                  <c:v>6</c:v>
                </c:pt>
                <c:pt idx="912">
                  <c:v>6</c:v>
                </c:pt>
                <c:pt idx="913">
                  <c:v>6</c:v>
                </c:pt>
                <c:pt idx="914">
                  <c:v>6</c:v>
                </c:pt>
                <c:pt idx="915">
                  <c:v>6</c:v>
                </c:pt>
                <c:pt idx="916">
                  <c:v>6</c:v>
                </c:pt>
                <c:pt idx="917">
                  <c:v>6</c:v>
                </c:pt>
                <c:pt idx="918">
                  <c:v>6</c:v>
                </c:pt>
                <c:pt idx="919">
                  <c:v>6</c:v>
                </c:pt>
                <c:pt idx="920">
                  <c:v>6</c:v>
                </c:pt>
                <c:pt idx="921">
                  <c:v>6</c:v>
                </c:pt>
                <c:pt idx="922">
                  <c:v>6</c:v>
                </c:pt>
                <c:pt idx="923">
                  <c:v>6</c:v>
                </c:pt>
                <c:pt idx="924">
                  <c:v>6</c:v>
                </c:pt>
                <c:pt idx="925">
                  <c:v>6</c:v>
                </c:pt>
                <c:pt idx="926">
                  <c:v>6</c:v>
                </c:pt>
                <c:pt idx="927">
                  <c:v>6</c:v>
                </c:pt>
                <c:pt idx="928">
                  <c:v>6</c:v>
                </c:pt>
                <c:pt idx="929">
                  <c:v>6</c:v>
                </c:pt>
                <c:pt idx="930">
                  <c:v>6</c:v>
                </c:pt>
                <c:pt idx="931">
                  <c:v>6</c:v>
                </c:pt>
                <c:pt idx="932">
                  <c:v>6</c:v>
                </c:pt>
                <c:pt idx="933">
                  <c:v>6</c:v>
                </c:pt>
                <c:pt idx="934">
                  <c:v>6</c:v>
                </c:pt>
                <c:pt idx="935">
                  <c:v>6</c:v>
                </c:pt>
                <c:pt idx="936">
                  <c:v>6</c:v>
                </c:pt>
                <c:pt idx="937">
                  <c:v>6</c:v>
                </c:pt>
                <c:pt idx="938">
                  <c:v>6</c:v>
                </c:pt>
                <c:pt idx="939">
                  <c:v>6</c:v>
                </c:pt>
                <c:pt idx="940">
                  <c:v>6</c:v>
                </c:pt>
                <c:pt idx="941">
                  <c:v>6</c:v>
                </c:pt>
                <c:pt idx="942">
                  <c:v>6</c:v>
                </c:pt>
                <c:pt idx="943">
                  <c:v>6</c:v>
                </c:pt>
                <c:pt idx="944">
                  <c:v>6</c:v>
                </c:pt>
                <c:pt idx="945">
                  <c:v>6</c:v>
                </c:pt>
                <c:pt idx="946">
                  <c:v>6</c:v>
                </c:pt>
                <c:pt idx="947">
                  <c:v>6</c:v>
                </c:pt>
                <c:pt idx="948">
                  <c:v>6</c:v>
                </c:pt>
                <c:pt idx="949">
                  <c:v>6</c:v>
                </c:pt>
                <c:pt idx="950">
                  <c:v>6</c:v>
                </c:pt>
                <c:pt idx="951">
                  <c:v>6</c:v>
                </c:pt>
                <c:pt idx="952">
                  <c:v>6</c:v>
                </c:pt>
                <c:pt idx="953">
                  <c:v>6</c:v>
                </c:pt>
                <c:pt idx="954">
                  <c:v>6</c:v>
                </c:pt>
                <c:pt idx="955">
                  <c:v>6</c:v>
                </c:pt>
                <c:pt idx="956">
                  <c:v>6</c:v>
                </c:pt>
                <c:pt idx="957">
                  <c:v>6</c:v>
                </c:pt>
                <c:pt idx="958">
                  <c:v>6</c:v>
                </c:pt>
                <c:pt idx="959">
                  <c:v>6</c:v>
                </c:pt>
                <c:pt idx="960">
                  <c:v>6</c:v>
                </c:pt>
                <c:pt idx="961">
                  <c:v>6</c:v>
                </c:pt>
                <c:pt idx="962">
                  <c:v>6</c:v>
                </c:pt>
                <c:pt idx="963">
                  <c:v>6</c:v>
                </c:pt>
                <c:pt idx="964">
                  <c:v>6</c:v>
                </c:pt>
                <c:pt idx="965">
                  <c:v>6</c:v>
                </c:pt>
                <c:pt idx="966">
                  <c:v>6</c:v>
                </c:pt>
                <c:pt idx="967">
                  <c:v>6</c:v>
                </c:pt>
                <c:pt idx="968">
                  <c:v>6</c:v>
                </c:pt>
                <c:pt idx="969">
                  <c:v>6</c:v>
                </c:pt>
                <c:pt idx="970">
                  <c:v>6</c:v>
                </c:pt>
                <c:pt idx="971">
                  <c:v>6</c:v>
                </c:pt>
                <c:pt idx="972">
                  <c:v>6</c:v>
                </c:pt>
                <c:pt idx="973">
                  <c:v>6</c:v>
                </c:pt>
                <c:pt idx="974">
                  <c:v>6</c:v>
                </c:pt>
                <c:pt idx="975">
                  <c:v>6</c:v>
                </c:pt>
                <c:pt idx="976">
                  <c:v>6</c:v>
                </c:pt>
                <c:pt idx="977">
                  <c:v>6</c:v>
                </c:pt>
                <c:pt idx="978">
                  <c:v>8</c:v>
                </c:pt>
                <c:pt idx="979">
                  <c:v>8</c:v>
                </c:pt>
                <c:pt idx="980">
                  <c:v>8</c:v>
                </c:pt>
                <c:pt idx="981">
                  <c:v>6</c:v>
                </c:pt>
                <c:pt idx="982">
                  <c:v>6</c:v>
                </c:pt>
                <c:pt idx="983">
                  <c:v>6</c:v>
                </c:pt>
                <c:pt idx="984">
                  <c:v>4</c:v>
                </c:pt>
                <c:pt idx="985">
                  <c:v>4</c:v>
                </c:pt>
                <c:pt idx="986">
                  <c:v>4</c:v>
                </c:pt>
                <c:pt idx="987">
                  <c:v>4</c:v>
                </c:pt>
                <c:pt idx="988">
                  <c:v>4</c:v>
                </c:pt>
                <c:pt idx="989">
                  <c:v>4</c:v>
                </c:pt>
                <c:pt idx="990">
                  <c:v>4</c:v>
                </c:pt>
                <c:pt idx="991">
                  <c:v>4</c:v>
                </c:pt>
                <c:pt idx="992">
                  <c:v>4</c:v>
                </c:pt>
                <c:pt idx="993">
                  <c:v>4</c:v>
                </c:pt>
                <c:pt idx="994">
                  <c:v>4</c:v>
                </c:pt>
                <c:pt idx="995">
                  <c:v>4</c:v>
                </c:pt>
                <c:pt idx="996">
                  <c:v>4</c:v>
                </c:pt>
                <c:pt idx="997">
                  <c:v>4</c:v>
                </c:pt>
                <c:pt idx="998">
                  <c:v>4</c:v>
                </c:pt>
                <c:pt idx="999">
                  <c:v>4</c:v>
                </c:pt>
                <c:pt idx="1000">
                  <c:v>4</c:v>
                </c:pt>
                <c:pt idx="1001">
                  <c:v>4</c:v>
                </c:pt>
                <c:pt idx="1002">
                  <c:v>6</c:v>
                </c:pt>
                <c:pt idx="1003">
                  <c:v>6</c:v>
                </c:pt>
                <c:pt idx="1004">
                  <c:v>6</c:v>
                </c:pt>
                <c:pt idx="1005">
                  <c:v>6</c:v>
                </c:pt>
                <c:pt idx="1006">
                  <c:v>6</c:v>
                </c:pt>
                <c:pt idx="1007">
                  <c:v>6</c:v>
                </c:pt>
                <c:pt idx="1008">
                  <c:v>4</c:v>
                </c:pt>
                <c:pt idx="1009">
                  <c:v>4</c:v>
                </c:pt>
                <c:pt idx="1010">
                  <c:v>4</c:v>
                </c:pt>
                <c:pt idx="1011">
                  <c:v>4</c:v>
                </c:pt>
                <c:pt idx="1012">
                  <c:v>4</c:v>
                </c:pt>
                <c:pt idx="1013">
                  <c:v>4</c:v>
                </c:pt>
                <c:pt idx="1014">
                  <c:v>4</c:v>
                </c:pt>
                <c:pt idx="1015">
                  <c:v>4</c:v>
                </c:pt>
                <c:pt idx="1016">
                  <c:v>4</c:v>
                </c:pt>
                <c:pt idx="1017">
                  <c:v>4</c:v>
                </c:pt>
                <c:pt idx="1018">
                  <c:v>4</c:v>
                </c:pt>
                <c:pt idx="1019">
                  <c:v>4</c:v>
                </c:pt>
                <c:pt idx="1020">
                  <c:v>4</c:v>
                </c:pt>
                <c:pt idx="1021">
                  <c:v>4</c:v>
                </c:pt>
                <c:pt idx="1022">
                  <c:v>4</c:v>
                </c:pt>
                <c:pt idx="1023">
                  <c:v>4</c:v>
                </c:pt>
                <c:pt idx="1024">
                  <c:v>4</c:v>
                </c:pt>
                <c:pt idx="1025">
                  <c:v>4</c:v>
                </c:pt>
                <c:pt idx="1026">
                  <c:v>4</c:v>
                </c:pt>
                <c:pt idx="1027">
                  <c:v>4</c:v>
                </c:pt>
                <c:pt idx="1028">
                  <c:v>4</c:v>
                </c:pt>
                <c:pt idx="1029">
                  <c:v>4</c:v>
                </c:pt>
                <c:pt idx="1030">
                  <c:v>4</c:v>
                </c:pt>
                <c:pt idx="1031">
                  <c:v>4</c:v>
                </c:pt>
                <c:pt idx="1032">
                  <c:v>4</c:v>
                </c:pt>
                <c:pt idx="1033">
                  <c:v>4</c:v>
                </c:pt>
                <c:pt idx="1034">
                  <c:v>4</c:v>
                </c:pt>
                <c:pt idx="1035">
                  <c:v>4</c:v>
                </c:pt>
                <c:pt idx="1036">
                  <c:v>4</c:v>
                </c:pt>
                <c:pt idx="1037">
                  <c:v>4</c:v>
                </c:pt>
                <c:pt idx="1038">
                  <c:v>4</c:v>
                </c:pt>
                <c:pt idx="1039">
                  <c:v>4</c:v>
                </c:pt>
                <c:pt idx="1040">
                  <c:v>4</c:v>
                </c:pt>
                <c:pt idx="1041">
                  <c:v>4</c:v>
                </c:pt>
                <c:pt idx="1042">
                  <c:v>4</c:v>
                </c:pt>
                <c:pt idx="1043">
                  <c:v>4</c:v>
                </c:pt>
                <c:pt idx="1044">
                  <c:v>4</c:v>
                </c:pt>
                <c:pt idx="1045">
                  <c:v>4</c:v>
                </c:pt>
                <c:pt idx="1046">
                  <c:v>4</c:v>
                </c:pt>
                <c:pt idx="1047">
                  <c:v>4</c:v>
                </c:pt>
                <c:pt idx="1048">
                  <c:v>4</c:v>
                </c:pt>
                <c:pt idx="1049">
                  <c:v>4</c:v>
                </c:pt>
                <c:pt idx="1050">
                  <c:v>4</c:v>
                </c:pt>
                <c:pt idx="1051">
                  <c:v>4</c:v>
                </c:pt>
                <c:pt idx="1052">
                  <c:v>4</c:v>
                </c:pt>
                <c:pt idx="1053">
                  <c:v>4</c:v>
                </c:pt>
                <c:pt idx="1054">
                  <c:v>4</c:v>
                </c:pt>
                <c:pt idx="1055">
                  <c:v>4</c:v>
                </c:pt>
                <c:pt idx="1056">
                  <c:v>4</c:v>
                </c:pt>
                <c:pt idx="1057">
                  <c:v>4</c:v>
                </c:pt>
                <c:pt idx="1058">
                  <c:v>4</c:v>
                </c:pt>
                <c:pt idx="1059">
                  <c:v>4</c:v>
                </c:pt>
                <c:pt idx="1060">
                  <c:v>4</c:v>
                </c:pt>
                <c:pt idx="1061">
                  <c:v>4</c:v>
                </c:pt>
                <c:pt idx="1062">
                  <c:v>4</c:v>
                </c:pt>
                <c:pt idx="1063">
                  <c:v>4</c:v>
                </c:pt>
                <c:pt idx="1064">
                  <c:v>4</c:v>
                </c:pt>
                <c:pt idx="1065">
                  <c:v>4</c:v>
                </c:pt>
                <c:pt idx="1066">
                  <c:v>4</c:v>
                </c:pt>
                <c:pt idx="1067">
                  <c:v>4</c:v>
                </c:pt>
                <c:pt idx="1068">
                  <c:v>4</c:v>
                </c:pt>
                <c:pt idx="1069">
                  <c:v>4</c:v>
                </c:pt>
                <c:pt idx="1070">
                  <c:v>4</c:v>
                </c:pt>
                <c:pt idx="1071">
                  <c:v>4</c:v>
                </c:pt>
                <c:pt idx="1072">
                  <c:v>4</c:v>
                </c:pt>
                <c:pt idx="1073">
                  <c:v>4</c:v>
                </c:pt>
                <c:pt idx="1074">
                  <c:v>4</c:v>
                </c:pt>
                <c:pt idx="1075">
                  <c:v>4</c:v>
                </c:pt>
                <c:pt idx="1076">
                  <c:v>4</c:v>
                </c:pt>
                <c:pt idx="1077">
                  <c:v>4</c:v>
                </c:pt>
                <c:pt idx="1078">
                  <c:v>4</c:v>
                </c:pt>
                <c:pt idx="1079">
                  <c:v>4</c:v>
                </c:pt>
                <c:pt idx="1080">
                  <c:v>4</c:v>
                </c:pt>
                <c:pt idx="1081">
                  <c:v>4</c:v>
                </c:pt>
                <c:pt idx="1082">
                  <c:v>4</c:v>
                </c:pt>
                <c:pt idx="1083">
                  <c:v>4</c:v>
                </c:pt>
                <c:pt idx="1084">
                  <c:v>4</c:v>
                </c:pt>
                <c:pt idx="1085">
                  <c:v>4</c:v>
                </c:pt>
                <c:pt idx="1086">
                  <c:v>4</c:v>
                </c:pt>
                <c:pt idx="1087">
                  <c:v>4</c:v>
                </c:pt>
                <c:pt idx="1088">
                  <c:v>4</c:v>
                </c:pt>
                <c:pt idx="1089">
                  <c:v>4</c:v>
                </c:pt>
                <c:pt idx="1090">
                  <c:v>4</c:v>
                </c:pt>
                <c:pt idx="1091">
                  <c:v>4</c:v>
                </c:pt>
                <c:pt idx="1092">
                  <c:v>4</c:v>
                </c:pt>
                <c:pt idx="1093">
                  <c:v>4</c:v>
                </c:pt>
                <c:pt idx="1094">
                  <c:v>4</c:v>
                </c:pt>
                <c:pt idx="1095">
                  <c:v>4</c:v>
                </c:pt>
                <c:pt idx="1096">
                  <c:v>4</c:v>
                </c:pt>
                <c:pt idx="1097">
                  <c:v>4</c:v>
                </c:pt>
                <c:pt idx="1098">
                  <c:v>6</c:v>
                </c:pt>
                <c:pt idx="1099">
                  <c:v>4</c:v>
                </c:pt>
                <c:pt idx="1100">
                  <c:v>4</c:v>
                </c:pt>
                <c:pt idx="1101">
                  <c:v>6</c:v>
                </c:pt>
                <c:pt idx="1102">
                  <c:v>4</c:v>
                </c:pt>
                <c:pt idx="1103">
                  <c:v>6</c:v>
                </c:pt>
                <c:pt idx="1104">
                  <c:v>4</c:v>
                </c:pt>
                <c:pt idx="1105">
                  <c:v>6</c:v>
                </c:pt>
                <c:pt idx="1106">
                  <c:v>4</c:v>
                </c:pt>
                <c:pt idx="1107">
                  <c:v>4</c:v>
                </c:pt>
                <c:pt idx="1108">
                  <c:v>4</c:v>
                </c:pt>
                <c:pt idx="1109">
                  <c:v>6</c:v>
                </c:pt>
                <c:pt idx="1110">
                  <c:v>6</c:v>
                </c:pt>
                <c:pt idx="1111">
                  <c:v>6</c:v>
                </c:pt>
                <c:pt idx="1112">
                  <c:v>6</c:v>
                </c:pt>
                <c:pt idx="1113">
                  <c:v>4</c:v>
                </c:pt>
                <c:pt idx="1114">
                  <c:v>4</c:v>
                </c:pt>
                <c:pt idx="1115">
                  <c:v>6</c:v>
                </c:pt>
                <c:pt idx="1116">
                  <c:v>6</c:v>
                </c:pt>
                <c:pt idx="1117">
                  <c:v>6</c:v>
                </c:pt>
                <c:pt idx="1118">
                  <c:v>4</c:v>
                </c:pt>
                <c:pt idx="1119">
                  <c:v>4</c:v>
                </c:pt>
                <c:pt idx="1120">
                  <c:v>4</c:v>
                </c:pt>
                <c:pt idx="1121">
                  <c:v>6</c:v>
                </c:pt>
                <c:pt idx="1122">
                  <c:v>6</c:v>
                </c:pt>
                <c:pt idx="1123">
                  <c:v>6</c:v>
                </c:pt>
                <c:pt idx="1124">
                  <c:v>6</c:v>
                </c:pt>
                <c:pt idx="1125">
                  <c:v>6</c:v>
                </c:pt>
                <c:pt idx="1126">
                  <c:v>6</c:v>
                </c:pt>
                <c:pt idx="1127">
                  <c:v>6</c:v>
                </c:pt>
                <c:pt idx="1128">
                  <c:v>6</c:v>
                </c:pt>
                <c:pt idx="1129">
                  <c:v>6</c:v>
                </c:pt>
                <c:pt idx="1130">
                  <c:v>6</c:v>
                </c:pt>
                <c:pt idx="1131">
                  <c:v>6</c:v>
                </c:pt>
                <c:pt idx="1132">
                  <c:v>12</c:v>
                </c:pt>
                <c:pt idx="1133">
                  <c:v>8</c:v>
                </c:pt>
                <c:pt idx="1134">
                  <c:v>6</c:v>
                </c:pt>
                <c:pt idx="1135">
                  <c:v>8</c:v>
                </c:pt>
                <c:pt idx="1136">
                  <c:v>6</c:v>
                </c:pt>
                <c:pt idx="1137">
                  <c:v>6</c:v>
                </c:pt>
                <c:pt idx="1138">
                  <c:v>6</c:v>
                </c:pt>
                <c:pt idx="1139">
                  <c:v>6</c:v>
                </c:pt>
                <c:pt idx="1140">
                  <c:v>6</c:v>
                </c:pt>
                <c:pt idx="1141">
                  <c:v>6</c:v>
                </c:pt>
                <c:pt idx="1142">
                  <c:v>6</c:v>
                </c:pt>
                <c:pt idx="1143">
                  <c:v>6</c:v>
                </c:pt>
                <c:pt idx="1144">
                  <c:v>6</c:v>
                </c:pt>
                <c:pt idx="1145">
                  <c:v>6</c:v>
                </c:pt>
                <c:pt idx="1146">
                  <c:v>6</c:v>
                </c:pt>
                <c:pt idx="1147">
                  <c:v>6</c:v>
                </c:pt>
                <c:pt idx="1148">
                  <c:v>6</c:v>
                </c:pt>
                <c:pt idx="1149">
                  <c:v>6</c:v>
                </c:pt>
                <c:pt idx="1150">
                  <c:v>6</c:v>
                </c:pt>
                <c:pt idx="1151">
                  <c:v>6</c:v>
                </c:pt>
                <c:pt idx="1152">
                  <c:v>6</c:v>
                </c:pt>
                <c:pt idx="1153">
                  <c:v>6</c:v>
                </c:pt>
                <c:pt idx="1154">
                  <c:v>6</c:v>
                </c:pt>
                <c:pt idx="1155">
                  <c:v>6</c:v>
                </c:pt>
                <c:pt idx="1156">
                  <c:v>6</c:v>
                </c:pt>
                <c:pt idx="1157">
                  <c:v>6</c:v>
                </c:pt>
                <c:pt idx="1158">
                  <c:v>6</c:v>
                </c:pt>
                <c:pt idx="1159">
                  <c:v>6</c:v>
                </c:pt>
                <c:pt idx="1160">
                  <c:v>4</c:v>
                </c:pt>
                <c:pt idx="1161">
                  <c:v>6</c:v>
                </c:pt>
                <c:pt idx="1162">
                  <c:v>4</c:v>
                </c:pt>
                <c:pt idx="1163">
                  <c:v>4</c:v>
                </c:pt>
                <c:pt idx="1164">
                  <c:v>4</c:v>
                </c:pt>
                <c:pt idx="1165">
                  <c:v>6</c:v>
                </c:pt>
                <c:pt idx="1166">
                  <c:v>4</c:v>
                </c:pt>
                <c:pt idx="1167">
                  <c:v>4</c:v>
                </c:pt>
                <c:pt idx="1168">
                  <c:v>6</c:v>
                </c:pt>
                <c:pt idx="1169">
                  <c:v>6</c:v>
                </c:pt>
                <c:pt idx="1170">
                  <c:v>6</c:v>
                </c:pt>
                <c:pt idx="1171">
                  <c:v>4</c:v>
                </c:pt>
                <c:pt idx="1172">
                  <c:v>4</c:v>
                </c:pt>
                <c:pt idx="1173">
                  <c:v>4</c:v>
                </c:pt>
                <c:pt idx="1174">
                  <c:v>4</c:v>
                </c:pt>
                <c:pt idx="1175">
                  <c:v>4</c:v>
                </c:pt>
                <c:pt idx="1176">
                  <c:v>4</c:v>
                </c:pt>
                <c:pt idx="1177">
                  <c:v>4</c:v>
                </c:pt>
                <c:pt idx="1178">
                  <c:v>4</c:v>
                </c:pt>
                <c:pt idx="1179">
                  <c:v>4</c:v>
                </c:pt>
                <c:pt idx="1180">
                  <c:v>4</c:v>
                </c:pt>
                <c:pt idx="1181">
                  <c:v>4</c:v>
                </c:pt>
                <c:pt idx="1182">
                  <c:v>4</c:v>
                </c:pt>
                <c:pt idx="1183">
                  <c:v>4</c:v>
                </c:pt>
                <c:pt idx="1184">
                  <c:v>4</c:v>
                </c:pt>
                <c:pt idx="1185">
                  <c:v>4</c:v>
                </c:pt>
                <c:pt idx="1186">
                  <c:v>4</c:v>
                </c:pt>
                <c:pt idx="1187">
                  <c:v>4</c:v>
                </c:pt>
                <c:pt idx="1188">
                  <c:v>4</c:v>
                </c:pt>
                <c:pt idx="1189">
                  <c:v>4</c:v>
                </c:pt>
                <c:pt idx="1190">
                  <c:v>4</c:v>
                </c:pt>
                <c:pt idx="1191">
                  <c:v>4</c:v>
                </c:pt>
                <c:pt idx="1192">
                  <c:v>6</c:v>
                </c:pt>
                <c:pt idx="1193">
                  <c:v>6</c:v>
                </c:pt>
                <c:pt idx="1194">
                  <c:v>6</c:v>
                </c:pt>
                <c:pt idx="1195">
                  <c:v>6</c:v>
                </c:pt>
                <c:pt idx="1196">
                  <c:v>6</c:v>
                </c:pt>
                <c:pt idx="1197">
                  <c:v>6</c:v>
                </c:pt>
                <c:pt idx="1198">
                  <c:v>6</c:v>
                </c:pt>
                <c:pt idx="1199">
                  <c:v>6</c:v>
                </c:pt>
                <c:pt idx="1200">
                  <c:v>6</c:v>
                </c:pt>
                <c:pt idx="1201">
                  <c:v>6</c:v>
                </c:pt>
                <c:pt idx="1202">
                  <c:v>4</c:v>
                </c:pt>
                <c:pt idx="1203">
                  <c:v>4</c:v>
                </c:pt>
                <c:pt idx="1204">
                  <c:v>4</c:v>
                </c:pt>
                <c:pt idx="1205">
                  <c:v>4</c:v>
                </c:pt>
                <c:pt idx="1206">
                  <c:v>4</c:v>
                </c:pt>
                <c:pt idx="1207">
                  <c:v>4</c:v>
                </c:pt>
                <c:pt idx="1208">
                  <c:v>4</c:v>
                </c:pt>
                <c:pt idx="1209">
                  <c:v>4</c:v>
                </c:pt>
                <c:pt idx="1210">
                  <c:v>4</c:v>
                </c:pt>
                <c:pt idx="1211">
                  <c:v>4</c:v>
                </c:pt>
                <c:pt idx="1212">
                  <c:v>6</c:v>
                </c:pt>
                <c:pt idx="1213">
                  <c:v>6</c:v>
                </c:pt>
                <c:pt idx="1214">
                  <c:v>6</c:v>
                </c:pt>
                <c:pt idx="1215">
                  <c:v>4</c:v>
                </c:pt>
                <c:pt idx="1216">
                  <c:v>4</c:v>
                </c:pt>
                <c:pt idx="1217">
                  <c:v>4</c:v>
                </c:pt>
                <c:pt idx="1218">
                  <c:v>4</c:v>
                </c:pt>
                <c:pt idx="1219">
                  <c:v>6</c:v>
                </c:pt>
                <c:pt idx="1220">
                  <c:v>4</c:v>
                </c:pt>
                <c:pt idx="1221">
                  <c:v>4</c:v>
                </c:pt>
                <c:pt idx="1222">
                  <c:v>4</c:v>
                </c:pt>
                <c:pt idx="1223">
                  <c:v>4</c:v>
                </c:pt>
                <c:pt idx="1224">
                  <c:v>4</c:v>
                </c:pt>
                <c:pt idx="1225">
                  <c:v>6</c:v>
                </c:pt>
                <c:pt idx="1226">
                  <c:v>6</c:v>
                </c:pt>
                <c:pt idx="1227">
                  <c:v>4</c:v>
                </c:pt>
                <c:pt idx="1228">
                  <c:v>4</c:v>
                </c:pt>
                <c:pt idx="1229">
                  <c:v>6</c:v>
                </c:pt>
                <c:pt idx="1230">
                  <c:v>4</c:v>
                </c:pt>
                <c:pt idx="1231">
                  <c:v>4</c:v>
                </c:pt>
                <c:pt idx="1232">
                  <c:v>4</c:v>
                </c:pt>
                <c:pt idx="1233">
                  <c:v>6</c:v>
                </c:pt>
                <c:pt idx="1234">
                  <c:v>4</c:v>
                </c:pt>
                <c:pt idx="1235">
                  <c:v>4</c:v>
                </c:pt>
                <c:pt idx="1236">
                  <c:v>4</c:v>
                </c:pt>
                <c:pt idx="1237">
                  <c:v>6</c:v>
                </c:pt>
                <c:pt idx="1238">
                  <c:v>4</c:v>
                </c:pt>
                <c:pt idx="1239">
                  <c:v>6</c:v>
                </c:pt>
                <c:pt idx="1240">
                  <c:v>4</c:v>
                </c:pt>
                <c:pt idx="1241">
                  <c:v>4</c:v>
                </c:pt>
                <c:pt idx="1242">
                  <c:v>4</c:v>
                </c:pt>
                <c:pt idx="1243">
                  <c:v>4</c:v>
                </c:pt>
                <c:pt idx="1244">
                  <c:v>4</c:v>
                </c:pt>
                <c:pt idx="1245">
                  <c:v>4</c:v>
                </c:pt>
                <c:pt idx="1246">
                  <c:v>4</c:v>
                </c:pt>
                <c:pt idx="1247">
                  <c:v>4</c:v>
                </c:pt>
                <c:pt idx="1248">
                  <c:v>4</c:v>
                </c:pt>
                <c:pt idx="1249">
                  <c:v>4</c:v>
                </c:pt>
                <c:pt idx="1250">
                  <c:v>4</c:v>
                </c:pt>
                <c:pt idx="1251">
                  <c:v>4</c:v>
                </c:pt>
                <c:pt idx="1252">
                  <c:v>4</c:v>
                </c:pt>
                <c:pt idx="1253">
                  <c:v>6</c:v>
                </c:pt>
                <c:pt idx="1254">
                  <c:v>6</c:v>
                </c:pt>
                <c:pt idx="1255">
                  <c:v>6</c:v>
                </c:pt>
                <c:pt idx="1256">
                  <c:v>4</c:v>
                </c:pt>
                <c:pt idx="1257">
                  <c:v>6</c:v>
                </c:pt>
                <c:pt idx="1258">
                  <c:v>4</c:v>
                </c:pt>
                <c:pt idx="1259">
                  <c:v>4</c:v>
                </c:pt>
                <c:pt idx="1260">
                  <c:v>4</c:v>
                </c:pt>
                <c:pt idx="1261">
                  <c:v>4</c:v>
                </c:pt>
                <c:pt idx="1262">
                  <c:v>4</c:v>
                </c:pt>
                <c:pt idx="1263">
                  <c:v>6</c:v>
                </c:pt>
                <c:pt idx="1264">
                  <c:v>4</c:v>
                </c:pt>
                <c:pt idx="1265">
                  <c:v>6</c:v>
                </c:pt>
                <c:pt idx="1266">
                  <c:v>4</c:v>
                </c:pt>
                <c:pt idx="1267">
                  <c:v>4</c:v>
                </c:pt>
                <c:pt idx="1268">
                  <c:v>4</c:v>
                </c:pt>
                <c:pt idx="1269">
                  <c:v>4</c:v>
                </c:pt>
                <c:pt idx="1270">
                  <c:v>6</c:v>
                </c:pt>
                <c:pt idx="1271">
                  <c:v>6</c:v>
                </c:pt>
                <c:pt idx="1272">
                  <c:v>6</c:v>
                </c:pt>
                <c:pt idx="1273">
                  <c:v>6</c:v>
                </c:pt>
                <c:pt idx="1274">
                  <c:v>4</c:v>
                </c:pt>
                <c:pt idx="1275">
                  <c:v>4</c:v>
                </c:pt>
                <c:pt idx="1276">
                  <c:v>4</c:v>
                </c:pt>
                <c:pt idx="1277">
                  <c:v>4</c:v>
                </c:pt>
                <c:pt idx="1278">
                  <c:v>4</c:v>
                </c:pt>
                <c:pt idx="1279">
                  <c:v>6</c:v>
                </c:pt>
                <c:pt idx="1280">
                  <c:v>4</c:v>
                </c:pt>
                <c:pt idx="1281">
                  <c:v>4</c:v>
                </c:pt>
                <c:pt idx="1282">
                  <c:v>4</c:v>
                </c:pt>
                <c:pt idx="1283">
                  <c:v>4</c:v>
                </c:pt>
                <c:pt idx="1284">
                  <c:v>4</c:v>
                </c:pt>
                <c:pt idx="1285">
                  <c:v>4</c:v>
                </c:pt>
                <c:pt idx="1286">
                  <c:v>4</c:v>
                </c:pt>
                <c:pt idx="1287">
                  <c:v>4</c:v>
                </c:pt>
                <c:pt idx="1288">
                  <c:v>4</c:v>
                </c:pt>
                <c:pt idx="1289">
                  <c:v>4</c:v>
                </c:pt>
                <c:pt idx="1290">
                  <c:v>4</c:v>
                </c:pt>
                <c:pt idx="1291">
                  <c:v>6</c:v>
                </c:pt>
                <c:pt idx="1292">
                  <c:v>6</c:v>
                </c:pt>
                <c:pt idx="1293">
                  <c:v>6</c:v>
                </c:pt>
                <c:pt idx="1294">
                  <c:v>6</c:v>
                </c:pt>
                <c:pt idx="1295">
                  <c:v>6</c:v>
                </c:pt>
                <c:pt idx="1296">
                  <c:v>6</c:v>
                </c:pt>
                <c:pt idx="1297">
                  <c:v>6</c:v>
                </c:pt>
                <c:pt idx="1298">
                  <c:v>8</c:v>
                </c:pt>
                <c:pt idx="1299">
                  <c:v>8</c:v>
                </c:pt>
                <c:pt idx="1300">
                  <c:v>4</c:v>
                </c:pt>
                <c:pt idx="1301">
                  <c:v>4</c:v>
                </c:pt>
                <c:pt idx="1302">
                  <c:v>4</c:v>
                </c:pt>
                <c:pt idx="1303">
                  <c:v>4</c:v>
                </c:pt>
                <c:pt idx="1304">
                  <c:v>4</c:v>
                </c:pt>
                <c:pt idx="1305">
                  <c:v>4</c:v>
                </c:pt>
                <c:pt idx="1306">
                  <c:v>4</c:v>
                </c:pt>
                <c:pt idx="1307">
                  <c:v>4</c:v>
                </c:pt>
                <c:pt idx="1308">
                  <c:v>4</c:v>
                </c:pt>
                <c:pt idx="1309">
                  <c:v>4</c:v>
                </c:pt>
                <c:pt idx="1310">
                  <c:v>4</c:v>
                </c:pt>
                <c:pt idx="1311">
                  <c:v>4</c:v>
                </c:pt>
                <c:pt idx="1312">
                  <c:v>4</c:v>
                </c:pt>
                <c:pt idx="1313">
                  <c:v>4</c:v>
                </c:pt>
                <c:pt idx="1314">
                  <c:v>4</c:v>
                </c:pt>
                <c:pt idx="1315">
                  <c:v>4</c:v>
                </c:pt>
                <c:pt idx="1316">
                  <c:v>4</c:v>
                </c:pt>
                <c:pt idx="1317">
                  <c:v>4</c:v>
                </c:pt>
                <c:pt idx="1318">
                  <c:v>4</c:v>
                </c:pt>
                <c:pt idx="1319">
                  <c:v>4</c:v>
                </c:pt>
                <c:pt idx="1320">
                  <c:v>4</c:v>
                </c:pt>
                <c:pt idx="1321">
                  <c:v>4</c:v>
                </c:pt>
                <c:pt idx="1322">
                  <c:v>4</c:v>
                </c:pt>
                <c:pt idx="1323">
                  <c:v>4</c:v>
                </c:pt>
                <c:pt idx="1324">
                  <c:v>4</c:v>
                </c:pt>
                <c:pt idx="1325">
                  <c:v>4</c:v>
                </c:pt>
                <c:pt idx="1326">
                  <c:v>4</c:v>
                </c:pt>
                <c:pt idx="1327">
                  <c:v>4</c:v>
                </c:pt>
                <c:pt idx="1328">
                  <c:v>4</c:v>
                </c:pt>
                <c:pt idx="1329">
                  <c:v>4</c:v>
                </c:pt>
                <c:pt idx="1330">
                  <c:v>4</c:v>
                </c:pt>
                <c:pt idx="1331">
                  <c:v>6</c:v>
                </c:pt>
                <c:pt idx="1332">
                  <c:v>6</c:v>
                </c:pt>
                <c:pt idx="1333">
                  <c:v>6</c:v>
                </c:pt>
                <c:pt idx="1334">
                  <c:v>6</c:v>
                </c:pt>
                <c:pt idx="1335">
                  <c:v>6</c:v>
                </c:pt>
                <c:pt idx="1336">
                  <c:v>6</c:v>
                </c:pt>
                <c:pt idx="1337">
                  <c:v>6</c:v>
                </c:pt>
                <c:pt idx="1338">
                  <c:v>6</c:v>
                </c:pt>
                <c:pt idx="1339">
                  <c:v>6</c:v>
                </c:pt>
                <c:pt idx="1340">
                  <c:v>6</c:v>
                </c:pt>
                <c:pt idx="1341">
                  <c:v>6</c:v>
                </c:pt>
                <c:pt idx="1342">
                  <c:v>6</c:v>
                </c:pt>
                <c:pt idx="1343">
                  <c:v>6</c:v>
                </c:pt>
                <c:pt idx="1344">
                  <c:v>6</c:v>
                </c:pt>
                <c:pt idx="1345">
                  <c:v>4</c:v>
                </c:pt>
                <c:pt idx="1346">
                  <c:v>6</c:v>
                </c:pt>
                <c:pt idx="1347">
                  <c:v>4</c:v>
                </c:pt>
                <c:pt idx="1348">
                  <c:v>4</c:v>
                </c:pt>
                <c:pt idx="1349">
                  <c:v>4</c:v>
                </c:pt>
                <c:pt idx="1350">
                  <c:v>6</c:v>
                </c:pt>
                <c:pt idx="1351">
                  <c:v>6</c:v>
                </c:pt>
                <c:pt idx="1352">
                  <c:v>4</c:v>
                </c:pt>
                <c:pt idx="1353">
                  <c:v>6</c:v>
                </c:pt>
                <c:pt idx="1354">
                  <c:v>4</c:v>
                </c:pt>
                <c:pt idx="1355">
                  <c:v>6</c:v>
                </c:pt>
                <c:pt idx="1356">
                  <c:v>6</c:v>
                </c:pt>
                <c:pt idx="1357">
                  <c:v>4</c:v>
                </c:pt>
                <c:pt idx="1358">
                  <c:v>4</c:v>
                </c:pt>
                <c:pt idx="1359">
                  <c:v>6</c:v>
                </c:pt>
                <c:pt idx="1360">
                  <c:v>4</c:v>
                </c:pt>
                <c:pt idx="1361">
                  <c:v>6</c:v>
                </c:pt>
                <c:pt idx="1362">
                  <c:v>4</c:v>
                </c:pt>
                <c:pt idx="1363">
                  <c:v>4</c:v>
                </c:pt>
                <c:pt idx="1364">
                  <c:v>4</c:v>
                </c:pt>
                <c:pt idx="1365">
                  <c:v>6</c:v>
                </c:pt>
                <c:pt idx="1366">
                  <c:v>6</c:v>
                </c:pt>
                <c:pt idx="1367">
                  <c:v>8</c:v>
                </c:pt>
                <c:pt idx="1368">
                  <c:v>8</c:v>
                </c:pt>
                <c:pt idx="1369">
                  <c:v>8</c:v>
                </c:pt>
                <c:pt idx="1370">
                  <c:v>6</c:v>
                </c:pt>
                <c:pt idx="1371">
                  <c:v>6</c:v>
                </c:pt>
                <c:pt idx="1372">
                  <c:v>8</c:v>
                </c:pt>
                <c:pt idx="1373">
                  <c:v>6</c:v>
                </c:pt>
                <c:pt idx="1374">
                  <c:v>6</c:v>
                </c:pt>
                <c:pt idx="1375">
                  <c:v>6</c:v>
                </c:pt>
                <c:pt idx="1376">
                  <c:v>8</c:v>
                </c:pt>
                <c:pt idx="1377">
                  <c:v>6</c:v>
                </c:pt>
                <c:pt idx="1378">
                  <c:v>4</c:v>
                </c:pt>
                <c:pt idx="1379">
                  <c:v>4</c:v>
                </c:pt>
                <c:pt idx="1380">
                  <c:v>4</c:v>
                </c:pt>
                <c:pt idx="1381">
                  <c:v>4</c:v>
                </c:pt>
                <c:pt idx="1382">
                  <c:v>4</c:v>
                </c:pt>
                <c:pt idx="1383">
                  <c:v>4</c:v>
                </c:pt>
                <c:pt idx="1384">
                  <c:v>4</c:v>
                </c:pt>
                <c:pt idx="1385">
                  <c:v>4</c:v>
                </c:pt>
                <c:pt idx="1386">
                  <c:v>8</c:v>
                </c:pt>
                <c:pt idx="1387">
                  <c:v>8</c:v>
                </c:pt>
                <c:pt idx="1388">
                  <c:v>8</c:v>
                </c:pt>
                <c:pt idx="1389">
                  <c:v>8</c:v>
                </c:pt>
                <c:pt idx="1390">
                  <c:v>8</c:v>
                </c:pt>
                <c:pt idx="1391">
                  <c:v>8</c:v>
                </c:pt>
                <c:pt idx="1392">
                  <c:v>8</c:v>
                </c:pt>
                <c:pt idx="1393">
                  <c:v>8</c:v>
                </c:pt>
                <c:pt idx="1394">
                  <c:v>8</c:v>
                </c:pt>
                <c:pt idx="1395">
                  <c:v>8</c:v>
                </c:pt>
                <c:pt idx="1396">
                  <c:v>8</c:v>
                </c:pt>
                <c:pt idx="1397">
                  <c:v>8</c:v>
                </c:pt>
                <c:pt idx="1398">
                  <c:v>8</c:v>
                </c:pt>
                <c:pt idx="1399">
                  <c:v>4</c:v>
                </c:pt>
                <c:pt idx="1400">
                  <c:v>4</c:v>
                </c:pt>
                <c:pt idx="1401">
                  <c:v>4</c:v>
                </c:pt>
                <c:pt idx="1402">
                  <c:v>4</c:v>
                </c:pt>
                <c:pt idx="1403">
                  <c:v>4</c:v>
                </c:pt>
                <c:pt idx="1404">
                  <c:v>6</c:v>
                </c:pt>
                <c:pt idx="1405">
                  <c:v>4</c:v>
                </c:pt>
                <c:pt idx="1406">
                  <c:v>6</c:v>
                </c:pt>
                <c:pt idx="1407">
                  <c:v>6</c:v>
                </c:pt>
                <c:pt idx="1408">
                  <c:v>6</c:v>
                </c:pt>
                <c:pt idx="1409">
                  <c:v>4</c:v>
                </c:pt>
                <c:pt idx="1410">
                  <c:v>6</c:v>
                </c:pt>
                <c:pt idx="1411">
                  <c:v>6</c:v>
                </c:pt>
                <c:pt idx="1412">
                  <c:v>4</c:v>
                </c:pt>
                <c:pt idx="1413">
                  <c:v>4</c:v>
                </c:pt>
                <c:pt idx="1414">
                  <c:v>4</c:v>
                </c:pt>
                <c:pt idx="1415">
                  <c:v>4</c:v>
                </c:pt>
                <c:pt idx="1416">
                  <c:v>4</c:v>
                </c:pt>
                <c:pt idx="1417">
                  <c:v>6</c:v>
                </c:pt>
                <c:pt idx="1418">
                  <c:v>6</c:v>
                </c:pt>
                <c:pt idx="1419">
                  <c:v>4</c:v>
                </c:pt>
                <c:pt idx="1420">
                  <c:v>4</c:v>
                </c:pt>
                <c:pt idx="1421">
                  <c:v>6</c:v>
                </c:pt>
                <c:pt idx="1422">
                  <c:v>4</c:v>
                </c:pt>
                <c:pt idx="1423">
                  <c:v>6</c:v>
                </c:pt>
                <c:pt idx="1424">
                  <c:v>4</c:v>
                </c:pt>
                <c:pt idx="1425">
                  <c:v>4</c:v>
                </c:pt>
                <c:pt idx="1426">
                  <c:v>6</c:v>
                </c:pt>
                <c:pt idx="1427">
                  <c:v>6</c:v>
                </c:pt>
                <c:pt idx="1428">
                  <c:v>6</c:v>
                </c:pt>
                <c:pt idx="1429">
                  <c:v>8</c:v>
                </c:pt>
                <c:pt idx="1430">
                  <c:v>8</c:v>
                </c:pt>
                <c:pt idx="1431">
                  <c:v>8</c:v>
                </c:pt>
                <c:pt idx="1432">
                  <c:v>8</c:v>
                </c:pt>
                <c:pt idx="1433">
                  <c:v>8</c:v>
                </c:pt>
                <c:pt idx="1434">
                  <c:v>8</c:v>
                </c:pt>
                <c:pt idx="1435">
                  <c:v>8</c:v>
                </c:pt>
                <c:pt idx="1436">
                  <c:v>8</c:v>
                </c:pt>
                <c:pt idx="1437">
                  <c:v>8</c:v>
                </c:pt>
                <c:pt idx="1438">
                  <c:v>8</c:v>
                </c:pt>
                <c:pt idx="1439">
                  <c:v>8</c:v>
                </c:pt>
                <c:pt idx="1440">
                  <c:v>8</c:v>
                </c:pt>
                <c:pt idx="1441">
                  <c:v>8</c:v>
                </c:pt>
                <c:pt idx="1442">
                  <c:v>8</c:v>
                </c:pt>
                <c:pt idx="1443">
                  <c:v>8</c:v>
                </c:pt>
                <c:pt idx="1444">
                  <c:v>8</c:v>
                </c:pt>
                <c:pt idx="1445">
                  <c:v>8</c:v>
                </c:pt>
                <c:pt idx="1446">
                  <c:v>8</c:v>
                </c:pt>
                <c:pt idx="1447">
                  <c:v>8</c:v>
                </c:pt>
                <c:pt idx="1448">
                  <c:v>8</c:v>
                </c:pt>
                <c:pt idx="1449">
                  <c:v>8</c:v>
                </c:pt>
                <c:pt idx="1450">
                  <c:v>8</c:v>
                </c:pt>
                <c:pt idx="1451">
                  <c:v>8</c:v>
                </c:pt>
                <c:pt idx="1452">
                  <c:v>8</c:v>
                </c:pt>
                <c:pt idx="1453">
                  <c:v>8</c:v>
                </c:pt>
                <c:pt idx="1454">
                  <c:v>8</c:v>
                </c:pt>
                <c:pt idx="1455">
                  <c:v>8</c:v>
                </c:pt>
                <c:pt idx="1456">
                  <c:v>8</c:v>
                </c:pt>
                <c:pt idx="1457">
                  <c:v>8</c:v>
                </c:pt>
                <c:pt idx="1458">
                  <c:v>8</c:v>
                </c:pt>
                <c:pt idx="1459">
                  <c:v>8</c:v>
                </c:pt>
                <c:pt idx="1460">
                  <c:v>8</c:v>
                </c:pt>
                <c:pt idx="1461">
                  <c:v>8</c:v>
                </c:pt>
                <c:pt idx="1462">
                  <c:v>8</c:v>
                </c:pt>
                <c:pt idx="1463">
                  <c:v>8</c:v>
                </c:pt>
                <c:pt idx="1464">
                  <c:v>8</c:v>
                </c:pt>
                <c:pt idx="1465">
                  <c:v>8</c:v>
                </c:pt>
                <c:pt idx="1466">
                  <c:v>8</c:v>
                </c:pt>
                <c:pt idx="1467">
                  <c:v>8</c:v>
                </c:pt>
                <c:pt idx="1468">
                  <c:v>8</c:v>
                </c:pt>
                <c:pt idx="1469">
                  <c:v>4</c:v>
                </c:pt>
                <c:pt idx="1470">
                  <c:v>4</c:v>
                </c:pt>
                <c:pt idx="1471">
                  <c:v>4</c:v>
                </c:pt>
                <c:pt idx="1472">
                  <c:v>4</c:v>
                </c:pt>
                <c:pt idx="1473">
                  <c:v>4</c:v>
                </c:pt>
                <c:pt idx="1474">
                  <c:v>4</c:v>
                </c:pt>
                <c:pt idx="1475">
                  <c:v>4</c:v>
                </c:pt>
                <c:pt idx="1476">
                  <c:v>6</c:v>
                </c:pt>
                <c:pt idx="1477">
                  <c:v>6</c:v>
                </c:pt>
                <c:pt idx="1478">
                  <c:v>6</c:v>
                </c:pt>
                <c:pt idx="1479">
                  <c:v>6</c:v>
                </c:pt>
                <c:pt idx="1480">
                  <c:v>6</c:v>
                </c:pt>
                <c:pt idx="1481">
                  <c:v>6</c:v>
                </c:pt>
                <c:pt idx="1482">
                  <c:v>6</c:v>
                </c:pt>
                <c:pt idx="1483">
                  <c:v>6</c:v>
                </c:pt>
                <c:pt idx="1484">
                  <c:v>6</c:v>
                </c:pt>
                <c:pt idx="1485">
                  <c:v>6</c:v>
                </c:pt>
                <c:pt idx="1486">
                  <c:v>6</c:v>
                </c:pt>
                <c:pt idx="1487">
                  <c:v>6</c:v>
                </c:pt>
                <c:pt idx="1488">
                  <c:v>6</c:v>
                </c:pt>
                <c:pt idx="1489">
                  <c:v>6</c:v>
                </c:pt>
                <c:pt idx="1490">
                  <c:v>4</c:v>
                </c:pt>
                <c:pt idx="1491">
                  <c:v>4</c:v>
                </c:pt>
                <c:pt idx="1492">
                  <c:v>4</c:v>
                </c:pt>
                <c:pt idx="1493">
                  <c:v>6</c:v>
                </c:pt>
                <c:pt idx="1494">
                  <c:v>6</c:v>
                </c:pt>
                <c:pt idx="1495">
                  <c:v>4</c:v>
                </c:pt>
                <c:pt idx="1496">
                  <c:v>4</c:v>
                </c:pt>
                <c:pt idx="1497">
                  <c:v>6</c:v>
                </c:pt>
                <c:pt idx="1498">
                  <c:v>6</c:v>
                </c:pt>
                <c:pt idx="1499">
                  <c:v>4</c:v>
                </c:pt>
                <c:pt idx="1500">
                  <c:v>4</c:v>
                </c:pt>
                <c:pt idx="1501">
                  <c:v>4</c:v>
                </c:pt>
                <c:pt idx="1502">
                  <c:v>4</c:v>
                </c:pt>
                <c:pt idx="1503">
                  <c:v>4</c:v>
                </c:pt>
                <c:pt idx="1504">
                  <c:v>6</c:v>
                </c:pt>
                <c:pt idx="1505">
                  <c:v>4</c:v>
                </c:pt>
                <c:pt idx="1506">
                  <c:v>4</c:v>
                </c:pt>
                <c:pt idx="1507">
                  <c:v>6</c:v>
                </c:pt>
                <c:pt idx="1508">
                  <c:v>4</c:v>
                </c:pt>
                <c:pt idx="1509">
                  <c:v>6</c:v>
                </c:pt>
                <c:pt idx="1510">
                  <c:v>4</c:v>
                </c:pt>
                <c:pt idx="1511">
                  <c:v>6</c:v>
                </c:pt>
                <c:pt idx="1512">
                  <c:v>4</c:v>
                </c:pt>
                <c:pt idx="1513">
                  <c:v>6</c:v>
                </c:pt>
                <c:pt idx="1514">
                  <c:v>4</c:v>
                </c:pt>
                <c:pt idx="1515">
                  <c:v>6</c:v>
                </c:pt>
                <c:pt idx="1516">
                  <c:v>4</c:v>
                </c:pt>
                <c:pt idx="1517">
                  <c:v>4</c:v>
                </c:pt>
                <c:pt idx="1518">
                  <c:v>4</c:v>
                </c:pt>
                <c:pt idx="1519">
                  <c:v>6</c:v>
                </c:pt>
                <c:pt idx="1520">
                  <c:v>4</c:v>
                </c:pt>
                <c:pt idx="1521">
                  <c:v>6</c:v>
                </c:pt>
                <c:pt idx="1522">
                  <c:v>6</c:v>
                </c:pt>
                <c:pt idx="1523">
                  <c:v>6</c:v>
                </c:pt>
                <c:pt idx="1524">
                  <c:v>6</c:v>
                </c:pt>
                <c:pt idx="1525">
                  <c:v>6</c:v>
                </c:pt>
                <c:pt idx="1526">
                  <c:v>6</c:v>
                </c:pt>
                <c:pt idx="1527">
                  <c:v>4</c:v>
                </c:pt>
                <c:pt idx="1528">
                  <c:v>4</c:v>
                </c:pt>
                <c:pt idx="1529">
                  <c:v>4</c:v>
                </c:pt>
                <c:pt idx="1530">
                  <c:v>4</c:v>
                </c:pt>
                <c:pt idx="1531">
                  <c:v>6</c:v>
                </c:pt>
                <c:pt idx="1532">
                  <c:v>6</c:v>
                </c:pt>
                <c:pt idx="1533">
                  <c:v>4</c:v>
                </c:pt>
                <c:pt idx="1534">
                  <c:v>4</c:v>
                </c:pt>
                <c:pt idx="1535">
                  <c:v>6</c:v>
                </c:pt>
                <c:pt idx="1536">
                  <c:v>6</c:v>
                </c:pt>
                <c:pt idx="1537">
                  <c:v>6</c:v>
                </c:pt>
                <c:pt idx="1538">
                  <c:v>4</c:v>
                </c:pt>
                <c:pt idx="1539">
                  <c:v>4</c:v>
                </c:pt>
                <c:pt idx="1540">
                  <c:v>4</c:v>
                </c:pt>
                <c:pt idx="1541">
                  <c:v>4</c:v>
                </c:pt>
                <c:pt idx="1542">
                  <c:v>6</c:v>
                </c:pt>
                <c:pt idx="1543">
                  <c:v>6</c:v>
                </c:pt>
                <c:pt idx="1544">
                  <c:v>4</c:v>
                </c:pt>
                <c:pt idx="1545">
                  <c:v>6</c:v>
                </c:pt>
                <c:pt idx="1546">
                  <c:v>4</c:v>
                </c:pt>
                <c:pt idx="1547">
                  <c:v>6</c:v>
                </c:pt>
                <c:pt idx="1548">
                  <c:v>4</c:v>
                </c:pt>
                <c:pt idx="1549">
                  <c:v>4</c:v>
                </c:pt>
                <c:pt idx="1550">
                  <c:v>6</c:v>
                </c:pt>
                <c:pt idx="1551">
                  <c:v>4</c:v>
                </c:pt>
                <c:pt idx="1552">
                  <c:v>4</c:v>
                </c:pt>
                <c:pt idx="1553">
                  <c:v>6</c:v>
                </c:pt>
                <c:pt idx="1554">
                  <c:v>4</c:v>
                </c:pt>
                <c:pt idx="1555">
                  <c:v>4</c:v>
                </c:pt>
                <c:pt idx="1556">
                  <c:v>4</c:v>
                </c:pt>
                <c:pt idx="1557">
                  <c:v>4</c:v>
                </c:pt>
                <c:pt idx="1558">
                  <c:v>6</c:v>
                </c:pt>
                <c:pt idx="1559">
                  <c:v>6</c:v>
                </c:pt>
                <c:pt idx="1560">
                  <c:v>4</c:v>
                </c:pt>
                <c:pt idx="1561">
                  <c:v>6</c:v>
                </c:pt>
                <c:pt idx="1562">
                  <c:v>6</c:v>
                </c:pt>
                <c:pt idx="1563">
                  <c:v>4</c:v>
                </c:pt>
                <c:pt idx="1564">
                  <c:v>4</c:v>
                </c:pt>
                <c:pt idx="1565">
                  <c:v>4</c:v>
                </c:pt>
                <c:pt idx="1566">
                  <c:v>8</c:v>
                </c:pt>
                <c:pt idx="1567">
                  <c:v>6</c:v>
                </c:pt>
                <c:pt idx="1568">
                  <c:v>6</c:v>
                </c:pt>
                <c:pt idx="1569">
                  <c:v>8</c:v>
                </c:pt>
                <c:pt idx="1570">
                  <c:v>8</c:v>
                </c:pt>
                <c:pt idx="1571">
                  <c:v>8</c:v>
                </c:pt>
                <c:pt idx="1572">
                  <c:v>8</c:v>
                </c:pt>
                <c:pt idx="1573">
                  <c:v>8</c:v>
                </c:pt>
                <c:pt idx="1574">
                  <c:v>8</c:v>
                </c:pt>
                <c:pt idx="1575">
                  <c:v>8</c:v>
                </c:pt>
                <c:pt idx="1576">
                  <c:v>8</c:v>
                </c:pt>
                <c:pt idx="1577">
                  <c:v>8</c:v>
                </c:pt>
                <c:pt idx="1578">
                  <c:v>8</c:v>
                </c:pt>
                <c:pt idx="1579">
                  <c:v>8</c:v>
                </c:pt>
                <c:pt idx="1580">
                  <c:v>8</c:v>
                </c:pt>
                <c:pt idx="1581">
                  <c:v>8</c:v>
                </c:pt>
                <c:pt idx="1582">
                  <c:v>8</c:v>
                </c:pt>
                <c:pt idx="1583">
                  <c:v>8</c:v>
                </c:pt>
                <c:pt idx="1584">
                  <c:v>8</c:v>
                </c:pt>
                <c:pt idx="1585">
                  <c:v>8</c:v>
                </c:pt>
                <c:pt idx="1586">
                  <c:v>4</c:v>
                </c:pt>
                <c:pt idx="1587">
                  <c:v>4</c:v>
                </c:pt>
                <c:pt idx="1588">
                  <c:v>4</c:v>
                </c:pt>
                <c:pt idx="1589">
                  <c:v>4</c:v>
                </c:pt>
                <c:pt idx="1590">
                  <c:v>4</c:v>
                </c:pt>
                <c:pt idx="1591">
                  <c:v>4</c:v>
                </c:pt>
                <c:pt idx="1592">
                  <c:v>4</c:v>
                </c:pt>
                <c:pt idx="1593">
                  <c:v>4</c:v>
                </c:pt>
                <c:pt idx="1594">
                  <c:v>4</c:v>
                </c:pt>
                <c:pt idx="1595">
                  <c:v>6</c:v>
                </c:pt>
                <c:pt idx="1596">
                  <c:v>6</c:v>
                </c:pt>
                <c:pt idx="1597">
                  <c:v>6</c:v>
                </c:pt>
                <c:pt idx="1598">
                  <c:v>6</c:v>
                </c:pt>
                <c:pt idx="1599">
                  <c:v>6</c:v>
                </c:pt>
                <c:pt idx="1600">
                  <c:v>6</c:v>
                </c:pt>
                <c:pt idx="1601">
                  <c:v>6</c:v>
                </c:pt>
                <c:pt idx="1602">
                  <c:v>6</c:v>
                </c:pt>
                <c:pt idx="1603">
                  <c:v>6</c:v>
                </c:pt>
                <c:pt idx="1604">
                  <c:v>6</c:v>
                </c:pt>
                <c:pt idx="1605">
                  <c:v>6</c:v>
                </c:pt>
                <c:pt idx="1606">
                  <c:v>6</c:v>
                </c:pt>
                <c:pt idx="1607">
                  <c:v>6</c:v>
                </c:pt>
                <c:pt idx="1608">
                  <c:v>6</c:v>
                </c:pt>
                <c:pt idx="1609">
                  <c:v>6</c:v>
                </c:pt>
                <c:pt idx="1610">
                  <c:v>6</c:v>
                </c:pt>
                <c:pt idx="1611">
                  <c:v>4</c:v>
                </c:pt>
                <c:pt idx="1612">
                  <c:v>6</c:v>
                </c:pt>
                <c:pt idx="1613">
                  <c:v>4</c:v>
                </c:pt>
                <c:pt idx="1614">
                  <c:v>6</c:v>
                </c:pt>
                <c:pt idx="1615">
                  <c:v>4</c:v>
                </c:pt>
                <c:pt idx="1616">
                  <c:v>4</c:v>
                </c:pt>
                <c:pt idx="1617">
                  <c:v>4</c:v>
                </c:pt>
                <c:pt idx="1618">
                  <c:v>6</c:v>
                </c:pt>
                <c:pt idx="1619">
                  <c:v>4</c:v>
                </c:pt>
                <c:pt idx="1620">
                  <c:v>12</c:v>
                </c:pt>
                <c:pt idx="1621">
                  <c:v>12</c:v>
                </c:pt>
                <c:pt idx="1622">
                  <c:v>12</c:v>
                </c:pt>
                <c:pt idx="1623">
                  <c:v>12</c:v>
                </c:pt>
                <c:pt idx="1624">
                  <c:v>12</c:v>
                </c:pt>
                <c:pt idx="1625">
                  <c:v>12</c:v>
                </c:pt>
                <c:pt idx="1626">
                  <c:v>12</c:v>
                </c:pt>
                <c:pt idx="1627">
                  <c:v>12</c:v>
                </c:pt>
                <c:pt idx="1628">
                  <c:v>12</c:v>
                </c:pt>
                <c:pt idx="1629">
                  <c:v>12</c:v>
                </c:pt>
                <c:pt idx="1630">
                  <c:v>12</c:v>
                </c:pt>
                <c:pt idx="1631">
                  <c:v>12</c:v>
                </c:pt>
                <c:pt idx="1632">
                  <c:v>4</c:v>
                </c:pt>
                <c:pt idx="1633">
                  <c:v>4</c:v>
                </c:pt>
                <c:pt idx="1634">
                  <c:v>4</c:v>
                </c:pt>
                <c:pt idx="1635">
                  <c:v>4</c:v>
                </c:pt>
                <c:pt idx="1636">
                  <c:v>4</c:v>
                </c:pt>
                <c:pt idx="1637">
                  <c:v>4</c:v>
                </c:pt>
                <c:pt idx="1638">
                  <c:v>4</c:v>
                </c:pt>
                <c:pt idx="1639">
                  <c:v>4</c:v>
                </c:pt>
                <c:pt idx="1640">
                  <c:v>4</c:v>
                </c:pt>
                <c:pt idx="1641">
                  <c:v>4</c:v>
                </c:pt>
                <c:pt idx="1642">
                  <c:v>4</c:v>
                </c:pt>
                <c:pt idx="1643">
                  <c:v>4</c:v>
                </c:pt>
                <c:pt idx="1644">
                  <c:v>4</c:v>
                </c:pt>
                <c:pt idx="1645">
                  <c:v>4</c:v>
                </c:pt>
                <c:pt idx="1646">
                  <c:v>4</c:v>
                </c:pt>
                <c:pt idx="1647">
                  <c:v>4</c:v>
                </c:pt>
                <c:pt idx="1648">
                  <c:v>4</c:v>
                </c:pt>
                <c:pt idx="1649">
                  <c:v>4</c:v>
                </c:pt>
                <c:pt idx="1650">
                  <c:v>8</c:v>
                </c:pt>
                <c:pt idx="1651">
                  <c:v>8</c:v>
                </c:pt>
                <c:pt idx="1652">
                  <c:v>8</c:v>
                </c:pt>
                <c:pt idx="1653">
                  <c:v>8</c:v>
                </c:pt>
                <c:pt idx="1654">
                  <c:v>8</c:v>
                </c:pt>
                <c:pt idx="1655">
                  <c:v>8</c:v>
                </c:pt>
                <c:pt idx="1656">
                  <c:v>8</c:v>
                </c:pt>
                <c:pt idx="1657">
                  <c:v>8</c:v>
                </c:pt>
                <c:pt idx="1658">
                  <c:v>8</c:v>
                </c:pt>
                <c:pt idx="1659">
                  <c:v>8</c:v>
                </c:pt>
                <c:pt idx="1660">
                  <c:v>4</c:v>
                </c:pt>
                <c:pt idx="1661">
                  <c:v>4</c:v>
                </c:pt>
                <c:pt idx="1662">
                  <c:v>4</c:v>
                </c:pt>
                <c:pt idx="1663">
                  <c:v>4</c:v>
                </c:pt>
                <c:pt idx="1664">
                  <c:v>6</c:v>
                </c:pt>
                <c:pt idx="1665">
                  <c:v>6</c:v>
                </c:pt>
                <c:pt idx="1666">
                  <c:v>6</c:v>
                </c:pt>
                <c:pt idx="1667">
                  <c:v>6</c:v>
                </c:pt>
                <c:pt idx="1668">
                  <c:v>6</c:v>
                </c:pt>
                <c:pt idx="1669">
                  <c:v>6</c:v>
                </c:pt>
                <c:pt idx="1670">
                  <c:v>6</c:v>
                </c:pt>
                <c:pt idx="1671">
                  <c:v>6</c:v>
                </c:pt>
                <c:pt idx="1672">
                  <c:v>6</c:v>
                </c:pt>
                <c:pt idx="1673">
                  <c:v>6</c:v>
                </c:pt>
                <c:pt idx="1674">
                  <c:v>6</c:v>
                </c:pt>
                <c:pt idx="1675">
                  <c:v>6</c:v>
                </c:pt>
                <c:pt idx="1676">
                  <c:v>8</c:v>
                </c:pt>
                <c:pt idx="1677">
                  <c:v>8</c:v>
                </c:pt>
                <c:pt idx="1678">
                  <c:v>8</c:v>
                </c:pt>
                <c:pt idx="1679">
                  <c:v>8</c:v>
                </c:pt>
                <c:pt idx="1680">
                  <c:v>0</c:v>
                </c:pt>
                <c:pt idx="1681">
                  <c:v>0</c:v>
                </c:pt>
                <c:pt idx="1682">
                  <c:v>0</c:v>
                </c:pt>
                <c:pt idx="1683">
                  <c:v>4</c:v>
                </c:pt>
                <c:pt idx="1684">
                  <c:v>6</c:v>
                </c:pt>
                <c:pt idx="1685">
                  <c:v>6</c:v>
                </c:pt>
                <c:pt idx="1686">
                  <c:v>6</c:v>
                </c:pt>
                <c:pt idx="1687">
                  <c:v>4</c:v>
                </c:pt>
                <c:pt idx="1688">
                  <c:v>6</c:v>
                </c:pt>
                <c:pt idx="1689">
                  <c:v>4</c:v>
                </c:pt>
                <c:pt idx="1690">
                  <c:v>6</c:v>
                </c:pt>
                <c:pt idx="1691">
                  <c:v>6</c:v>
                </c:pt>
                <c:pt idx="1692">
                  <c:v>4</c:v>
                </c:pt>
                <c:pt idx="1693">
                  <c:v>6</c:v>
                </c:pt>
                <c:pt idx="1694">
                  <c:v>6</c:v>
                </c:pt>
                <c:pt idx="1695">
                  <c:v>4</c:v>
                </c:pt>
                <c:pt idx="1696">
                  <c:v>6</c:v>
                </c:pt>
                <c:pt idx="1697">
                  <c:v>6</c:v>
                </c:pt>
                <c:pt idx="1698">
                  <c:v>4</c:v>
                </c:pt>
                <c:pt idx="1699">
                  <c:v>6</c:v>
                </c:pt>
                <c:pt idx="1700">
                  <c:v>6</c:v>
                </c:pt>
                <c:pt idx="1701">
                  <c:v>6</c:v>
                </c:pt>
                <c:pt idx="1702">
                  <c:v>6</c:v>
                </c:pt>
                <c:pt idx="1703">
                  <c:v>6</c:v>
                </c:pt>
                <c:pt idx="1704">
                  <c:v>4</c:v>
                </c:pt>
                <c:pt idx="1705">
                  <c:v>6</c:v>
                </c:pt>
                <c:pt idx="1706">
                  <c:v>6</c:v>
                </c:pt>
                <c:pt idx="1707">
                  <c:v>4</c:v>
                </c:pt>
                <c:pt idx="1708">
                  <c:v>6</c:v>
                </c:pt>
                <c:pt idx="1709">
                  <c:v>4</c:v>
                </c:pt>
                <c:pt idx="1710">
                  <c:v>4</c:v>
                </c:pt>
                <c:pt idx="1711">
                  <c:v>4</c:v>
                </c:pt>
                <c:pt idx="1712">
                  <c:v>6</c:v>
                </c:pt>
                <c:pt idx="1713">
                  <c:v>6</c:v>
                </c:pt>
                <c:pt idx="1714">
                  <c:v>6</c:v>
                </c:pt>
                <c:pt idx="1715">
                  <c:v>6</c:v>
                </c:pt>
                <c:pt idx="1716">
                  <c:v>4</c:v>
                </c:pt>
                <c:pt idx="1717">
                  <c:v>6</c:v>
                </c:pt>
                <c:pt idx="1718">
                  <c:v>6</c:v>
                </c:pt>
                <c:pt idx="1719">
                  <c:v>6</c:v>
                </c:pt>
                <c:pt idx="1720">
                  <c:v>6</c:v>
                </c:pt>
                <c:pt idx="1721">
                  <c:v>6</c:v>
                </c:pt>
                <c:pt idx="1722">
                  <c:v>6</c:v>
                </c:pt>
                <c:pt idx="1723">
                  <c:v>6</c:v>
                </c:pt>
                <c:pt idx="1724">
                  <c:v>6</c:v>
                </c:pt>
                <c:pt idx="1725">
                  <c:v>4</c:v>
                </c:pt>
                <c:pt idx="1726">
                  <c:v>6</c:v>
                </c:pt>
                <c:pt idx="1727">
                  <c:v>6</c:v>
                </c:pt>
                <c:pt idx="1728">
                  <c:v>6</c:v>
                </c:pt>
                <c:pt idx="1729">
                  <c:v>6</c:v>
                </c:pt>
                <c:pt idx="1730">
                  <c:v>6</c:v>
                </c:pt>
                <c:pt idx="1731">
                  <c:v>4</c:v>
                </c:pt>
                <c:pt idx="1732">
                  <c:v>4</c:v>
                </c:pt>
                <c:pt idx="1733">
                  <c:v>6</c:v>
                </c:pt>
                <c:pt idx="1734">
                  <c:v>6</c:v>
                </c:pt>
                <c:pt idx="1735">
                  <c:v>6</c:v>
                </c:pt>
                <c:pt idx="1736">
                  <c:v>6</c:v>
                </c:pt>
                <c:pt idx="1737">
                  <c:v>6</c:v>
                </c:pt>
                <c:pt idx="1738">
                  <c:v>4</c:v>
                </c:pt>
                <c:pt idx="1739">
                  <c:v>4</c:v>
                </c:pt>
                <c:pt idx="1740">
                  <c:v>6</c:v>
                </c:pt>
                <c:pt idx="1741">
                  <c:v>6</c:v>
                </c:pt>
                <c:pt idx="1742">
                  <c:v>6</c:v>
                </c:pt>
                <c:pt idx="1743">
                  <c:v>4</c:v>
                </c:pt>
                <c:pt idx="1744">
                  <c:v>6</c:v>
                </c:pt>
                <c:pt idx="1745">
                  <c:v>4</c:v>
                </c:pt>
                <c:pt idx="1746">
                  <c:v>6</c:v>
                </c:pt>
                <c:pt idx="1747">
                  <c:v>6</c:v>
                </c:pt>
                <c:pt idx="1748">
                  <c:v>6</c:v>
                </c:pt>
                <c:pt idx="1749">
                  <c:v>6</c:v>
                </c:pt>
                <c:pt idx="1750">
                  <c:v>6</c:v>
                </c:pt>
                <c:pt idx="1751">
                  <c:v>6</c:v>
                </c:pt>
                <c:pt idx="1752">
                  <c:v>6</c:v>
                </c:pt>
                <c:pt idx="1753">
                  <c:v>6</c:v>
                </c:pt>
                <c:pt idx="1754">
                  <c:v>6</c:v>
                </c:pt>
                <c:pt idx="1755">
                  <c:v>6</c:v>
                </c:pt>
                <c:pt idx="1756">
                  <c:v>6</c:v>
                </c:pt>
                <c:pt idx="1757">
                  <c:v>6</c:v>
                </c:pt>
                <c:pt idx="1758">
                  <c:v>6</c:v>
                </c:pt>
                <c:pt idx="1759">
                  <c:v>6</c:v>
                </c:pt>
                <c:pt idx="1760">
                  <c:v>6</c:v>
                </c:pt>
                <c:pt idx="1761">
                  <c:v>6</c:v>
                </c:pt>
                <c:pt idx="1762">
                  <c:v>6</c:v>
                </c:pt>
                <c:pt idx="1763">
                  <c:v>6</c:v>
                </c:pt>
                <c:pt idx="1764">
                  <c:v>6</c:v>
                </c:pt>
                <c:pt idx="1765">
                  <c:v>6</c:v>
                </c:pt>
                <c:pt idx="1766">
                  <c:v>6</c:v>
                </c:pt>
                <c:pt idx="1767">
                  <c:v>6</c:v>
                </c:pt>
                <c:pt idx="1768">
                  <c:v>6</c:v>
                </c:pt>
                <c:pt idx="1769">
                  <c:v>6</c:v>
                </c:pt>
                <c:pt idx="1770">
                  <c:v>6</c:v>
                </c:pt>
                <c:pt idx="1771">
                  <c:v>6</c:v>
                </c:pt>
                <c:pt idx="1772">
                  <c:v>6</c:v>
                </c:pt>
                <c:pt idx="1773">
                  <c:v>6</c:v>
                </c:pt>
                <c:pt idx="1774">
                  <c:v>6</c:v>
                </c:pt>
                <c:pt idx="1775">
                  <c:v>6</c:v>
                </c:pt>
                <c:pt idx="1776">
                  <c:v>6</c:v>
                </c:pt>
                <c:pt idx="1777">
                  <c:v>4</c:v>
                </c:pt>
                <c:pt idx="1778">
                  <c:v>4</c:v>
                </c:pt>
                <c:pt idx="1779">
                  <c:v>4</c:v>
                </c:pt>
                <c:pt idx="1780">
                  <c:v>4</c:v>
                </c:pt>
                <c:pt idx="1781">
                  <c:v>4</c:v>
                </c:pt>
                <c:pt idx="1782">
                  <c:v>4</c:v>
                </c:pt>
                <c:pt idx="1783">
                  <c:v>4</c:v>
                </c:pt>
                <c:pt idx="1784">
                  <c:v>4</c:v>
                </c:pt>
                <c:pt idx="1785">
                  <c:v>4</c:v>
                </c:pt>
                <c:pt idx="1786">
                  <c:v>4</c:v>
                </c:pt>
                <c:pt idx="1787">
                  <c:v>4</c:v>
                </c:pt>
                <c:pt idx="1788">
                  <c:v>4</c:v>
                </c:pt>
                <c:pt idx="1789">
                  <c:v>4</c:v>
                </c:pt>
                <c:pt idx="1790">
                  <c:v>4</c:v>
                </c:pt>
                <c:pt idx="1791">
                  <c:v>4</c:v>
                </c:pt>
                <c:pt idx="1792">
                  <c:v>4</c:v>
                </c:pt>
                <c:pt idx="1793">
                  <c:v>4</c:v>
                </c:pt>
                <c:pt idx="1794">
                  <c:v>4</c:v>
                </c:pt>
                <c:pt idx="1795">
                  <c:v>5</c:v>
                </c:pt>
                <c:pt idx="1796">
                  <c:v>4</c:v>
                </c:pt>
                <c:pt idx="1797">
                  <c:v>4</c:v>
                </c:pt>
                <c:pt idx="1798">
                  <c:v>4</c:v>
                </c:pt>
                <c:pt idx="1799">
                  <c:v>4</c:v>
                </c:pt>
                <c:pt idx="1800">
                  <c:v>4</c:v>
                </c:pt>
                <c:pt idx="1801">
                  <c:v>4</c:v>
                </c:pt>
                <c:pt idx="1802">
                  <c:v>4</c:v>
                </c:pt>
                <c:pt idx="1803">
                  <c:v>4</c:v>
                </c:pt>
                <c:pt idx="1804">
                  <c:v>4</c:v>
                </c:pt>
                <c:pt idx="1805">
                  <c:v>4</c:v>
                </c:pt>
                <c:pt idx="1806">
                  <c:v>4</c:v>
                </c:pt>
                <c:pt idx="1807">
                  <c:v>4</c:v>
                </c:pt>
                <c:pt idx="1808">
                  <c:v>4</c:v>
                </c:pt>
                <c:pt idx="1809">
                  <c:v>4</c:v>
                </c:pt>
                <c:pt idx="1810">
                  <c:v>4</c:v>
                </c:pt>
                <c:pt idx="1811">
                  <c:v>5</c:v>
                </c:pt>
                <c:pt idx="1812">
                  <c:v>4</c:v>
                </c:pt>
                <c:pt idx="1813">
                  <c:v>4</c:v>
                </c:pt>
                <c:pt idx="1814">
                  <c:v>5</c:v>
                </c:pt>
                <c:pt idx="1815">
                  <c:v>4</c:v>
                </c:pt>
                <c:pt idx="1816">
                  <c:v>4</c:v>
                </c:pt>
                <c:pt idx="1817">
                  <c:v>5</c:v>
                </c:pt>
                <c:pt idx="1818">
                  <c:v>4</c:v>
                </c:pt>
                <c:pt idx="1819">
                  <c:v>5</c:v>
                </c:pt>
                <c:pt idx="1820">
                  <c:v>5</c:v>
                </c:pt>
                <c:pt idx="1821">
                  <c:v>4</c:v>
                </c:pt>
                <c:pt idx="1822">
                  <c:v>4</c:v>
                </c:pt>
                <c:pt idx="1823">
                  <c:v>4</c:v>
                </c:pt>
                <c:pt idx="1824">
                  <c:v>4</c:v>
                </c:pt>
                <c:pt idx="1825">
                  <c:v>4</c:v>
                </c:pt>
                <c:pt idx="1826">
                  <c:v>4</c:v>
                </c:pt>
                <c:pt idx="1827">
                  <c:v>4</c:v>
                </c:pt>
                <c:pt idx="1828">
                  <c:v>4</c:v>
                </c:pt>
                <c:pt idx="1829">
                  <c:v>4</c:v>
                </c:pt>
                <c:pt idx="1830">
                  <c:v>4</c:v>
                </c:pt>
                <c:pt idx="1831">
                  <c:v>4</c:v>
                </c:pt>
                <c:pt idx="1832">
                  <c:v>4</c:v>
                </c:pt>
                <c:pt idx="1833">
                  <c:v>4</c:v>
                </c:pt>
                <c:pt idx="1834">
                  <c:v>4</c:v>
                </c:pt>
                <c:pt idx="1835">
                  <c:v>4</c:v>
                </c:pt>
                <c:pt idx="1836">
                  <c:v>4</c:v>
                </c:pt>
                <c:pt idx="1837">
                  <c:v>4</c:v>
                </c:pt>
                <c:pt idx="1838">
                  <c:v>4</c:v>
                </c:pt>
                <c:pt idx="1839">
                  <c:v>4</c:v>
                </c:pt>
                <c:pt idx="1840">
                  <c:v>4</c:v>
                </c:pt>
                <c:pt idx="1841">
                  <c:v>4</c:v>
                </c:pt>
                <c:pt idx="1842">
                  <c:v>4</c:v>
                </c:pt>
                <c:pt idx="1843">
                  <c:v>4</c:v>
                </c:pt>
                <c:pt idx="1844">
                  <c:v>4</c:v>
                </c:pt>
                <c:pt idx="1845">
                  <c:v>4</c:v>
                </c:pt>
                <c:pt idx="1846">
                  <c:v>4</c:v>
                </c:pt>
                <c:pt idx="1847">
                  <c:v>4</c:v>
                </c:pt>
                <c:pt idx="1848">
                  <c:v>4</c:v>
                </c:pt>
                <c:pt idx="1849">
                  <c:v>4</c:v>
                </c:pt>
                <c:pt idx="1850">
                  <c:v>4</c:v>
                </c:pt>
                <c:pt idx="1851">
                  <c:v>4</c:v>
                </c:pt>
                <c:pt idx="1852">
                  <c:v>4</c:v>
                </c:pt>
                <c:pt idx="1853">
                  <c:v>4</c:v>
                </c:pt>
                <c:pt idx="1854">
                  <c:v>4</c:v>
                </c:pt>
                <c:pt idx="1855">
                  <c:v>4</c:v>
                </c:pt>
                <c:pt idx="1856">
                  <c:v>4</c:v>
                </c:pt>
                <c:pt idx="1857">
                  <c:v>4</c:v>
                </c:pt>
                <c:pt idx="1858">
                  <c:v>4</c:v>
                </c:pt>
                <c:pt idx="1859">
                  <c:v>4</c:v>
                </c:pt>
                <c:pt idx="1860">
                  <c:v>4</c:v>
                </c:pt>
                <c:pt idx="1861">
                  <c:v>4</c:v>
                </c:pt>
                <c:pt idx="1862">
                  <c:v>4</c:v>
                </c:pt>
                <c:pt idx="1863">
                  <c:v>4</c:v>
                </c:pt>
                <c:pt idx="1864">
                  <c:v>4</c:v>
                </c:pt>
                <c:pt idx="1865">
                  <c:v>4</c:v>
                </c:pt>
                <c:pt idx="1866">
                  <c:v>4</c:v>
                </c:pt>
                <c:pt idx="1867">
                  <c:v>4</c:v>
                </c:pt>
                <c:pt idx="1868">
                  <c:v>4</c:v>
                </c:pt>
                <c:pt idx="1869">
                  <c:v>4</c:v>
                </c:pt>
                <c:pt idx="1870">
                  <c:v>4</c:v>
                </c:pt>
                <c:pt idx="1871">
                  <c:v>4</c:v>
                </c:pt>
                <c:pt idx="1872">
                  <c:v>4</c:v>
                </c:pt>
                <c:pt idx="1873">
                  <c:v>4</c:v>
                </c:pt>
                <c:pt idx="1874">
                  <c:v>4</c:v>
                </c:pt>
                <c:pt idx="1875">
                  <c:v>4</c:v>
                </c:pt>
                <c:pt idx="1876">
                  <c:v>4</c:v>
                </c:pt>
                <c:pt idx="1877">
                  <c:v>4</c:v>
                </c:pt>
                <c:pt idx="1878">
                  <c:v>4</c:v>
                </c:pt>
                <c:pt idx="1879">
                  <c:v>4</c:v>
                </c:pt>
                <c:pt idx="1880">
                  <c:v>4</c:v>
                </c:pt>
                <c:pt idx="1881">
                  <c:v>4</c:v>
                </c:pt>
                <c:pt idx="1882">
                  <c:v>4</c:v>
                </c:pt>
                <c:pt idx="1883">
                  <c:v>4</c:v>
                </c:pt>
                <c:pt idx="1884">
                  <c:v>4</c:v>
                </c:pt>
                <c:pt idx="1885">
                  <c:v>4</c:v>
                </c:pt>
                <c:pt idx="1886">
                  <c:v>4</c:v>
                </c:pt>
                <c:pt idx="1887">
                  <c:v>4</c:v>
                </c:pt>
                <c:pt idx="1888">
                  <c:v>4</c:v>
                </c:pt>
                <c:pt idx="1889">
                  <c:v>4</c:v>
                </c:pt>
                <c:pt idx="1890">
                  <c:v>4</c:v>
                </c:pt>
                <c:pt idx="1891">
                  <c:v>4</c:v>
                </c:pt>
                <c:pt idx="1892">
                  <c:v>4</c:v>
                </c:pt>
                <c:pt idx="1893">
                  <c:v>4</c:v>
                </c:pt>
                <c:pt idx="1894">
                  <c:v>4</c:v>
                </c:pt>
                <c:pt idx="1895">
                  <c:v>4</c:v>
                </c:pt>
                <c:pt idx="1896">
                  <c:v>4</c:v>
                </c:pt>
                <c:pt idx="1897">
                  <c:v>4</c:v>
                </c:pt>
                <c:pt idx="1898">
                  <c:v>4</c:v>
                </c:pt>
                <c:pt idx="1899">
                  <c:v>4</c:v>
                </c:pt>
                <c:pt idx="1900">
                  <c:v>4</c:v>
                </c:pt>
                <c:pt idx="1901">
                  <c:v>4</c:v>
                </c:pt>
                <c:pt idx="1902">
                  <c:v>4</c:v>
                </c:pt>
                <c:pt idx="1903">
                  <c:v>4</c:v>
                </c:pt>
                <c:pt idx="1904">
                  <c:v>4</c:v>
                </c:pt>
                <c:pt idx="1905">
                  <c:v>4</c:v>
                </c:pt>
                <c:pt idx="1906">
                  <c:v>4</c:v>
                </c:pt>
                <c:pt idx="1907">
                  <c:v>4</c:v>
                </c:pt>
                <c:pt idx="1908">
                  <c:v>4</c:v>
                </c:pt>
                <c:pt idx="1909">
                  <c:v>4</c:v>
                </c:pt>
                <c:pt idx="1910">
                  <c:v>4</c:v>
                </c:pt>
                <c:pt idx="1911">
                  <c:v>4</c:v>
                </c:pt>
                <c:pt idx="1912">
                  <c:v>4</c:v>
                </c:pt>
                <c:pt idx="1913">
                  <c:v>4</c:v>
                </c:pt>
                <c:pt idx="1914">
                  <c:v>4</c:v>
                </c:pt>
                <c:pt idx="1915">
                  <c:v>4</c:v>
                </c:pt>
                <c:pt idx="1916">
                  <c:v>4</c:v>
                </c:pt>
                <c:pt idx="1917">
                  <c:v>4</c:v>
                </c:pt>
                <c:pt idx="1918">
                  <c:v>4</c:v>
                </c:pt>
                <c:pt idx="1919">
                  <c:v>4</c:v>
                </c:pt>
                <c:pt idx="1920">
                  <c:v>4</c:v>
                </c:pt>
                <c:pt idx="1921">
                  <c:v>4</c:v>
                </c:pt>
                <c:pt idx="1922">
                  <c:v>4</c:v>
                </c:pt>
                <c:pt idx="1923">
                  <c:v>4</c:v>
                </c:pt>
                <c:pt idx="1924">
                  <c:v>4</c:v>
                </c:pt>
                <c:pt idx="1925">
                  <c:v>4</c:v>
                </c:pt>
                <c:pt idx="1926">
                  <c:v>4</c:v>
                </c:pt>
                <c:pt idx="1927">
                  <c:v>4</c:v>
                </c:pt>
                <c:pt idx="1928">
                  <c:v>4</c:v>
                </c:pt>
                <c:pt idx="1929">
                  <c:v>4</c:v>
                </c:pt>
                <c:pt idx="1930">
                  <c:v>4</c:v>
                </c:pt>
                <c:pt idx="1931">
                  <c:v>4</c:v>
                </c:pt>
                <c:pt idx="1932">
                  <c:v>4</c:v>
                </c:pt>
                <c:pt idx="1933">
                  <c:v>4</c:v>
                </c:pt>
                <c:pt idx="1934">
                  <c:v>4</c:v>
                </c:pt>
                <c:pt idx="1935">
                  <c:v>4</c:v>
                </c:pt>
                <c:pt idx="1936">
                  <c:v>4</c:v>
                </c:pt>
                <c:pt idx="1937">
                  <c:v>4</c:v>
                </c:pt>
                <c:pt idx="1938">
                  <c:v>4</c:v>
                </c:pt>
                <c:pt idx="1939">
                  <c:v>4</c:v>
                </c:pt>
                <c:pt idx="1940">
                  <c:v>4</c:v>
                </c:pt>
                <c:pt idx="1941">
                  <c:v>4</c:v>
                </c:pt>
                <c:pt idx="1942">
                  <c:v>4</c:v>
                </c:pt>
                <c:pt idx="1943">
                  <c:v>4</c:v>
                </c:pt>
                <c:pt idx="1944">
                  <c:v>4</c:v>
                </c:pt>
                <c:pt idx="1945">
                  <c:v>4</c:v>
                </c:pt>
                <c:pt idx="1946">
                  <c:v>4</c:v>
                </c:pt>
                <c:pt idx="1947">
                  <c:v>4</c:v>
                </c:pt>
                <c:pt idx="1948">
                  <c:v>4</c:v>
                </c:pt>
                <c:pt idx="1949">
                  <c:v>4</c:v>
                </c:pt>
                <c:pt idx="1950">
                  <c:v>4</c:v>
                </c:pt>
                <c:pt idx="1951">
                  <c:v>4</c:v>
                </c:pt>
                <c:pt idx="1952">
                  <c:v>4</c:v>
                </c:pt>
                <c:pt idx="1953">
                  <c:v>4</c:v>
                </c:pt>
                <c:pt idx="1954">
                  <c:v>4</c:v>
                </c:pt>
                <c:pt idx="1955">
                  <c:v>4</c:v>
                </c:pt>
                <c:pt idx="1956">
                  <c:v>4</c:v>
                </c:pt>
                <c:pt idx="1957">
                  <c:v>4</c:v>
                </c:pt>
                <c:pt idx="1958">
                  <c:v>4</c:v>
                </c:pt>
                <c:pt idx="1959">
                  <c:v>6</c:v>
                </c:pt>
                <c:pt idx="1960">
                  <c:v>4</c:v>
                </c:pt>
                <c:pt idx="1961">
                  <c:v>6</c:v>
                </c:pt>
                <c:pt idx="1962">
                  <c:v>8</c:v>
                </c:pt>
                <c:pt idx="1963">
                  <c:v>8</c:v>
                </c:pt>
                <c:pt idx="1964">
                  <c:v>8</c:v>
                </c:pt>
                <c:pt idx="1965">
                  <c:v>8</c:v>
                </c:pt>
                <c:pt idx="1966">
                  <c:v>8</c:v>
                </c:pt>
                <c:pt idx="1967">
                  <c:v>8</c:v>
                </c:pt>
                <c:pt idx="1968">
                  <c:v>8</c:v>
                </c:pt>
                <c:pt idx="1969">
                  <c:v>6</c:v>
                </c:pt>
                <c:pt idx="1970">
                  <c:v>6</c:v>
                </c:pt>
                <c:pt idx="1971">
                  <c:v>6</c:v>
                </c:pt>
                <c:pt idx="1972">
                  <c:v>6</c:v>
                </c:pt>
                <c:pt idx="1973">
                  <c:v>6</c:v>
                </c:pt>
                <c:pt idx="1974">
                  <c:v>6</c:v>
                </c:pt>
                <c:pt idx="1975">
                  <c:v>6</c:v>
                </c:pt>
                <c:pt idx="1976">
                  <c:v>6</c:v>
                </c:pt>
                <c:pt idx="1977">
                  <c:v>6</c:v>
                </c:pt>
                <c:pt idx="1978">
                  <c:v>6</c:v>
                </c:pt>
                <c:pt idx="1979">
                  <c:v>6</c:v>
                </c:pt>
                <c:pt idx="1980">
                  <c:v>6</c:v>
                </c:pt>
                <c:pt idx="1981">
                  <c:v>6</c:v>
                </c:pt>
                <c:pt idx="1982">
                  <c:v>6</c:v>
                </c:pt>
                <c:pt idx="1983">
                  <c:v>0</c:v>
                </c:pt>
                <c:pt idx="1984">
                  <c:v>0</c:v>
                </c:pt>
                <c:pt idx="1985">
                  <c:v>6</c:v>
                </c:pt>
                <c:pt idx="1986">
                  <c:v>6</c:v>
                </c:pt>
                <c:pt idx="1987">
                  <c:v>6</c:v>
                </c:pt>
                <c:pt idx="1988">
                  <c:v>6</c:v>
                </c:pt>
                <c:pt idx="1989">
                  <c:v>8</c:v>
                </c:pt>
                <c:pt idx="1990">
                  <c:v>6</c:v>
                </c:pt>
                <c:pt idx="1991">
                  <c:v>8</c:v>
                </c:pt>
                <c:pt idx="1992">
                  <c:v>6</c:v>
                </c:pt>
                <c:pt idx="1993">
                  <c:v>6</c:v>
                </c:pt>
                <c:pt idx="1994">
                  <c:v>8</c:v>
                </c:pt>
                <c:pt idx="1995">
                  <c:v>6</c:v>
                </c:pt>
                <c:pt idx="1996">
                  <c:v>6</c:v>
                </c:pt>
                <c:pt idx="1997">
                  <c:v>6</c:v>
                </c:pt>
                <c:pt idx="1998">
                  <c:v>8</c:v>
                </c:pt>
                <c:pt idx="1999">
                  <c:v>8</c:v>
                </c:pt>
                <c:pt idx="2000">
                  <c:v>8</c:v>
                </c:pt>
                <c:pt idx="2001">
                  <c:v>8</c:v>
                </c:pt>
                <c:pt idx="2002">
                  <c:v>6</c:v>
                </c:pt>
                <c:pt idx="2003">
                  <c:v>6</c:v>
                </c:pt>
                <c:pt idx="2004">
                  <c:v>6</c:v>
                </c:pt>
                <c:pt idx="2005">
                  <c:v>6</c:v>
                </c:pt>
                <c:pt idx="2006">
                  <c:v>6</c:v>
                </c:pt>
                <c:pt idx="2007">
                  <c:v>6</c:v>
                </c:pt>
                <c:pt idx="2008">
                  <c:v>6</c:v>
                </c:pt>
                <c:pt idx="2009">
                  <c:v>6</c:v>
                </c:pt>
                <c:pt idx="2010">
                  <c:v>6</c:v>
                </c:pt>
                <c:pt idx="2011">
                  <c:v>6</c:v>
                </c:pt>
                <c:pt idx="2012">
                  <c:v>6</c:v>
                </c:pt>
                <c:pt idx="2013">
                  <c:v>6</c:v>
                </c:pt>
                <c:pt idx="2014">
                  <c:v>6</c:v>
                </c:pt>
                <c:pt idx="2015">
                  <c:v>6</c:v>
                </c:pt>
                <c:pt idx="2016">
                  <c:v>6</c:v>
                </c:pt>
                <c:pt idx="2017">
                  <c:v>6</c:v>
                </c:pt>
                <c:pt idx="2018">
                  <c:v>4</c:v>
                </c:pt>
                <c:pt idx="2019">
                  <c:v>4</c:v>
                </c:pt>
                <c:pt idx="2020">
                  <c:v>4</c:v>
                </c:pt>
                <c:pt idx="2021">
                  <c:v>4</c:v>
                </c:pt>
                <c:pt idx="2022">
                  <c:v>4</c:v>
                </c:pt>
                <c:pt idx="2023">
                  <c:v>6</c:v>
                </c:pt>
                <c:pt idx="2024">
                  <c:v>6</c:v>
                </c:pt>
                <c:pt idx="2025">
                  <c:v>6</c:v>
                </c:pt>
                <c:pt idx="2026">
                  <c:v>6</c:v>
                </c:pt>
                <c:pt idx="2027">
                  <c:v>6</c:v>
                </c:pt>
                <c:pt idx="2028">
                  <c:v>6</c:v>
                </c:pt>
                <c:pt idx="2029">
                  <c:v>6</c:v>
                </c:pt>
                <c:pt idx="2030">
                  <c:v>6</c:v>
                </c:pt>
                <c:pt idx="2031">
                  <c:v>8</c:v>
                </c:pt>
                <c:pt idx="2032">
                  <c:v>8</c:v>
                </c:pt>
                <c:pt idx="2033">
                  <c:v>8</c:v>
                </c:pt>
                <c:pt idx="2034">
                  <c:v>8</c:v>
                </c:pt>
                <c:pt idx="2035">
                  <c:v>8</c:v>
                </c:pt>
                <c:pt idx="2036">
                  <c:v>8</c:v>
                </c:pt>
                <c:pt idx="2037">
                  <c:v>8</c:v>
                </c:pt>
                <c:pt idx="2038">
                  <c:v>8</c:v>
                </c:pt>
                <c:pt idx="2039">
                  <c:v>8</c:v>
                </c:pt>
                <c:pt idx="2040">
                  <c:v>8</c:v>
                </c:pt>
                <c:pt idx="2041">
                  <c:v>8</c:v>
                </c:pt>
                <c:pt idx="2042">
                  <c:v>8</c:v>
                </c:pt>
                <c:pt idx="2043">
                  <c:v>8</c:v>
                </c:pt>
                <c:pt idx="2044">
                  <c:v>8</c:v>
                </c:pt>
                <c:pt idx="2045">
                  <c:v>8</c:v>
                </c:pt>
                <c:pt idx="2046">
                  <c:v>4</c:v>
                </c:pt>
                <c:pt idx="2047">
                  <c:v>4</c:v>
                </c:pt>
                <c:pt idx="2048">
                  <c:v>4</c:v>
                </c:pt>
                <c:pt idx="2049">
                  <c:v>4</c:v>
                </c:pt>
                <c:pt idx="2050">
                  <c:v>4</c:v>
                </c:pt>
                <c:pt idx="2051">
                  <c:v>4</c:v>
                </c:pt>
                <c:pt idx="2052">
                  <c:v>4</c:v>
                </c:pt>
                <c:pt idx="2053">
                  <c:v>4</c:v>
                </c:pt>
                <c:pt idx="2054">
                  <c:v>4</c:v>
                </c:pt>
                <c:pt idx="2055">
                  <c:v>4</c:v>
                </c:pt>
                <c:pt idx="2056">
                  <c:v>4</c:v>
                </c:pt>
                <c:pt idx="2057">
                  <c:v>4</c:v>
                </c:pt>
                <c:pt idx="2058">
                  <c:v>4</c:v>
                </c:pt>
                <c:pt idx="2059">
                  <c:v>6</c:v>
                </c:pt>
                <c:pt idx="2060">
                  <c:v>4</c:v>
                </c:pt>
                <c:pt idx="2061">
                  <c:v>8</c:v>
                </c:pt>
                <c:pt idx="2062">
                  <c:v>4</c:v>
                </c:pt>
                <c:pt idx="2063">
                  <c:v>6</c:v>
                </c:pt>
                <c:pt idx="2064">
                  <c:v>4</c:v>
                </c:pt>
                <c:pt idx="2065">
                  <c:v>6</c:v>
                </c:pt>
                <c:pt idx="2066">
                  <c:v>4</c:v>
                </c:pt>
                <c:pt idx="2067">
                  <c:v>8</c:v>
                </c:pt>
                <c:pt idx="2068">
                  <c:v>4</c:v>
                </c:pt>
                <c:pt idx="2069">
                  <c:v>8</c:v>
                </c:pt>
                <c:pt idx="2070">
                  <c:v>4</c:v>
                </c:pt>
                <c:pt idx="2071">
                  <c:v>4</c:v>
                </c:pt>
                <c:pt idx="2072">
                  <c:v>6</c:v>
                </c:pt>
                <c:pt idx="2073">
                  <c:v>4</c:v>
                </c:pt>
                <c:pt idx="2074">
                  <c:v>4</c:v>
                </c:pt>
                <c:pt idx="2075">
                  <c:v>8</c:v>
                </c:pt>
                <c:pt idx="2076">
                  <c:v>8</c:v>
                </c:pt>
                <c:pt idx="2077">
                  <c:v>4</c:v>
                </c:pt>
                <c:pt idx="2078">
                  <c:v>4</c:v>
                </c:pt>
                <c:pt idx="2079">
                  <c:v>4</c:v>
                </c:pt>
                <c:pt idx="2080">
                  <c:v>4</c:v>
                </c:pt>
                <c:pt idx="2081">
                  <c:v>4</c:v>
                </c:pt>
                <c:pt idx="2082">
                  <c:v>6</c:v>
                </c:pt>
                <c:pt idx="2083">
                  <c:v>8</c:v>
                </c:pt>
                <c:pt idx="2084">
                  <c:v>8</c:v>
                </c:pt>
                <c:pt idx="2085">
                  <c:v>4</c:v>
                </c:pt>
                <c:pt idx="2086">
                  <c:v>4</c:v>
                </c:pt>
                <c:pt idx="2087">
                  <c:v>4</c:v>
                </c:pt>
                <c:pt idx="2088">
                  <c:v>4</c:v>
                </c:pt>
                <c:pt idx="2089">
                  <c:v>8</c:v>
                </c:pt>
                <c:pt idx="2090">
                  <c:v>4</c:v>
                </c:pt>
                <c:pt idx="2091">
                  <c:v>4</c:v>
                </c:pt>
                <c:pt idx="2092">
                  <c:v>8</c:v>
                </c:pt>
                <c:pt idx="2093">
                  <c:v>4</c:v>
                </c:pt>
                <c:pt idx="2094">
                  <c:v>4</c:v>
                </c:pt>
                <c:pt idx="2095">
                  <c:v>4</c:v>
                </c:pt>
                <c:pt idx="2096">
                  <c:v>4</c:v>
                </c:pt>
                <c:pt idx="2097">
                  <c:v>4</c:v>
                </c:pt>
                <c:pt idx="2098">
                  <c:v>4</c:v>
                </c:pt>
                <c:pt idx="2099">
                  <c:v>4</c:v>
                </c:pt>
                <c:pt idx="2100">
                  <c:v>4</c:v>
                </c:pt>
                <c:pt idx="2101">
                  <c:v>5</c:v>
                </c:pt>
                <c:pt idx="2102">
                  <c:v>5</c:v>
                </c:pt>
                <c:pt idx="2103">
                  <c:v>5</c:v>
                </c:pt>
                <c:pt idx="2104">
                  <c:v>5</c:v>
                </c:pt>
                <c:pt idx="2105">
                  <c:v>5</c:v>
                </c:pt>
                <c:pt idx="2106">
                  <c:v>5</c:v>
                </c:pt>
                <c:pt idx="2107">
                  <c:v>6</c:v>
                </c:pt>
                <c:pt idx="2108">
                  <c:v>6</c:v>
                </c:pt>
                <c:pt idx="2109">
                  <c:v>6</c:v>
                </c:pt>
                <c:pt idx="2110">
                  <c:v>8</c:v>
                </c:pt>
                <c:pt idx="2111">
                  <c:v>8</c:v>
                </c:pt>
                <c:pt idx="2112">
                  <c:v>8</c:v>
                </c:pt>
                <c:pt idx="2113">
                  <c:v>5</c:v>
                </c:pt>
                <c:pt idx="2114">
                  <c:v>5</c:v>
                </c:pt>
                <c:pt idx="2115">
                  <c:v>5</c:v>
                </c:pt>
                <c:pt idx="2116">
                  <c:v>8</c:v>
                </c:pt>
                <c:pt idx="2117">
                  <c:v>8</c:v>
                </c:pt>
                <c:pt idx="2118">
                  <c:v>8</c:v>
                </c:pt>
                <c:pt idx="2119">
                  <c:v>6</c:v>
                </c:pt>
                <c:pt idx="2120">
                  <c:v>6</c:v>
                </c:pt>
                <c:pt idx="2121">
                  <c:v>6</c:v>
                </c:pt>
                <c:pt idx="2122">
                  <c:v>4</c:v>
                </c:pt>
                <c:pt idx="2123">
                  <c:v>4</c:v>
                </c:pt>
                <c:pt idx="2124">
                  <c:v>4</c:v>
                </c:pt>
                <c:pt idx="2125">
                  <c:v>4</c:v>
                </c:pt>
                <c:pt idx="2126">
                  <c:v>4</c:v>
                </c:pt>
                <c:pt idx="2127">
                  <c:v>4</c:v>
                </c:pt>
                <c:pt idx="2128">
                  <c:v>4</c:v>
                </c:pt>
                <c:pt idx="2129">
                  <c:v>4</c:v>
                </c:pt>
                <c:pt idx="2130">
                  <c:v>4</c:v>
                </c:pt>
                <c:pt idx="2131">
                  <c:v>4</c:v>
                </c:pt>
                <c:pt idx="2132">
                  <c:v>4</c:v>
                </c:pt>
                <c:pt idx="2133">
                  <c:v>4</c:v>
                </c:pt>
                <c:pt idx="2134">
                  <c:v>4</c:v>
                </c:pt>
                <c:pt idx="2135">
                  <c:v>4</c:v>
                </c:pt>
                <c:pt idx="2136">
                  <c:v>4</c:v>
                </c:pt>
                <c:pt idx="2137">
                  <c:v>4</c:v>
                </c:pt>
                <c:pt idx="2138">
                  <c:v>4</c:v>
                </c:pt>
                <c:pt idx="2139">
                  <c:v>4</c:v>
                </c:pt>
                <c:pt idx="2140">
                  <c:v>4</c:v>
                </c:pt>
                <c:pt idx="2141">
                  <c:v>4</c:v>
                </c:pt>
                <c:pt idx="2142">
                  <c:v>6</c:v>
                </c:pt>
                <c:pt idx="2143">
                  <c:v>6</c:v>
                </c:pt>
                <c:pt idx="2144">
                  <c:v>6</c:v>
                </c:pt>
                <c:pt idx="2145">
                  <c:v>6</c:v>
                </c:pt>
                <c:pt idx="2146">
                  <c:v>6</c:v>
                </c:pt>
                <c:pt idx="2147">
                  <c:v>6</c:v>
                </c:pt>
                <c:pt idx="2148">
                  <c:v>6</c:v>
                </c:pt>
                <c:pt idx="2149">
                  <c:v>6</c:v>
                </c:pt>
                <c:pt idx="2150">
                  <c:v>4</c:v>
                </c:pt>
                <c:pt idx="2151">
                  <c:v>4</c:v>
                </c:pt>
                <c:pt idx="2152">
                  <c:v>4</c:v>
                </c:pt>
                <c:pt idx="2153">
                  <c:v>4</c:v>
                </c:pt>
                <c:pt idx="2154">
                  <c:v>4</c:v>
                </c:pt>
                <c:pt idx="2155">
                  <c:v>4</c:v>
                </c:pt>
                <c:pt idx="2156">
                  <c:v>4</c:v>
                </c:pt>
                <c:pt idx="2157">
                  <c:v>4</c:v>
                </c:pt>
                <c:pt idx="2158">
                  <c:v>4</c:v>
                </c:pt>
                <c:pt idx="2159">
                  <c:v>4</c:v>
                </c:pt>
                <c:pt idx="2160">
                  <c:v>4</c:v>
                </c:pt>
                <c:pt idx="2161">
                  <c:v>4</c:v>
                </c:pt>
                <c:pt idx="2162">
                  <c:v>4</c:v>
                </c:pt>
                <c:pt idx="2163">
                  <c:v>4</c:v>
                </c:pt>
                <c:pt idx="2164">
                  <c:v>4</c:v>
                </c:pt>
                <c:pt idx="2165">
                  <c:v>4</c:v>
                </c:pt>
                <c:pt idx="2166">
                  <c:v>8</c:v>
                </c:pt>
                <c:pt idx="2167">
                  <c:v>8</c:v>
                </c:pt>
                <c:pt idx="2168">
                  <c:v>8</c:v>
                </c:pt>
                <c:pt idx="2169">
                  <c:v>8</c:v>
                </c:pt>
                <c:pt idx="2170">
                  <c:v>6</c:v>
                </c:pt>
                <c:pt idx="2171">
                  <c:v>6</c:v>
                </c:pt>
                <c:pt idx="2172">
                  <c:v>8</c:v>
                </c:pt>
                <c:pt idx="2173">
                  <c:v>8</c:v>
                </c:pt>
                <c:pt idx="2174">
                  <c:v>8</c:v>
                </c:pt>
                <c:pt idx="2175">
                  <c:v>8</c:v>
                </c:pt>
                <c:pt idx="2176">
                  <c:v>8</c:v>
                </c:pt>
                <c:pt idx="2177">
                  <c:v>6</c:v>
                </c:pt>
                <c:pt idx="2178">
                  <c:v>6</c:v>
                </c:pt>
                <c:pt idx="2179">
                  <c:v>8</c:v>
                </c:pt>
                <c:pt idx="2180">
                  <c:v>6</c:v>
                </c:pt>
                <c:pt idx="2181">
                  <c:v>6</c:v>
                </c:pt>
                <c:pt idx="2182">
                  <c:v>8</c:v>
                </c:pt>
                <c:pt idx="2183">
                  <c:v>8</c:v>
                </c:pt>
                <c:pt idx="2184">
                  <c:v>4</c:v>
                </c:pt>
                <c:pt idx="2185">
                  <c:v>8</c:v>
                </c:pt>
                <c:pt idx="2186">
                  <c:v>4</c:v>
                </c:pt>
                <c:pt idx="2187">
                  <c:v>4</c:v>
                </c:pt>
                <c:pt idx="2188">
                  <c:v>4</c:v>
                </c:pt>
                <c:pt idx="2189">
                  <c:v>8</c:v>
                </c:pt>
                <c:pt idx="2190">
                  <c:v>8</c:v>
                </c:pt>
                <c:pt idx="2191">
                  <c:v>8</c:v>
                </c:pt>
                <c:pt idx="2192">
                  <c:v>8</c:v>
                </c:pt>
                <c:pt idx="2193">
                  <c:v>4</c:v>
                </c:pt>
                <c:pt idx="2194">
                  <c:v>4</c:v>
                </c:pt>
                <c:pt idx="2195">
                  <c:v>8</c:v>
                </c:pt>
                <c:pt idx="2196">
                  <c:v>8</c:v>
                </c:pt>
                <c:pt idx="2197">
                  <c:v>4</c:v>
                </c:pt>
                <c:pt idx="2198">
                  <c:v>4</c:v>
                </c:pt>
                <c:pt idx="2199">
                  <c:v>4</c:v>
                </c:pt>
                <c:pt idx="2200">
                  <c:v>8</c:v>
                </c:pt>
                <c:pt idx="2201">
                  <c:v>4</c:v>
                </c:pt>
                <c:pt idx="2202">
                  <c:v>8</c:v>
                </c:pt>
                <c:pt idx="2203">
                  <c:v>4</c:v>
                </c:pt>
                <c:pt idx="2204">
                  <c:v>4</c:v>
                </c:pt>
                <c:pt idx="2205">
                  <c:v>4</c:v>
                </c:pt>
                <c:pt idx="2206">
                  <c:v>4</c:v>
                </c:pt>
                <c:pt idx="2207">
                  <c:v>4</c:v>
                </c:pt>
                <c:pt idx="2208">
                  <c:v>4</c:v>
                </c:pt>
                <c:pt idx="2209">
                  <c:v>4</c:v>
                </c:pt>
                <c:pt idx="2210">
                  <c:v>4</c:v>
                </c:pt>
                <c:pt idx="2211">
                  <c:v>4</c:v>
                </c:pt>
                <c:pt idx="2212">
                  <c:v>4</c:v>
                </c:pt>
                <c:pt idx="2213">
                  <c:v>6</c:v>
                </c:pt>
                <c:pt idx="2214">
                  <c:v>6</c:v>
                </c:pt>
                <c:pt idx="2215">
                  <c:v>6</c:v>
                </c:pt>
                <c:pt idx="2216">
                  <c:v>4</c:v>
                </c:pt>
                <c:pt idx="2217">
                  <c:v>6</c:v>
                </c:pt>
                <c:pt idx="2218">
                  <c:v>4</c:v>
                </c:pt>
                <c:pt idx="2219">
                  <c:v>4</c:v>
                </c:pt>
                <c:pt idx="2220">
                  <c:v>6</c:v>
                </c:pt>
                <c:pt idx="2221">
                  <c:v>4</c:v>
                </c:pt>
                <c:pt idx="2222">
                  <c:v>4</c:v>
                </c:pt>
                <c:pt idx="2223">
                  <c:v>6</c:v>
                </c:pt>
                <c:pt idx="2224">
                  <c:v>6</c:v>
                </c:pt>
                <c:pt idx="2225">
                  <c:v>4</c:v>
                </c:pt>
                <c:pt idx="2226">
                  <c:v>4</c:v>
                </c:pt>
                <c:pt idx="2227">
                  <c:v>6</c:v>
                </c:pt>
                <c:pt idx="2228">
                  <c:v>4</c:v>
                </c:pt>
                <c:pt idx="2229">
                  <c:v>6</c:v>
                </c:pt>
                <c:pt idx="2230">
                  <c:v>6</c:v>
                </c:pt>
                <c:pt idx="2231">
                  <c:v>6</c:v>
                </c:pt>
                <c:pt idx="2232">
                  <c:v>4</c:v>
                </c:pt>
                <c:pt idx="2233">
                  <c:v>6</c:v>
                </c:pt>
                <c:pt idx="2234">
                  <c:v>4</c:v>
                </c:pt>
                <c:pt idx="2235">
                  <c:v>4</c:v>
                </c:pt>
                <c:pt idx="2236">
                  <c:v>6</c:v>
                </c:pt>
                <c:pt idx="2237">
                  <c:v>6</c:v>
                </c:pt>
                <c:pt idx="2238">
                  <c:v>6</c:v>
                </c:pt>
                <c:pt idx="2239">
                  <c:v>4</c:v>
                </c:pt>
                <c:pt idx="2240">
                  <c:v>6</c:v>
                </c:pt>
                <c:pt idx="2241">
                  <c:v>4</c:v>
                </c:pt>
                <c:pt idx="2242">
                  <c:v>6</c:v>
                </c:pt>
                <c:pt idx="2243">
                  <c:v>4</c:v>
                </c:pt>
                <c:pt idx="2244">
                  <c:v>4</c:v>
                </c:pt>
                <c:pt idx="2245">
                  <c:v>4</c:v>
                </c:pt>
                <c:pt idx="2246">
                  <c:v>6</c:v>
                </c:pt>
                <c:pt idx="2247">
                  <c:v>6</c:v>
                </c:pt>
                <c:pt idx="2248">
                  <c:v>4</c:v>
                </c:pt>
                <c:pt idx="2249">
                  <c:v>4</c:v>
                </c:pt>
                <c:pt idx="2250">
                  <c:v>4</c:v>
                </c:pt>
                <c:pt idx="2251">
                  <c:v>4</c:v>
                </c:pt>
                <c:pt idx="2252">
                  <c:v>4</c:v>
                </c:pt>
                <c:pt idx="2253">
                  <c:v>4</c:v>
                </c:pt>
                <c:pt idx="2254">
                  <c:v>4</c:v>
                </c:pt>
                <c:pt idx="2255">
                  <c:v>6</c:v>
                </c:pt>
                <c:pt idx="2256">
                  <c:v>6</c:v>
                </c:pt>
                <c:pt idx="2257">
                  <c:v>4</c:v>
                </c:pt>
                <c:pt idx="2258">
                  <c:v>4</c:v>
                </c:pt>
                <c:pt idx="2259">
                  <c:v>4</c:v>
                </c:pt>
                <c:pt idx="2260">
                  <c:v>6</c:v>
                </c:pt>
                <c:pt idx="2261">
                  <c:v>6</c:v>
                </c:pt>
                <c:pt idx="2262">
                  <c:v>4</c:v>
                </c:pt>
                <c:pt idx="2263">
                  <c:v>4</c:v>
                </c:pt>
                <c:pt idx="2264">
                  <c:v>4</c:v>
                </c:pt>
                <c:pt idx="2265">
                  <c:v>4</c:v>
                </c:pt>
                <c:pt idx="2266">
                  <c:v>5</c:v>
                </c:pt>
                <c:pt idx="2267">
                  <c:v>5</c:v>
                </c:pt>
                <c:pt idx="2268">
                  <c:v>4</c:v>
                </c:pt>
                <c:pt idx="2269">
                  <c:v>4</c:v>
                </c:pt>
                <c:pt idx="2270">
                  <c:v>5</c:v>
                </c:pt>
                <c:pt idx="2271">
                  <c:v>5</c:v>
                </c:pt>
                <c:pt idx="2272">
                  <c:v>4</c:v>
                </c:pt>
                <c:pt idx="2273">
                  <c:v>4</c:v>
                </c:pt>
                <c:pt idx="2274">
                  <c:v>5</c:v>
                </c:pt>
                <c:pt idx="2275">
                  <c:v>4</c:v>
                </c:pt>
                <c:pt idx="2276">
                  <c:v>5</c:v>
                </c:pt>
                <c:pt idx="2277">
                  <c:v>4</c:v>
                </c:pt>
                <c:pt idx="2278">
                  <c:v>4</c:v>
                </c:pt>
                <c:pt idx="2279">
                  <c:v>6</c:v>
                </c:pt>
                <c:pt idx="2280">
                  <c:v>4</c:v>
                </c:pt>
                <c:pt idx="2281">
                  <c:v>4</c:v>
                </c:pt>
                <c:pt idx="2282">
                  <c:v>4</c:v>
                </c:pt>
                <c:pt idx="2283">
                  <c:v>6</c:v>
                </c:pt>
                <c:pt idx="2284">
                  <c:v>4</c:v>
                </c:pt>
                <c:pt idx="2285">
                  <c:v>4</c:v>
                </c:pt>
                <c:pt idx="2286">
                  <c:v>4</c:v>
                </c:pt>
                <c:pt idx="2287">
                  <c:v>6</c:v>
                </c:pt>
                <c:pt idx="2288">
                  <c:v>4</c:v>
                </c:pt>
                <c:pt idx="2289">
                  <c:v>6</c:v>
                </c:pt>
                <c:pt idx="2290">
                  <c:v>6</c:v>
                </c:pt>
                <c:pt idx="2291">
                  <c:v>4</c:v>
                </c:pt>
                <c:pt idx="2292">
                  <c:v>6</c:v>
                </c:pt>
                <c:pt idx="2293">
                  <c:v>6</c:v>
                </c:pt>
                <c:pt idx="2294">
                  <c:v>6</c:v>
                </c:pt>
                <c:pt idx="2295">
                  <c:v>6</c:v>
                </c:pt>
                <c:pt idx="2296">
                  <c:v>6</c:v>
                </c:pt>
                <c:pt idx="2297">
                  <c:v>6</c:v>
                </c:pt>
                <c:pt idx="2298">
                  <c:v>6</c:v>
                </c:pt>
                <c:pt idx="2299">
                  <c:v>6</c:v>
                </c:pt>
                <c:pt idx="2300">
                  <c:v>4</c:v>
                </c:pt>
                <c:pt idx="2301">
                  <c:v>4</c:v>
                </c:pt>
                <c:pt idx="2302">
                  <c:v>6</c:v>
                </c:pt>
                <c:pt idx="2303">
                  <c:v>4</c:v>
                </c:pt>
                <c:pt idx="2304">
                  <c:v>4</c:v>
                </c:pt>
                <c:pt idx="2305">
                  <c:v>4</c:v>
                </c:pt>
                <c:pt idx="2306">
                  <c:v>6</c:v>
                </c:pt>
                <c:pt idx="2307">
                  <c:v>4</c:v>
                </c:pt>
                <c:pt idx="2308">
                  <c:v>6</c:v>
                </c:pt>
                <c:pt idx="2309">
                  <c:v>6</c:v>
                </c:pt>
                <c:pt idx="2310">
                  <c:v>4</c:v>
                </c:pt>
                <c:pt idx="2311">
                  <c:v>8</c:v>
                </c:pt>
                <c:pt idx="2312">
                  <c:v>8</c:v>
                </c:pt>
                <c:pt idx="2313">
                  <c:v>8</c:v>
                </c:pt>
                <c:pt idx="2314">
                  <c:v>8</c:v>
                </c:pt>
                <c:pt idx="2315">
                  <c:v>8</c:v>
                </c:pt>
                <c:pt idx="2316">
                  <c:v>8</c:v>
                </c:pt>
                <c:pt idx="2317">
                  <c:v>8</c:v>
                </c:pt>
                <c:pt idx="2318">
                  <c:v>4</c:v>
                </c:pt>
                <c:pt idx="2319">
                  <c:v>4</c:v>
                </c:pt>
                <c:pt idx="2320">
                  <c:v>4</c:v>
                </c:pt>
                <c:pt idx="2321">
                  <c:v>4</c:v>
                </c:pt>
                <c:pt idx="2322">
                  <c:v>4</c:v>
                </c:pt>
                <c:pt idx="2323">
                  <c:v>4</c:v>
                </c:pt>
                <c:pt idx="2324">
                  <c:v>4</c:v>
                </c:pt>
                <c:pt idx="2325">
                  <c:v>4</c:v>
                </c:pt>
                <c:pt idx="2326">
                  <c:v>4</c:v>
                </c:pt>
                <c:pt idx="2327">
                  <c:v>4</c:v>
                </c:pt>
                <c:pt idx="2328">
                  <c:v>4</c:v>
                </c:pt>
                <c:pt idx="2329">
                  <c:v>4</c:v>
                </c:pt>
                <c:pt idx="2330">
                  <c:v>4</c:v>
                </c:pt>
                <c:pt idx="2331">
                  <c:v>6</c:v>
                </c:pt>
                <c:pt idx="2332">
                  <c:v>6</c:v>
                </c:pt>
                <c:pt idx="2333">
                  <c:v>6</c:v>
                </c:pt>
                <c:pt idx="2334">
                  <c:v>4</c:v>
                </c:pt>
                <c:pt idx="2335">
                  <c:v>6</c:v>
                </c:pt>
                <c:pt idx="2336">
                  <c:v>6</c:v>
                </c:pt>
                <c:pt idx="2337">
                  <c:v>6</c:v>
                </c:pt>
                <c:pt idx="2338">
                  <c:v>4</c:v>
                </c:pt>
                <c:pt idx="2339">
                  <c:v>10</c:v>
                </c:pt>
                <c:pt idx="2340">
                  <c:v>10</c:v>
                </c:pt>
                <c:pt idx="2341">
                  <c:v>4</c:v>
                </c:pt>
                <c:pt idx="2342">
                  <c:v>4</c:v>
                </c:pt>
                <c:pt idx="2343">
                  <c:v>4</c:v>
                </c:pt>
                <c:pt idx="2344">
                  <c:v>4</c:v>
                </c:pt>
                <c:pt idx="2345">
                  <c:v>4</c:v>
                </c:pt>
                <c:pt idx="2346">
                  <c:v>6</c:v>
                </c:pt>
                <c:pt idx="2347">
                  <c:v>6</c:v>
                </c:pt>
                <c:pt idx="2348">
                  <c:v>6</c:v>
                </c:pt>
                <c:pt idx="2349">
                  <c:v>6</c:v>
                </c:pt>
                <c:pt idx="2350">
                  <c:v>4</c:v>
                </c:pt>
                <c:pt idx="2351">
                  <c:v>4</c:v>
                </c:pt>
                <c:pt idx="2352">
                  <c:v>4</c:v>
                </c:pt>
                <c:pt idx="2353">
                  <c:v>4</c:v>
                </c:pt>
                <c:pt idx="2354">
                  <c:v>4</c:v>
                </c:pt>
                <c:pt idx="2355">
                  <c:v>4</c:v>
                </c:pt>
                <c:pt idx="2356">
                  <c:v>4</c:v>
                </c:pt>
                <c:pt idx="2357">
                  <c:v>4</c:v>
                </c:pt>
                <c:pt idx="2358">
                  <c:v>4</c:v>
                </c:pt>
                <c:pt idx="2359">
                  <c:v>4</c:v>
                </c:pt>
                <c:pt idx="2360">
                  <c:v>4</c:v>
                </c:pt>
                <c:pt idx="2361">
                  <c:v>4</c:v>
                </c:pt>
                <c:pt idx="2362">
                  <c:v>4</c:v>
                </c:pt>
                <c:pt idx="2363">
                  <c:v>4</c:v>
                </c:pt>
                <c:pt idx="2364">
                  <c:v>4</c:v>
                </c:pt>
                <c:pt idx="2365">
                  <c:v>4</c:v>
                </c:pt>
                <c:pt idx="2366">
                  <c:v>4</c:v>
                </c:pt>
                <c:pt idx="2367">
                  <c:v>4</c:v>
                </c:pt>
                <c:pt idx="2368">
                  <c:v>4</c:v>
                </c:pt>
                <c:pt idx="2369">
                  <c:v>4</c:v>
                </c:pt>
                <c:pt idx="2370">
                  <c:v>6</c:v>
                </c:pt>
                <c:pt idx="2371">
                  <c:v>8</c:v>
                </c:pt>
                <c:pt idx="2372">
                  <c:v>6</c:v>
                </c:pt>
                <c:pt idx="2373">
                  <c:v>6</c:v>
                </c:pt>
                <c:pt idx="2374">
                  <c:v>6</c:v>
                </c:pt>
                <c:pt idx="2375">
                  <c:v>8</c:v>
                </c:pt>
                <c:pt idx="2376">
                  <c:v>6</c:v>
                </c:pt>
                <c:pt idx="2377">
                  <c:v>8</c:v>
                </c:pt>
                <c:pt idx="2378">
                  <c:v>6</c:v>
                </c:pt>
                <c:pt idx="2379">
                  <c:v>8</c:v>
                </c:pt>
                <c:pt idx="2380">
                  <c:v>6</c:v>
                </c:pt>
                <c:pt idx="2381">
                  <c:v>6</c:v>
                </c:pt>
                <c:pt idx="2382">
                  <c:v>8</c:v>
                </c:pt>
                <c:pt idx="2383">
                  <c:v>6</c:v>
                </c:pt>
                <c:pt idx="2384">
                  <c:v>6</c:v>
                </c:pt>
                <c:pt idx="2385">
                  <c:v>6</c:v>
                </c:pt>
                <c:pt idx="2386">
                  <c:v>6</c:v>
                </c:pt>
                <c:pt idx="2387">
                  <c:v>6</c:v>
                </c:pt>
                <c:pt idx="2388">
                  <c:v>6</c:v>
                </c:pt>
                <c:pt idx="2389">
                  <c:v>6</c:v>
                </c:pt>
                <c:pt idx="2390">
                  <c:v>6</c:v>
                </c:pt>
                <c:pt idx="2391">
                  <c:v>6</c:v>
                </c:pt>
                <c:pt idx="2392">
                  <c:v>6</c:v>
                </c:pt>
                <c:pt idx="2393">
                  <c:v>4</c:v>
                </c:pt>
                <c:pt idx="2394">
                  <c:v>4</c:v>
                </c:pt>
                <c:pt idx="2395">
                  <c:v>4</c:v>
                </c:pt>
                <c:pt idx="2396">
                  <c:v>6</c:v>
                </c:pt>
                <c:pt idx="2397">
                  <c:v>4</c:v>
                </c:pt>
                <c:pt idx="2398">
                  <c:v>4</c:v>
                </c:pt>
                <c:pt idx="2399">
                  <c:v>4</c:v>
                </c:pt>
                <c:pt idx="2400">
                  <c:v>4</c:v>
                </c:pt>
                <c:pt idx="2401">
                  <c:v>4</c:v>
                </c:pt>
                <c:pt idx="2402">
                  <c:v>4</c:v>
                </c:pt>
                <c:pt idx="2403">
                  <c:v>4</c:v>
                </c:pt>
                <c:pt idx="2404">
                  <c:v>4</c:v>
                </c:pt>
                <c:pt idx="2405">
                  <c:v>4</c:v>
                </c:pt>
                <c:pt idx="2406">
                  <c:v>4</c:v>
                </c:pt>
                <c:pt idx="2407">
                  <c:v>4</c:v>
                </c:pt>
                <c:pt idx="2408">
                  <c:v>6</c:v>
                </c:pt>
                <c:pt idx="2409">
                  <c:v>4</c:v>
                </c:pt>
                <c:pt idx="2410">
                  <c:v>4</c:v>
                </c:pt>
                <c:pt idx="2411">
                  <c:v>4</c:v>
                </c:pt>
                <c:pt idx="2412">
                  <c:v>4</c:v>
                </c:pt>
                <c:pt idx="2413">
                  <c:v>4</c:v>
                </c:pt>
                <c:pt idx="2414">
                  <c:v>4</c:v>
                </c:pt>
                <c:pt idx="2415">
                  <c:v>4</c:v>
                </c:pt>
                <c:pt idx="2416">
                  <c:v>4</c:v>
                </c:pt>
                <c:pt idx="2417">
                  <c:v>4</c:v>
                </c:pt>
                <c:pt idx="2418">
                  <c:v>4</c:v>
                </c:pt>
                <c:pt idx="2419">
                  <c:v>4</c:v>
                </c:pt>
                <c:pt idx="2420">
                  <c:v>4</c:v>
                </c:pt>
                <c:pt idx="2421">
                  <c:v>4</c:v>
                </c:pt>
                <c:pt idx="2422">
                  <c:v>4</c:v>
                </c:pt>
                <c:pt idx="2423">
                  <c:v>4</c:v>
                </c:pt>
                <c:pt idx="2424">
                  <c:v>4</c:v>
                </c:pt>
                <c:pt idx="2425">
                  <c:v>6</c:v>
                </c:pt>
                <c:pt idx="2426">
                  <c:v>4</c:v>
                </c:pt>
                <c:pt idx="2427">
                  <c:v>4</c:v>
                </c:pt>
                <c:pt idx="2428">
                  <c:v>4</c:v>
                </c:pt>
                <c:pt idx="2429">
                  <c:v>4</c:v>
                </c:pt>
                <c:pt idx="2430">
                  <c:v>4</c:v>
                </c:pt>
                <c:pt idx="2431">
                  <c:v>4</c:v>
                </c:pt>
                <c:pt idx="2432">
                  <c:v>4</c:v>
                </c:pt>
                <c:pt idx="2433">
                  <c:v>4</c:v>
                </c:pt>
                <c:pt idx="2434">
                  <c:v>4</c:v>
                </c:pt>
                <c:pt idx="2435">
                  <c:v>4</c:v>
                </c:pt>
                <c:pt idx="2436">
                  <c:v>4</c:v>
                </c:pt>
                <c:pt idx="2437">
                  <c:v>4</c:v>
                </c:pt>
                <c:pt idx="2438">
                  <c:v>4</c:v>
                </c:pt>
                <c:pt idx="2439">
                  <c:v>4</c:v>
                </c:pt>
                <c:pt idx="2440">
                  <c:v>4</c:v>
                </c:pt>
                <c:pt idx="2441">
                  <c:v>4</c:v>
                </c:pt>
                <c:pt idx="2442">
                  <c:v>4</c:v>
                </c:pt>
                <c:pt idx="2443">
                  <c:v>6</c:v>
                </c:pt>
                <c:pt idx="2444">
                  <c:v>6</c:v>
                </c:pt>
                <c:pt idx="2445">
                  <c:v>6</c:v>
                </c:pt>
                <c:pt idx="2446">
                  <c:v>8</c:v>
                </c:pt>
                <c:pt idx="2447">
                  <c:v>8</c:v>
                </c:pt>
                <c:pt idx="2448">
                  <c:v>8</c:v>
                </c:pt>
                <c:pt idx="2449">
                  <c:v>8</c:v>
                </c:pt>
                <c:pt idx="2450">
                  <c:v>6</c:v>
                </c:pt>
                <c:pt idx="2451">
                  <c:v>8</c:v>
                </c:pt>
                <c:pt idx="2452">
                  <c:v>8</c:v>
                </c:pt>
                <c:pt idx="2453">
                  <c:v>8</c:v>
                </c:pt>
                <c:pt idx="2454">
                  <c:v>8</c:v>
                </c:pt>
                <c:pt idx="2455">
                  <c:v>6</c:v>
                </c:pt>
                <c:pt idx="2456">
                  <c:v>8</c:v>
                </c:pt>
                <c:pt idx="2457">
                  <c:v>8</c:v>
                </c:pt>
                <c:pt idx="2458">
                  <c:v>6</c:v>
                </c:pt>
                <c:pt idx="2459">
                  <c:v>8</c:v>
                </c:pt>
                <c:pt idx="2460">
                  <c:v>8</c:v>
                </c:pt>
                <c:pt idx="2461">
                  <c:v>8</c:v>
                </c:pt>
                <c:pt idx="2462">
                  <c:v>6</c:v>
                </c:pt>
                <c:pt idx="2463">
                  <c:v>8</c:v>
                </c:pt>
                <c:pt idx="2464">
                  <c:v>8</c:v>
                </c:pt>
                <c:pt idx="2465">
                  <c:v>8</c:v>
                </c:pt>
                <c:pt idx="2466">
                  <c:v>8</c:v>
                </c:pt>
                <c:pt idx="2467">
                  <c:v>8</c:v>
                </c:pt>
                <c:pt idx="2468">
                  <c:v>8</c:v>
                </c:pt>
                <c:pt idx="2469">
                  <c:v>8</c:v>
                </c:pt>
                <c:pt idx="2470">
                  <c:v>8</c:v>
                </c:pt>
                <c:pt idx="2471">
                  <c:v>8</c:v>
                </c:pt>
                <c:pt idx="2472">
                  <c:v>6</c:v>
                </c:pt>
                <c:pt idx="2473">
                  <c:v>8</c:v>
                </c:pt>
                <c:pt idx="2474">
                  <c:v>8</c:v>
                </c:pt>
                <c:pt idx="2475">
                  <c:v>6</c:v>
                </c:pt>
                <c:pt idx="2476">
                  <c:v>8</c:v>
                </c:pt>
                <c:pt idx="2477">
                  <c:v>8</c:v>
                </c:pt>
                <c:pt idx="2478">
                  <c:v>8</c:v>
                </c:pt>
                <c:pt idx="2479">
                  <c:v>8</c:v>
                </c:pt>
                <c:pt idx="2480">
                  <c:v>8</c:v>
                </c:pt>
                <c:pt idx="2481">
                  <c:v>8</c:v>
                </c:pt>
                <c:pt idx="2482">
                  <c:v>8</c:v>
                </c:pt>
                <c:pt idx="2483">
                  <c:v>6</c:v>
                </c:pt>
                <c:pt idx="2484">
                  <c:v>8</c:v>
                </c:pt>
                <c:pt idx="2485">
                  <c:v>6</c:v>
                </c:pt>
                <c:pt idx="2486">
                  <c:v>6</c:v>
                </c:pt>
                <c:pt idx="2487">
                  <c:v>6</c:v>
                </c:pt>
                <c:pt idx="2488">
                  <c:v>6</c:v>
                </c:pt>
                <c:pt idx="2489">
                  <c:v>8</c:v>
                </c:pt>
                <c:pt idx="2490">
                  <c:v>6</c:v>
                </c:pt>
                <c:pt idx="2491">
                  <c:v>8</c:v>
                </c:pt>
                <c:pt idx="2492">
                  <c:v>8</c:v>
                </c:pt>
                <c:pt idx="2493">
                  <c:v>8</c:v>
                </c:pt>
                <c:pt idx="2494">
                  <c:v>6</c:v>
                </c:pt>
                <c:pt idx="2495">
                  <c:v>8</c:v>
                </c:pt>
                <c:pt idx="2496">
                  <c:v>6</c:v>
                </c:pt>
                <c:pt idx="2497">
                  <c:v>6</c:v>
                </c:pt>
                <c:pt idx="2498">
                  <c:v>8</c:v>
                </c:pt>
                <c:pt idx="2499">
                  <c:v>8</c:v>
                </c:pt>
                <c:pt idx="2500">
                  <c:v>8</c:v>
                </c:pt>
                <c:pt idx="2501">
                  <c:v>6</c:v>
                </c:pt>
                <c:pt idx="2502">
                  <c:v>6</c:v>
                </c:pt>
                <c:pt idx="2503">
                  <c:v>8</c:v>
                </c:pt>
                <c:pt idx="2504">
                  <c:v>8</c:v>
                </c:pt>
                <c:pt idx="2505">
                  <c:v>6</c:v>
                </c:pt>
                <c:pt idx="2506">
                  <c:v>8</c:v>
                </c:pt>
                <c:pt idx="2507">
                  <c:v>6</c:v>
                </c:pt>
                <c:pt idx="2508">
                  <c:v>6</c:v>
                </c:pt>
                <c:pt idx="2509">
                  <c:v>6</c:v>
                </c:pt>
                <c:pt idx="2510">
                  <c:v>6</c:v>
                </c:pt>
                <c:pt idx="2511">
                  <c:v>6</c:v>
                </c:pt>
                <c:pt idx="2512">
                  <c:v>6</c:v>
                </c:pt>
                <c:pt idx="2513">
                  <c:v>6</c:v>
                </c:pt>
                <c:pt idx="2514">
                  <c:v>6</c:v>
                </c:pt>
                <c:pt idx="2515">
                  <c:v>6</c:v>
                </c:pt>
                <c:pt idx="2516">
                  <c:v>6</c:v>
                </c:pt>
                <c:pt idx="2517">
                  <c:v>4</c:v>
                </c:pt>
                <c:pt idx="2518">
                  <c:v>6</c:v>
                </c:pt>
                <c:pt idx="2519">
                  <c:v>6</c:v>
                </c:pt>
                <c:pt idx="2520">
                  <c:v>6</c:v>
                </c:pt>
                <c:pt idx="2521">
                  <c:v>6</c:v>
                </c:pt>
                <c:pt idx="2522">
                  <c:v>4</c:v>
                </c:pt>
                <c:pt idx="2523">
                  <c:v>4</c:v>
                </c:pt>
                <c:pt idx="2524">
                  <c:v>4</c:v>
                </c:pt>
                <c:pt idx="2525">
                  <c:v>4</c:v>
                </c:pt>
                <c:pt idx="2526">
                  <c:v>4</c:v>
                </c:pt>
                <c:pt idx="2527">
                  <c:v>4</c:v>
                </c:pt>
                <c:pt idx="2528">
                  <c:v>4</c:v>
                </c:pt>
                <c:pt idx="2529">
                  <c:v>4</c:v>
                </c:pt>
                <c:pt idx="2530">
                  <c:v>4</c:v>
                </c:pt>
                <c:pt idx="2531">
                  <c:v>4</c:v>
                </c:pt>
                <c:pt idx="2532">
                  <c:v>4</c:v>
                </c:pt>
                <c:pt idx="2533">
                  <c:v>4</c:v>
                </c:pt>
                <c:pt idx="2534">
                  <c:v>4</c:v>
                </c:pt>
                <c:pt idx="2535">
                  <c:v>4</c:v>
                </c:pt>
                <c:pt idx="2536">
                  <c:v>4</c:v>
                </c:pt>
                <c:pt idx="2537">
                  <c:v>4</c:v>
                </c:pt>
                <c:pt idx="2538">
                  <c:v>4</c:v>
                </c:pt>
                <c:pt idx="2539">
                  <c:v>4</c:v>
                </c:pt>
                <c:pt idx="2540">
                  <c:v>4</c:v>
                </c:pt>
                <c:pt idx="2541">
                  <c:v>4</c:v>
                </c:pt>
                <c:pt idx="2542">
                  <c:v>4</c:v>
                </c:pt>
                <c:pt idx="2543">
                  <c:v>4</c:v>
                </c:pt>
                <c:pt idx="2544">
                  <c:v>4</c:v>
                </c:pt>
                <c:pt idx="2545">
                  <c:v>4</c:v>
                </c:pt>
                <c:pt idx="2546">
                  <c:v>4</c:v>
                </c:pt>
                <c:pt idx="2547">
                  <c:v>4</c:v>
                </c:pt>
                <c:pt idx="2548">
                  <c:v>4</c:v>
                </c:pt>
                <c:pt idx="2549">
                  <c:v>4</c:v>
                </c:pt>
                <c:pt idx="2550">
                  <c:v>4</c:v>
                </c:pt>
                <c:pt idx="2551">
                  <c:v>4</c:v>
                </c:pt>
                <c:pt idx="2552">
                  <c:v>4</c:v>
                </c:pt>
                <c:pt idx="2553">
                  <c:v>4</c:v>
                </c:pt>
                <c:pt idx="2554">
                  <c:v>4</c:v>
                </c:pt>
                <c:pt idx="2555">
                  <c:v>4</c:v>
                </c:pt>
                <c:pt idx="2556">
                  <c:v>4</c:v>
                </c:pt>
                <c:pt idx="2557">
                  <c:v>4</c:v>
                </c:pt>
                <c:pt idx="2558">
                  <c:v>4</c:v>
                </c:pt>
                <c:pt idx="2559">
                  <c:v>4</c:v>
                </c:pt>
                <c:pt idx="2560">
                  <c:v>4</c:v>
                </c:pt>
                <c:pt idx="2561">
                  <c:v>4</c:v>
                </c:pt>
                <c:pt idx="2562">
                  <c:v>4</c:v>
                </c:pt>
                <c:pt idx="2563">
                  <c:v>4</c:v>
                </c:pt>
                <c:pt idx="2564">
                  <c:v>4</c:v>
                </c:pt>
                <c:pt idx="2565">
                  <c:v>4</c:v>
                </c:pt>
                <c:pt idx="2566">
                  <c:v>4</c:v>
                </c:pt>
                <c:pt idx="2567">
                  <c:v>4</c:v>
                </c:pt>
                <c:pt idx="2568">
                  <c:v>4</c:v>
                </c:pt>
                <c:pt idx="2569">
                  <c:v>4</c:v>
                </c:pt>
                <c:pt idx="2570">
                  <c:v>4</c:v>
                </c:pt>
                <c:pt idx="2571">
                  <c:v>4</c:v>
                </c:pt>
                <c:pt idx="2572">
                  <c:v>4</c:v>
                </c:pt>
                <c:pt idx="2573">
                  <c:v>4</c:v>
                </c:pt>
                <c:pt idx="2574">
                  <c:v>4</c:v>
                </c:pt>
                <c:pt idx="2575">
                  <c:v>4</c:v>
                </c:pt>
                <c:pt idx="2576">
                  <c:v>4</c:v>
                </c:pt>
                <c:pt idx="2577">
                  <c:v>4</c:v>
                </c:pt>
                <c:pt idx="2578">
                  <c:v>4</c:v>
                </c:pt>
                <c:pt idx="2579">
                  <c:v>4</c:v>
                </c:pt>
                <c:pt idx="2580">
                  <c:v>4</c:v>
                </c:pt>
                <c:pt idx="2581">
                  <c:v>4</c:v>
                </c:pt>
                <c:pt idx="2582">
                  <c:v>4</c:v>
                </c:pt>
                <c:pt idx="2583">
                  <c:v>4</c:v>
                </c:pt>
                <c:pt idx="2584">
                  <c:v>4</c:v>
                </c:pt>
                <c:pt idx="2585">
                  <c:v>4</c:v>
                </c:pt>
                <c:pt idx="2586">
                  <c:v>4</c:v>
                </c:pt>
                <c:pt idx="2587">
                  <c:v>4</c:v>
                </c:pt>
                <c:pt idx="2588">
                  <c:v>4</c:v>
                </c:pt>
                <c:pt idx="2589">
                  <c:v>4</c:v>
                </c:pt>
                <c:pt idx="2590">
                  <c:v>4</c:v>
                </c:pt>
                <c:pt idx="2591">
                  <c:v>4</c:v>
                </c:pt>
                <c:pt idx="2592">
                  <c:v>4</c:v>
                </c:pt>
                <c:pt idx="2593">
                  <c:v>4</c:v>
                </c:pt>
                <c:pt idx="2594">
                  <c:v>4</c:v>
                </c:pt>
                <c:pt idx="2595">
                  <c:v>4</c:v>
                </c:pt>
                <c:pt idx="2596">
                  <c:v>4</c:v>
                </c:pt>
                <c:pt idx="2597">
                  <c:v>4</c:v>
                </c:pt>
                <c:pt idx="2598">
                  <c:v>4</c:v>
                </c:pt>
                <c:pt idx="2599">
                  <c:v>4</c:v>
                </c:pt>
                <c:pt idx="2600">
                  <c:v>4</c:v>
                </c:pt>
                <c:pt idx="2601">
                  <c:v>4</c:v>
                </c:pt>
                <c:pt idx="2602">
                  <c:v>4</c:v>
                </c:pt>
                <c:pt idx="2603">
                  <c:v>4</c:v>
                </c:pt>
                <c:pt idx="2604">
                  <c:v>4</c:v>
                </c:pt>
                <c:pt idx="2605">
                  <c:v>4</c:v>
                </c:pt>
                <c:pt idx="2606">
                  <c:v>4</c:v>
                </c:pt>
                <c:pt idx="2607">
                  <c:v>4</c:v>
                </c:pt>
                <c:pt idx="2608">
                  <c:v>4</c:v>
                </c:pt>
                <c:pt idx="2609">
                  <c:v>4</c:v>
                </c:pt>
                <c:pt idx="2610">
                  <c:v>4</c:v>
                </c:pt>
                <c:pt idx="2611">
                  <c:v>6</c:v>
                </c:pt>
                <c:pt idx="2612">
                  <c:v>6</c:v>
                </c:pt>
                <c:pt idx="2613">
                  <c:v>6</c:v>
                </c:pt>
                <c:pt idx="2614">
                  <c:v>6</c:v>
                </c:pt>
                <c:pt idx="2615">
                  <c:v>8</c:v>
                </c:pt>
                <c:pt idx="2616">
                  <c:v>6</c:v>
                </c:pt>
                <c:pt idx="2617">
                  <c:v>6</c:v>
                </c:pt>
                <c:pt idx="2618">
                  <c:v>6</c:v>
                </c:pt>
                <c:pt idx="2619">
                  <c:v>8</c:v>
                </c:pt>
                <c:pt idx="2620">
                  <c:v>6</c:v>
                </c:pt>
                <c:pt idx="2621">
                  <c:v>6</c:v>
                </c:pt>
                <c:pt idx="2622">
                  <c:v>6</c:v>
                </c:pt>
                <c:pt idx="2623">
                  <c:v>8</c:v>
                </c:pt>
                <c:pt idx="2624">
                  <c:v>6</c:v>
                </c:pt>
                <c:pt idx="2625">
                  <c:v>8</c:v>
                </c:pt>
                <c:pt idx="2626">
                  <c:v>6</c:v>
                </c:pt>
                <c:pt idx="2627">
                  <c:v>6</c:v>
                </c:pt>
                <c:pt idx="2628">
                  <c:v>6</c:v>
                </c:pt>
                <c:pt idx="2629">
                  <c:v>6</c:v>
                </c:pt>
                <c:pt idx="2630">
                  <c:v>6</c:v>
                </c:pt>
                <c:pt idx="2631">
                  <c:v>6</c:v>
                </c:pt>
                <c:pt idx="2632">
                  <c:v>6</c:v>
                </c:pt>
                <c:pt idx="2633">
                  <c:v>6</c:v>
                </c:pt>
                <c:pt idx="2634">
                  <c:v>6</c:v>
                </c:pt>
                <c:pt idx="2635">
                  <c:v>6</c:v>
                </c:pt>
                <c:pt idx="2636">
                  <c:v>6</c:v>
                </c:pt>
                <c:pt idx="2637">
                  <c:v>6</c:v>
                </c:pt>
                <c:pt idx="2638">
                  <c:v>6</c:v>
                </c:pt>
                <c:pt idx="2639">
                  <c:v>6</c:v>
                </c:pt>
                <c:pt idx="2640">
                  <c:v>8</c:v>
                </c:pt>
                <c:pt idx="2641">
                  <c:v>6</c:v>
                </c:pt>
                <c:pt idx="2642">
                  <c:v>8</c:v>
                </c:pt>
                <c:pt idx="2643">
                  <c:v>6</c:v>
                </c:pt>
                <c:pt idx="2644">
                  <c:v>6</c:v>
                </c:pt>
                <c:pt idx="2645">
                  <c:v>6</c:v>
                </c:pt>
                <c:pt idx="2646">
                  <c:v>8</c:v>
                </c:pt>
                <c:pt idx="2647">
                  <c:v>6</c:v>
                </c:pt>
                <c:pt idx="2648">
                  <c:v>6</c:v>
                </c:pt>
                <c:pt idx="2649">
                  <c:v>6</c:v>
                </c:pt>
                <c:pt idx="2650">
                  <c:v>6</c:v>
                </c:pt>
                <c:pt idx="2651">
                  <c:v>8</c:v>
                </c:pt>
                <c:pt idx="2652">
                  <c:v>6</c:v>
                </c:pt>
                <c:pt idx="2653">
                  <c:v>6</c:v>
                </c:pt>
                <c:pt idx="2654">
                  <c:v>6</c:v>
                </c:pt>
                <c:pt idx="2655">
                  <c:v>8</c:v>
                </c:pt>
                <c:pt idx="2656">
                  <c:v>6</c:v>
                </c:pt>
                <c:pt idx="2657">
                  <c:v>6</c:v>
                </c:pt>
                <c:pt idx="2658">
                  <c:v>6</c:v>
                </c:pt>
                <c:pt idx="2659">
                  <c:v>6</c:v>
                </c:pt>
                <c:pt idx="2660">
                  <c:v>6</c:v>
                </c:pt>
                <c:pt idx="2661">
                  <c:v>6</c:v>
                </c:pt>
                <c:pt idx="2662">
                  <c:v>6</c:v>
                </c:pt>
                <c:pt idx="2663">
                  <c:v>6</c:v>
                </c:pt>
                <c:pt idx="2664">
                  <c:v>6</c:v>
                </c:pt>
                <c:pt idx="2665">
                  <c:v>8</c:v>
                </c:pt>
                <c:pt idx="2666">
                  <c:v>8</c:v>
                </c:pt>
                <c:pt idx="2667">
                  <c:v>8</c:v>
                </c:pt>
                <c:pt idx="2668">
                  <c:v>8</c:v>
                </c:pt>
                <c:pt idx="2669">
                  <c:v>8</c:v>
                </c:pt>
                <c:pt idx="2670">
                  <c:v>8</c:v>
                </c:pt>
                <c:pt idx="2671">
                  <c:v>8</c:v>
                </c:pt>
                <c:pt idx="2672">
                  <c:v>8</c:v>
                </c:pt>
                <c:pt idx="2673">
                  <c:v>8</c:v>
                </c:pt>
                <c:pt idx="2674">
                  <c:v>8</c:v>
                </c:pt>
                <c:pt idx="2675">
                  <c:v>12</c:v>
                </c:pt>
                <c:pt idx="2676">
                  <c:v>12</c:v>
                </c:pt>
                <c:pt idx="2677">
                  <c:v>8</c:v>
                </c:pt>
                <c:pt idx="2678">
                  <c:v>8</c:v>
                </c:pt>
                <c:pt idx="2679">
                  <c:v>12</c:v>
                </c:pt>
                <c:pt idx="2680">
                  <c:v>8</c:v>
                </c:pt>
                <c:pt idx="2681">
                  <c:v>8</c:v>
                </c:pt>
                <c:pt idx="2682">
                  <c:v>12</c:v>
                </c:pt>
                <c:pt idx="2683">
                  <c:v>12</c:v>
                </c:pt>
                <c:pt idx="2684">
                  <c:v>8</c:v>
                </c:pt>
                <c:pt idx="2685">
                  <c:v>12</c:v>
                </c:pt>
                <c:pt idx="2686">
                  <c:v>8</c:v>
                </c:pt>
                <c:pt idx="2687">
                  <c:v>4</c:v>
                </c:pt>
                <c:pt idx="2688">
                  <c:v>4</c:v>
                </c:pt>
                <c:pt idx="2689">
                  <c:v>4</c:v>
                </c:pt>
                <c:pt idx="2690">
                  <c:v>4</c:v>
                </c:pt>
                <c:pt idx="2691">
                  <c:v>4</c:v>
                </c:pt>
                <c:pt idx="2692">
                  <c:v>4</c:v>
                </c:pt>
                <c:pt idx="2693">
                  <c:v>4</c:v>
                </c:pt>
                <c:pt idx="2694">
                  <c:v>4</c:v>
                </c:pt>
                <c:pt idx="2695">
                  <c:v>4</c:v>
                </c:pt>
                <c:pt idx="2696">
                  <c:v>6</c:v>
                </c:pt>
                <c:pt idx="2697">
                  <c:v>6</c:v>
                </c:pt>
                <c:pt idx="2698">
                  <c:v>6</c:v>
                </c:pt>
                <c:pt idx="2699">
                  <c:v>6</c:v>
                </c:pt>
                <c:pt idx="2700">
                  <c:v>6</c:v>
                </c:pt>
                <c:pt idx="2701">
                  <c:v>6</c:v>
                </c:pt>
                <c:pt idx="2702">
                  <c:v>6</c:v>
                </c:pt>
                <c:pt idx="2703">
                  <c:v>6</c:v>
                </c:pt>
                <c:pt idx="2704">
                  <c:v>6</c:v>
                </c:pt>
                <c:pt idx="2705">
                  <c:v>4</c:v>
                </c:pt>
                <c:pt idx="2706">
                  <c:v>4</c:v>
                </c:pt>
                <c:pt idx="2707">
                  <c:v>6</c:v>
                </c:pt>
                <c:pt idx="2708">
                  <c:v>8</c:v>
                </c:pt>
                <c:pt idx="2709">
                  <c:v>6</c:v>
                </c:pt>
                <c:pt idx="2710">
                  <c:v>8</c:v>
                </c:pt>
                <c:pt idx="2711">
                  <c:v>8</c:v>
                </c:pt>
                <c:pt idx="2712">
                  <c:v>6</c:v>
                </c:pt>
                <c:pt idx="2713">
                  <c:v>8</c:v>
                </c:pt>
                <c:pt idx="2714">
                  <c:v>8</c:v>
                </c:pt>
                <c:pt idx="2715">
                  <c:v>8</c:v>
                </c:pt>
                <c:pt idx="2716">
                  <c:v>8</c:v>
                </c:pt>
                <c:pt idx="2717">
                  <c:v>6</c:v>
                </c:pt>
                <c:pt idx="2718">
                  <c:v>6</c:v>
                </c:pt>
                <c:pt idx="2719">
                  <c:v>8</c:v>
                </c:pt>
                <c:pt idx="2720">
                  <c:v>8</c:v>
                </c:pt>
                <c:pt idx="2721">
                  <c:v>6</c:v>
                </c:pt>
                <c:pt idx="2722">
                  <c:v>8</c:v>
                </c:pt>
                <c:pt idx="2723">
                  <c:v>8</c:v>
                </c:pt>
                <c:pt idx="2724">
                  <c:v>6</c:v>
                </c:pt>
                <c:pt idx="2725">
                  <c:v>6</c:v>
                </c:pt>
                <c:pt idx="2726">
                  <c:v>8</c:v>
                </c:pt>
                <c:pt idx="2727">
                  <c:v>6</c:v>
                </c:pt>
                <c:pt idx="2728">
                  <c:v>6</c:v>
                </c:pt>
                <c:pt idx="2729">
                  <c:v>8</c:v>
                </c:pt>
                <c:pt idx="2730">
                  <c:v>8</c:v>
                </c:pt>
                <c:pt idx="2731">
                  <c:v>8</c:v>
                </c:pt>
                <c:pt idx="2732">
                  <c:v>8</c:v>
                </c:pt>
                <c:pt idx="2733">
                  <c:v>8</c:v>
                </c:pt>
                <c:pt idx="2734">
                  <c:v>8</c:v>
                </c:pt>
                <c:pt idx="2735">
                  <c:v>4</c:v>
                </c:pt>
                <c:pt idx="2736">
                  <c:v>4</c:v>
                </c:pt>
                <c:pt idx="2737">
                  <c:v>4</c:v>
                </c:pt>
                <c:pt idx="2738">
                  <c:v>4</c:v>
                </c:pt>
                <c:pt idx="2739">
                  <c:v>4</c:v>
                </c:pt>
                <c:pt idx="2740">
                  <c:v>4</c:v>
                </c:pt>
                <c:pt idx="2741">
                  <c:v>4</c:v>
                </c:pt>
                <c:pt idx="2742">
                  <c:v>4</c:v>
                </c:pt>
                <c:pt idx="2743">
                  <c:v>4</c:v>
                </c:pt>
                <c:pt idx="2744">
                  <c:v>4</c:v>
                </c:pt>
                <c:pt idx="2745">
                  <c:v>4</c:v>
                </c:pt>
                <c:pt idx="2746">
                  <c:v>4</c:v>
                </c:pt>
                <c:pt idx="2747">
                  <c:v>4</c:v>
                </c:pt>
                <c:pt idx="2748">
                  <c:v>4</c:v>
                </c:pt>
                <c:pt idx="2749">
                  <c:v>4</c:v>
                </c:pt>
                <c:pt idx="2750">
                  <c:v>4</c:v>
                </c:pt>
                <c:pt idx="2751">
                  <c:v>4</c:v>
                </c:pt>
                <c:pt idx="2752">
                  <c:v>4</c:v>
                </c:pt>
                <c:pt idx="2753">
                  <c:v>4</c:v>
                </c:pt>
                <c:pt idx="2754">
                  <c:v>4</c:v>
                </c:pt>
                <c:pt idx="2755">
                  <c:v>4</c:v>
                </c:pt>
                <c:pt idx="2756">
                  <c:v>4</c:v>
                </c:pt>
                <c:pt idx="2757">
                  <c:v>8</c:v>
                </c:pt>
                <c:pt idx="2758">
                  <c:v>5</c:v>
                </c:pt>
                <c:pt idx="2759">
                  <c:v>4</c:v>
                </c:pt>
                <c:pt idx="2760">
                  <c:v>4</c:v>
                </c:pt>
                <c:pt idx="2761">
                  <c:v>5</c:v>
                </c:pt>
                <c:pt idx="2762">
                  <c:v>5</c:v>
                </c:pt>
                <c:pt idx="2763">
                  <c:v>5</c:v>
                </c:pt>
                <c:pt idx="2764">
                  <c:v>4</c:v>
                </c:pt>
                <c:pt idx="2765">
                  <c:v>4</c:v>
                </c:pt>
                <c:pt idx="2766">
                  <c:v>4</c:v>
                </c:pt>
                <c:pt idx="2767">
                  <c:v>4</c:v>
                </c:pt>
                <c:pt idx="2768">
                  <c:v>4</c:v>
                </c:pt>
                <c:pt idx="2769">
                  <c:v>4</c:v>
                </c:pt>
                <c:pt idx="2770">
                  <c:v>4</c:v>
                </c:pt>
                <c:pt idx="2771">
                  <c:v>8</c:v>
                </c:pt>
                <c:pt idx="2772">
                  <c:v>5</c:v>
                </c:pt>
                <c:pt idx="2773">
                  <c:v>4</c:v>
                </c:pt>
                <c:pt idx="2774">
                  <c:v>4</c:v>
                </c:pt>
                <c:pt idx="2775">
                  <c:v>6</c:v>
                </c:pt>
                <c:pt idx="2776">
                  <c:v>6</c:v>
                </c:pt>
                <c:pt idx="2777">
                  <c:v>4</c:v>
                </c:pt>
                <c:pt idx="2778">
                  <c:v>4</c:v>
                </c:pt>
                <c:pt idx="2779">
                  <c:v>4</c:v>
                </c:pt>
                <c:pt idx="2780">
                  <c:v>6</c:v>
                </c:pt>
                <c:pt idx="2781">
                  <c:v>6</c:v>
                </c:pt>
                <c:pt idx="2782">
                  <c:v>4</c:v>
                </c:pt>
                <c:pt idx="2783">
                  <c:v>6</c:v>
                </c:pt>
                <c:pt idx="2784">
                  <c:v>6</c:v>
                </c:pt>
                <c:pt idx="2785">
                  <c:v>6</c:v>
                </c:pt>
                <c:pt idx="2786">
                  <c:v>6</c:v>
                </c:pt>
                <c:pt idx="2787">
                  <c:v>4</c:v>
                </c:pt>
                <c:pt idx="2788">
                  <c:v>4</c:v>
                </c:pt>
                <c:pt idx="2789">
                  <c:v>4</c:v>
                </c:pt>
                <c:pt idx="2790">
                  <c:v>6</c:v>
                </c:pt>
                <c:pt idx="2791">
                  <c:v>4</c:v>
                </c:pt>
                <c:pt idx="2792">
                  <c:v>6</c:v>
                </c:pt>
                <c:pt idx="2793">
                  <c:v>6</c:v>
                </c:pt>
                <c:pt idx="2794">
                  <c:v>6</c:v>
                </c:pt>
                <c:pt idx="2795">
                  <c:v>6</c:v>
                </c:pt>
                <c:pt idx="2796">
                  <c:v>4</c:v>
                </c:pt>
                <c:pt idx="2797">
                  <c:v>6</c:v>
                </c:pt>
                <c:pt idx="2798">
                  <c:v>4</c:v>
                </c:pt>
                <c:pt idx="2799">
                  <c:v>4</c:v>
                </c:pt>
                <c:pt idx="2800">
                  <c:v>4</c:v>
                </c:pt>
                <c:pt idx="2801">
                  <c:v>6</c:v>
                </c:pt>
                <c:pt idx="2802">
                  <c:v>6</c:v>
                </c:pt>
                <c:pt idx="2803">
                  <c:v>4</c:v>
                </c:pt>
                <c:pt idx="2804">
                  <c:v>4</c:v>
                </c:pt>
                <c:pt idx="2805">
                  <c:v>4</c:v>
                </c:pt>
                <c:pt idx="2806">
                  <c:v>6</c:v>
                </c:pt>
                <c:pt idx="2807">
                  <c:v>4</c:v>
                </c:pt>
                <c:pt idx="2808">
                  <c:v>4</c:v>
                </c:pt>
                <c:pt idx="2809">
                  <c:v>4</c:v>
                </c:pt>
                <c:pt idx="2810">
                  <c:v>6</c:v>
                </c:pt>
                <c:pt idx="2811">
                  <c:v>4</c:v>
                </c:pt>
                <c:pt idx="2812">
                  <c:v>4</c:v>
                </c:pt>
                <c:pt idx="2813">
                  <c:v>4</c:v>
                </c:pt>
                <c:pt idx="2814">
                  <c:v>4</c:v>
                </c:pt>
                <c:pt idx="2815">
                  <c:v>4</c:v>
                </c:pt>
                <c:pt idx="2816">
                  <c:v>4</c:v>
                </c:pt>
                <c:pt idx="2817">
                  <c:v>4</c:v>
                </c:pt>
                <c:pt idx="2818">
                  <c:v>4</c:v>
                </c:pt>
                <c:pt idx="2819">
                  <c:v>4</c:v>
                </c:pt>
                <c:pt idx="2820">
                  <c:v>4</c:v>
                </c:pt>
                <c:pt idx="2821">
                  <c:v>4</c:v>
                </c:pt>
                <c:pt idx="2822">
                  <c:v>4</c:v>
                </c:pt>
                <c:pt idx="2823">
                  <c:v>4</c:v>
                </c:pt>
                <c:pt idx="2824">
                  <c:v>4</c:v>
                </c:pt>
                <c:pt idx="2825">
                  <c:v>4</c:v>
                </c:pt>
                <c:pt idx="2826">
                  <c:v>4</c:v>
                </c:pt>
                <c:pt idx="2827">
                  <c:v>4</c:v>
                </c:pt>
                <c:pt idx="2828">
                  <c:v>4</c:v>
                </c:pt>
                <c:pt idx="2829">
                  <c:v>4</c:v>
                </c:pt>
                <c:pt idx="2830">
                  <c:v>4</c:v>
                </c:pt>
                <c:pt idx="2831">
                  <c:v>4</c:v>
                </c:pt>
                <c:pt idx="2832">
                  <c:v>4</c:v>
                </c:pt>
                <c:pt idx="2833">
                  <c:v>4</c:v>
                </c:pt>
                <c:pt idx="2834">
                  <c:v>4</c:v>
                </c:pt>
                <c:pt idx="2835">
                  <c:v>4</c:v>
                </c:pt>
                <c:pt idx="2836">
                  <c:v>4</c:v>
                </c:pt>
                <c:pt idx="2837">
                  <c:v>4</c:v>
                </c:pt>
                <c:pt idx="2838">
                  <c:v>4</c:v>
                </c:pt>
                <c:pt idx="2839">
                  <c:v>4</c:v>
                </c:pt>
                <c:pt idx="2840">
                  <c:v>6</c:v>
                </c:pt>
                <c:pt idx="2841">
                  <c:v>6</c:v>
                </c:pt>
                <c:pt idx="2842">
                  <c:v>6</c:v>
                </c:pt>
                <c:pt idx="2843">
                  <c:v>6</c:v>
                </c:pt>
                <c:pt idx="2844">
                  <c:v>6</c:v>
                </c:pt>
                <c:pt idx="2845">
                  <c:v>6</c:v>
                </c:pt>
                <c:pt idx="2846">
                  <c:v>6</c:v>
                </c:pt>
                <c:pt idx="2847">
                  <c:v>6</c:v>
                </c:pt>
                <c:pt idx="2848">
                  <c:v>6</c:v>
                </c:pt>
                <c:pt idx="2849">
                  <c:v>12</c:v>
                </c:pt>
                <c:pt idx="2850">
                  <c:v>12</c:v>
                </c:pt>
                <c:pt idx="2851">
                  <c:v>12</c:v>
                </c:pt>
                <c:pt idx="2852">
                  <c:v>12</c:v>
                </c:pt>
                <c:pt idx="2853">
                  <c:v>12</c:v>
                </c:pt>
                <c:pt idx="2854">
                  <c:v>12</c:v>
                </c:pt>
                <c:pt idx="2855">
                  <c:v>12</c:v>
                </c:pt>
                <c:pt idx="2856">
                  <c:v>12</c:v>
                </c:pt>
                <c:pt idx="2857">
                  <c:v>12</c:v>
                </c:pt>
                <c:pt idx="2858">
                  <c:v>8</c:v>
                </c:pt>
                <c:pt idx="2859">
                  <c:v>8</c:v>
                </c:pt>
                <c:pt idx="2860">
                  <c:v>8</c:v>
                </c:pt>
                <c:pt idx="2861">
                  <c:v>12</c:v>
                </c:pt>
                <c:pt idx="2862">
                  <c:v>12</c:v>
                </c:pt>
                <c:pt idx="2863">
                  <c:v>12</c:v>
                </c:pt>
                <c:pt idx="2864">
                  <c:v>12</c:v>
                </c:pt>
                <c:pt idx="2865">
                  <c:v>8</c:v>
                </c:pt>
                <c:pt idx="2866">
                  <c:v>8</c:v>
                </c:pt>
                <c:pt idx="2867">
                  <c:v>8</c:v>
                </c:pt>
                <c:pt idx="2868">
                  <c:v>12</c:v>
                </c:pt>
                <c:pt idx="2869">
                  <c:v>8</c:v>
                </c:pt>
                <c:pt idx="2870">
                  <c:v>8</c:v>
                </c:pt>
                <c:pt idx="2871">
                  <c:v>8</c:v>
                </c:pt>
                <c:pt idx="2872">
                  <c:v>8</c:v>
                </c:pt>
                <c:pt idx="2873">
                  <c:v>12</c:v>
                </c:pt>
                <c:pt idx="2874">
                  <c:v>12</c:v>
                </c:pt>
                <c:pt idx="2875">
                  <c:v>12</c:v>
                </c:pt>
                <c:pt idx="2876">
                  <c:v>8</c:v>
                </c:pt>
                <c:pt idx="2877">
                  <c:v>12</c:v>
                </c:pt>
                <c:pt idx="2878">
                  <c:v>12</c:v>
                </c:pt>
                <c:pt idx="2879">
                  <c:v>12</c:v>
                </c:pt>
                <c:pt idx="2880">
                  <c:v>12</c:v>
                </c:pt>
                <c:pt idx="2881">
                  <c:v>12</c:v>
                </c:pt>
                <c:pt idx="2882">
                  <c:v>8</c:v>
                </c:pt>
                <c:pt idx="2883">
                  <c:v>8</c:v>
                </c:pt>
                <c:pt idx="2884">
                  <c:v>12</c:v>
                </c:pt>
                <c:pt idx="2885">
                  <c:v>8</c:v>
                </c:pt>
                <c:pt idx="2886">
                  <c:v>12</c:v>
                </c:pt>
                <c:pt idx="2887">
                  <c:v>12</c:v>
                </c:pt>
                <c:pt idx="2888">
                  <c:v>12</c:v>
                </c:pt>
                <c:pt idx="2889">
                  <c:v>12</c:v>
                </c:pt>
                <c:pt idx="2890">
                  <c:v>12</c:v>
                </c:pt>
                <c:pt idx="2891">
                  <c:v>8</c:v>
                </c:pt>
                <c:pt idx="2892">
                  <c:v>8</c:v>
                </c:pt>
                <c:pt idx="2893">
                  <c:v>8</c:v>
                </c:pt>
                <c:pt idx="2894">
                  <c:v>8</c:v>
                </c:pt>
                <c:pt idx="2895">
                  <c:v>8</c:v>
                </c:pt>
                <c:pt idx="2896">
                  <c:v>8</c:v>
                </c:pt>
                <c:pt idx="2897">
                  <c:v>8</c:v>
                </c:pt>
                <c:pt idx="2898">
                  <c:v>8</c:v>
                </c:pt>
                <c:pt idx="2899">
                  <c:v>8</c:v>
                </c:pt>
                <c:pt idx="2900">
                  <c:v>8</c:v>
                </c:pt>
                <c:pt idx="2901">
                  <c:v>8</c:v>
                </c:pt>
                <c:pt idx="2902">
                  <c:v>6</c:v>
                </c:pt>
                <c:pt idx="2903">
                  <c:v>6</c:v>
                </c:pt>
                <c:pt idx="2904">
                  <c:v>6</c:v>
                </c:pt>
                <c:pt idx="2905">
                  <c:v>6</c:v>
                </c:pt>
                <c:pt idx="2906">
                  <c:v>6</c:v>
                </c:pt>
                <c:pt idx="2907">
                  <c:v>6</c:v>
                </c:pt>
                <c:pt idx="2908">
                  <c:v>6</c:v>
                </c:pt>
                <c:pt idx="2909">
                  <c:v>6</c:v>
                </c:pt>
                <c:pt idx="2910">
                  <c:v>6</c:v>
                </c:pt>
                <c:pt idx="2911">
                  <c:v>6</c:v>
                </c:pt>
                <c:pt idx="2912">
                  <c:v>6</c:v>
                </c:pt>
                <c:pt idx="2913">
                  <c:v>4</c:v>
                </c:pt>
                <c:pt idx="2914">
                  <c:v>4</c:v>
                </c:pt>
                <c:pt idx="2915">
                  <c:v>4</c:v>
                </c:pt>
                <c:pt idx="2916">
                  <c:v>4</c:v>
                </c:pt>
                <c:pt idx="2917">
                  <c:v>4</c:v>
                </c:pt>
                <c:pt idx="2918">
                  <c:v>4</c:v>
                </c:pt>
                <c:pt idx="2919">
                  <c:v>6</c:v>
                </c:pt>
                <c:pt idx="2920">
                  <c:v>4</c:v>
                </c:pt>
                <c:pt idx="2921">
                  <c:v>8</c:v>
                </c:pt>
                <c:pt idx="2922">
                  <c:v>4</c:v>
                </c:pt>
                <c:pt idx="2923">
                  <c:v>4</c:v>
                </c:pt>
                <c:pt idx="2924">
                  <c:v>4</c:v>
                </c:pt>
                <c:pt idx="2925">
                  <c:v>4</c:v>
                </c:pt>
                <c:pt idx="2926">
                  <c:v>4</c:v>
                </c:pt>
                <c:pt idx="2927">
                  <c:v>4</c:v>
                </c:pt>
                <c:pt idx="2928">
                  <c:v>4</c:v>
                </c:pt>
                <c:pt idx="2929">
                  <c:v>4</c:v>
                </c:pt>
                <c:pt idx="2930">
                  <c:v>4</c:v>
                </c:pt>
                <c:pt idx="2931">
                  <c:v>4</c:v>
                </c:pt>
                <c:pt idx="2932">
                  <c:v>4</c:v>
                </c:pt>
                <c:pt idx="2933">
                  <c:v>4</c:v>
                </c:pt>
                <c:pt idx="2934">
                  <c:v>4</c:v>
                </c:pt>
                <c:pt idx="2935">
                  <c:v>4</c:v>
                </c:pt>
                <c:pt idx="2936">
                  <c:v>4</c:v>
                </c:pt>
                <c:pt idx="2937">
                  <c:v>4</c:v>
                </c:pt>
                <c:pt idx="2938">
                  <c:v>4</c:v>
                </c:pt>
                <c:pt idx="2939">
                  <c:v>4</c:v>
                </c:pt>
                <c:pt idx="2940">
                  <c:v>4</c:v>
                </c:pt>
                <c:pt idx="2941">
                  <c:v>4</c:v>
                </c:pt>
                <c:pt idx="2942">
                  <c:v>4</c:v>
                </c:pt>
                <c:pt idx="2943">
                  <c:v>4</c:v>
                </c:pt>
                <c:pt idx="2944">
                  <c:v>4</c:v>
                </c:pt>
                <c:pt idx="2945">
                  <c:v>4</c:v>
                </c:pt>
                <c:pt idx="2946">
                  <c:v>4</c:v>
                </c:pt>
                <c:pt idx="2947">
                  <c:v>4</c:v>
                </c:pt>
                <c:pt idx="2948">
                  <c:v>4</c:v>
                </c:pt>
                <c:pt idx="2949">
                  <c:v>4</c:v>
                </c:pt>
                <c:pt idx="2950">
                  <c:v>4</c:v>
                </c:pt>
                <c:pt idx="2951">
                  <c:v>4</c:v>
                </c:pt>
                <c:pt idx="2952">
                  <c:v>4</c:v>
                </c:pt>
                <c:pt idx="2953">
                  <c:v>4</c:v>
                </c:pt>
                <c:pt idx="2954">
                  <c:v>4</c:v>
                </c:pt>
                <c:pt idx="2955">
                  <c:v>4</c:v>
                </c:pt>
                <c:pt idx="2956">
                  <c:v>4</c:v>
                </c:pt>
                <c:pt idx="2957">
                  <c:v>4</c:v>
                </c:pt>
                <c:pt idx="2958">
                  <c:v>4</c:v>
                </c:pt>
                <c:pt idx="2959">
                  <c:v>6</c:v>
                </c:pt>
                <c:pt idx="2960">
                  <c:v>6</c:v>
                </c:pt>
                <c:pt idx="2961">
                  <c:v>6</c:v>
                </c:pt>
                <c:pt idx="2962">
                  <c:v>4</c:v>
                </c:pt>
                <c:pt idx="2963">
                  <c:v>4</c:v>
                </c:pt>
                <c:pt idx="2964">
                  <c:v>8</c:v>
                </c:pt>
                <c:pt idx="2965">
                  <c:v>8</c:v>
                </c:pt>
                <c:pt idx="2966">
                  <c:v>8</c:v>
                </c:pt>
                <c:pt idx="2967">
                  <c:v>8</c:v>
                </c:pt>
                <c:pt idx="2968">
                  <c:v>8</c:v>
                </c:pt>
                <c:pt idx="2969">
                  <c:v>8</c:v>
                </c:pt>
                <c:pt idx="2970">
                  <c:v>8</c:v>
                </c:pt>
                <c:pt idx="2971">
                  <c:v>8</c:v>
                </c:pt>
                <c:pt idx="2972">
                  <c:v>8</c:v>
                </c:pt>
                <c:pt idx="2973">
                  <c:v>8</c:v>
                </c:pt>
                <c:pt idx="2974">
                  <c:v>8</c:v>
                </c:pt>
                <c:pt idx="2975">
                  <c:v>8</c:v>
                </c:pt>
                <c:pt idx="2976">
                  <c:v>8</c:v>
                </c:pt>
                <c:pt idx="2977">
                  <c:v>8</c:v>
                </c:pt>
                <c:pt idx="2978">
                  <c:v>8</c:v>
                </c:pt>
                <c:pt idx="2979">
                  <c:v>8</c:v>
                </c:pt>
                <c:pt idx="2980">
                  <c:v>8</c:v>
                </c:pt>
                <c:pt idx="2981">
                  <c:v>8</c:v>
                </c:pt>
                <c:pt idx="2982">
                  <c:v>8</c:v>
                </c:pt>
                <c:pt idx="2983">
                  <c:v>8</c:v>
                </c:pt>
                <c:pt idx="2984">
                  <c:v>8</c:v>
                </c:pt>
                <c:pt idx="2985">
                  <c:v>8</c:v>
                </c:pt>
                <c:pt idx="2986">
                  <c:v>8</c:v>
                </c:pt>
                <c:pt idx="2987">
                  <c:v>8</c:v>
                </c:pt>
                <c:pt idx="2988">
                  <c:v>8</c:v>
                </c:pt>
                <c:pt idx="2989">
                  <c:v>8</c:v>
                </c:pt>
                <c:pt idx="2990">
                  <c:v>8</c:v>
                </c:pt>
                <c:pt idx="2991">
                  <c:v>8</c:v>
                </c:pt>
                <c:pt idx="2992">
                  <c:v>8</c:v>
                </c:pt>
                <c:pt idx="2993">
                  <c:v>8</c:v>
                </c:pt>
                <c:pt idx="2994">
                  <c:v>8</c:v>
                </c:pt>
                <c:pt idx="2995">
                  <c:v>8</c:v>
                </c:pt>
                <c:pt idx="2996">
                  <c:v>8</c:v>
                </c:pt>
                <c:pt idx="2997">
                  <c:v>8</c:v>
                </c:pt>
                <c:pt idx="2998">
                  <c:v>8</c:v>
                </c:pt>
                <c:pt idx="2999">
                  <c:v>8</c:v>
                </c:pt>
                <c:pt idx="3000">
                  <c:v>8</c:v>
                </c:pt>
                <c:pt idx="3001">
                  <c:v>8</c:v>
                </c:pt>
                <c:pt idx="3002">
                  <c:v>8</c:v>
                </c:pt>
                <c:pt idx="3003">
                  <c:v>8</c:v>
                </c:pt>
                <c:pt idx="3004">
                  <c:v>8</c:v>
                </c:pt>
                <c:pt idx="3005">
                  <c:v>8</c:v>
                </c:pt>
                <c:pt idx="3006">
                  <c:v>8</c:v>
                </c:pt>
                <c:pt idx="3007">
                  <c:v>8</c:v>
                </c:pt>
                <c:pt idx="3008">
                  <c:v>8</c:v>
                </c:pt>
                <c:pt idx="3009">
                  <c:v>8</c:v>
                </c:pt>
                <c:pt idx="3010">
                  <c:v>8</c:v>
                </c:pt>
                <c:pt idx="3011">
                  <c:v>8</c:v>
                </c:pt>
                <c:pt idx="3012">
                  <c:v>8</c:v>
                </c:pt>
                <c:pt idx="3013">
                  <c:v>8</c:v>
                </c:pt>
                <c:pt idx="3014">
                  <c:v>8</c:v>
                </c:pt>
                <c:pt idx="3015">
                  <c:v>8</c:v>
                </c:pt>
                <c:pt idx="3016">
                  <c:v>8</c:v>
                </c:pt>
                <c:pt idx="3017">
                  <c:v>8</c:v>
                </c:pt>
                <c:pt idx="3018">
                  <c:v>8</c:v>
                </c:pt>
                <c:pt idx="3019">
                  <c:v>8</c:v>
                </c:pt>
                <c:pt idx="3020">
                  <c:v>8</c:v>
                </c:pt>
                <c:pt idx="3021">
                  <c:v>8</c:v>
                </c:pt>
                <c:pt idx="3022">
                  <c:v>8</c:v>
                </c:pt>
                <c:pt idx="3023">
                  <c:v>8</c:v>
                </c:pt>
                <c:pt idx="3024">
                  <c:v>8</c:v>
                </c:pt>
                <c:pt idx="3025">
                  <c:v>8</c:v>
                </c:pt>
                <c:pt idx="3026">
                  <c:v>8</c:v>
                </c:pt>
                <c:pt idx="3027">
                  <c:v>8</c:v>
                </c:pt>
                <c:pt idx="3028">
                  <c:v>5</c:v>
                </c:pt>
                <c:pt idx="3029">
                  <c:v>5</c:v>
                </c:pt>
                <c:pt idx="3030">
                  <c:v>8</c:v>
                </c:pt>
                <c:pt idx="3031">
                  <c:v>8</c:v>
                </c:pt>
                <c:pt idx="3032">
                  <c:v>8</c:v>
                </c:pt>
                <c:pt idx="3033">
                  <c:v>8</c:v>
                </c:pt>
                <c:pt idx="3034">
                  <c:v>8</c:v>
                </c:pt>
                <c:pt idx="3035">
                  <c:v>8</c:v>
                </c:pt>
                <c:pt idx="3036">
                  <c:v>4</c:v>
                </c:pt>
                <c:pt idx="3037">
                  <c:v>4</c:v>
                </c:pt>
                <c:pt idx="3038">
                  <c:v>4</c:v>
                </c:pt>
                <c:pt idx="3039">
                  <c:v>4</c:v>
                </c:pt>
                <c:pt idx="3040">
                  <c:v>4</c:v>
                </c:pt>
                <c:pt idx="3041">
                  <c:v>4</c:v>
                </c:pt>
                <c:pt idx="3042">
                  <c:v>4</c:v>
                </c:pt>
                <c:pt idx="3043">
                  <c:v>4</c:v>
                </c:pt>
                <c:pt idx="3044">
                  <c:v>4</c:v>
                </c:pt>
                <c:pt idx="3045">
                  <c:v>4</c:v>
                </c:pt>
                <c:pt idx="3046">
                  <c:v>4</c:v>
                </c:pt>
                <c:pt idx="3047">
                  <c:v>4</c:v>
                </c:pt>
                <c:pt idx="3048">
                  <c:v>4</c:v>
                </c:pt>
                <c:pt idx="3049">
                  <c:v>4</c:v>
                </c:pt>
                <c:pt idx="3050">
                  <c:v>4</c:v>
                </c:pt>
                <c:pt idx="3051">
                  <c:v>4</c:v>
                </c:pt>
                <c:pt idx="3052">
                  <c:v>4</c:v>
                </c:pt>
                <c:pt idx="3053">
                  <c:v>4</c:v>
                </c:pt>
                <c:pt idx="3054">
                  <c:v>4</c:v>
                </c:pt>
                <c:pt idx="3055">
                  <c:v>4</c:v>
                </c:pt>
                <c:pt idx="3056">
                  <c:v>4</c:v>
                </c:pt>
                <c:pt idx="3057">
                  <c:v>4</c:v>
                </c:pt>
                <c:pt idx="3058">
                  <c:v>4</c:v>
                </c:pt>
                <c:pt idx="3059">
                  <c:v>4</c:v>
                </c:pt>
                <c:pt idx="3060">
                  <c:v>4</c:v>
                </c:pt>
                <c:pt idx="3061">
                  <c:v>4</c:v>
                </c:pt>
                <c:pt idx="3062">
                  <c:v>4</c:v>
                </c:pt>
                <c:pt idx="3063">
                  <c:v>4</c:v>
                </c:pt>
                <c:pt idx="3064">
                  <c:v>4</c:v>
                </c:pt>
                <c:pt idx="3065">
                  <c:v>4</c:v>
                </c:pt>
                <c:pt idx="3066">
                  <c:v>4</c:v>
                </c:pt>
                <c:pt idx="3067">
                  <c:v>4</c:v>
                </c:pt>
                <c:pt idx="3068">
                  <c:v>4</c:v>
                </c:pt>
                <c:pt idx="3069">
                  <c:v>4</c:v>
                </c:pt>
                <c:pt idx="3070">
                  <c:v>4</c:v>
                </c:pt>
                <c:pt idx="3071">
                  <c:v>4</c:v>
                </c:pt>
                <c:pt idx="3072">
                  <c:v>4</c:v>
                </c:pt>
                <c:pt idx="3073">
                  <c:v>4</c:v>
                </c:pt>
                <c:pt idx="3074">
                  <c:v>4</c:v>
                </c:pt>
                <c:pt idx="3075">
                  <c:v>4</c:v>
                </c:pt>
                <c:pt idx="3076">
                  <c:v>4</c:v>
                </c:pt>
                <c:pt idx="3077">
                  <c:v>4</c:v>
                </c:pt>
                <c:pt idx="3078">
                  <c:v>4</c:v>
                </c:pt>
                <c:pt idx="3079">
                  <c:v>4</c:v>
                </c:pt>
                <c:pt idx="3080">
                  <c:v>4</c:v>
                </c:pt>
                <c:pt idx="3081">
                  <c:v>4</c:v>
                </c:pt>
                <c:pt idx="3082">
                  <c:v>4</c:v>
                </c:pt>
                <c:pt idx="3083">
                  <c:v>4</c:v>
                </c:pt>
                <c:pt idx="3084">
                  <c:v>4</c:v>
                </c:pt>
                <c:pt idx="3085">
                  <c:v>4</c:v>
                </c:pt>
                <c:pt idx="3086">
                  <c:v>4</c:v>
                </c:pt>
                <c:pt idx="3087">
                  <c:v>6</c:v>
                </c:pt>
                <c:pt idx="3088">
                  <c:v>6</c:v>
                </c:pt>
                <c:pt idx="3089">
                  <c:v>6</c:v>
                </c:pt>
                <c:pt idx="3090">
                  <c:v>6</c:v>
                </c:pt>
                <c:pt idx="3091">
                  <c:v>6</c:v>
                </c:pt>
                <c:pt idx="3092">
                  <c:v>6</c:v>
                </c:pt>
                <c:pt idx="3093">
                  <c:v>6</c:v>
                </c:pt>
                <c:pt idx="3094">
                  <c:v>6</c:v>
                </c:pt>
                <c:pt idx="3095">
                  <c:v>6</c:v>
                </c:pt>
                <c:pt idx="3096">
                  <c:v>6</c:v>
                </c:pt>
                <c:pt idx="3097">
                  <c:v>6</c:v>
                </c:pt>
                <c:pt idx="3098">
                  <c:v>6</c:v>
                </c:pt>
                <c:pt idx="3099">
                  <c:v>6</c:v>
                </c:pt>
                <c:pt idx="3100">
                  <c:v>6</c:v>
                </c:pt>
                <c:pt idx="3101">
                  <c:v>6</c:v>
                </c:pt>
                <c:pt idx="3102">
                  <c:v>6</c:v>
                </c:pt>
                <c:pt idx="3103">
                  <c:v>6</c:v>
                </c:pt>
                <c:pt idx="3104">
                  <c:v>6</c:v>
                </c:pt>
                <c:pt idx="3105">
                  <c:v>4</c:v>
                </c:pt>
                <c:pt idx="3106">
                  <c:v>6</c:v>
                </c:pt>
                <c:pt idx="3107">
                  <c:v>4</c:v>
                </c:pt>
                <c:pt idx="3108">
                  <c:v>6</c:v>
                </c:pt>
                <c:pt idx="3109">
                  <c:v>4</c:v>
                </c:pt>
                <c:pt idx="3110">
                  <c:v>6</c:v>
                </c:pt>
                <c:pt idx="3111">
                  <c:v>4</c:v>
                </c:pt>
                <c:pt idx="3112">
                  <c:v>4</c:v>
                </c:pt>
                <c:pt idx="3113">
                  <c:v>4</c:v>
                </c:pt>
                <c:pt idx="3114">
                  <c:v>6</c:v>
                </c:pt>
                <c:pt idx="3115">
                  <c:v>6</c:v>
                </c:pt>
                <c:pt idx="3116">
                  <c:v>6</c:v>
                </c:pt>
                <c:pt idx="3117">
                  <c:v>6</c:v>
                </c:pt>
                <c:pt idx="3118">
                  <c:v>4</c:v>
                </c:pt>
                <c:pt idx="3119">
                  <c:v>6</c:v>
                </c:pt>
                <c:pt idx="3120">
                  <c:v>6</c:v>
                </c:pt>
                <c:pt idx="3121">
                  <c:v>6</c:v>
                </c:pt>
                <c:pt idx="3122">
                  <c:v>4</c:v>
                </c:pt>
                <c:pt idx="3123">
                  <c:v>6</c:v>
                </c:pt>
                <c:pt idx="3124">
                  <c:v>4</c:v>
                </c:pt>
                <c:pt idx="3125">
                  <c:v>6</c:v>
                </c:pt>
                <c:pt idx="3126">
                  <c:v>4</c:v>
                </c:pt>
                <c:pt idx="3127">
                  <c:v>4</c:v>
                </c:pt>
                <c:pt idx="3128">
                  <c:v>4</c:v>
                </c:pt>
                <c:pt idx="3129">
                  <c:v>4</c:v>
                </c:pt>
                <c:pt idx="3130">
                  <c:v>4</c:v>
                </c:pt>
                <c:pt idx="3131">
                  <c:v>4</c:v>
                </c:pt>
                <c:pt idx="3132">
                  <c:v>4</c:v>
                </c:pt>
                <c:pt idx="3133">
                  <c:v>4</c:v>
                </c:pt>
                <c:pt idx="3134">
                  <c:v>4</c:v>
                </c:pt>
                <c:pt idx="3135">
                  <c:v>4</c:v>
                </c:pt>
                <c:pt idx="3136">
                  <c:v>8</c:v>
                </c:pt>
                <c:pt idx="3137">
                  <c:v>8</c:v>
                </c:pt>
                <c:pt idx="3138">
                  <c:v>8</c:v>
                </c:pt>
                <c:pt idx="3139">
                  <c:v>4</c:v>
                </c:pt>
                <c:pt idx="3140">
                  <c:v>4</c:v>
                </c:pt>
                <c:pt idx="3141">
                  <c:v>4</c:v>
                </c:pt>
                <c:pt idx="3142">
                  <c:v>4</c:v>
                </c:pt>
                <c:pt idx="3143">
                  <c:v>4</c:v>
                </c:pt>
                <c:pt idx="3144">
                  <c:v>4</c:v>
                </c:pt>
                <c:pt idx="3145">
                  <c:v>4</c:v>
                </c:pt>
                <c:pt idx="3146">
                  <c:v>4</c:v>
                </c:pt>
                <c:pt idx="3147">
                  <c:v>4</c:v>
                </c:pt>
                <c:pt idx="3148">
                  <c:v>4</c:v>
                </c:pt>
                <c:pt idx="3149">
                  <c:v>4</c:v>
                </c:pt>
                <c:pt idx="3150">
                  <c:v>4</c:v>
                </c:pt>
                <c:pt idx="3151">
                  <c:v>4</c:v>
                </c:pt>
                <c:pt idx="3152">
                  <c:v>4</c:v>
                </c:pt>
                <c:pt idx="3153">
                  <c:v>4</c:v>
                </c:pt>
                <c:pt idx="3154">
                  <c:v>4</c:v>
                </c:pt>
                <c:pt idx="3155">
                  <c:v>4</c:v>
                </c:pt>
                <c:pt idx="3156">
                  <c:v>4</c:v>
                </c:pt>
                <c:pt idx="3157">
                  <c:v>4</c:v>
                </c:pt>
                <c:pt idx="3158">
                  <c:v>4</c:v>
                </c:pt>
                <c:pt idx="3159">
                  <c:v>4</c:v>
                </c:pt>
                <c:pt idx="3160">
                  <c:v>4</c:v>
                </c:pt>
                <c:pt idx="3161">
                  <c:v>4</c:v>
                </c:pt>
                <c:pt idx="3162">
                  <c:v>4</c:v>
                </c:pt>
                <c:pt idx="3163">
                  <c:v>4</c:v>
                </c:pt>
                <c:pt idx="3164">
                  <c:v>4</c:v>
                </c:pt>
                <c:pt idx="3165">
                  <c:v>4</c:v>
                </c:pt>
                <c:pt idx="3166">
                  <c:v>4</c:v>
                </c:pt>
                <c:pt idx="3167">
                  <c:v>4</c:v>
                </c:pt>
                <c:pt idx="3168">
                  <c:v>4</c:v>
                </c:pt>
                <c:pt idx="3169">
                  <c:v>4</c:v>
                </c:pt>
                <c:pt idx="3170">
                  <c:v>4</c:v>
                </c:pt>
                <c:pt idx="3171">
                  <c:v>4</c:v>
                </c:pt>
                <c:pt idx="3172">
                  <c:v>4</c:v>
                </c:pt>
                <c:pt idx="3173">
                  <c:v>4</c:v>
                </c:pt>
                <c:pt idx="3174">
                  <c:v>4</c:v>
                </c:pt>
                <c:pt idx="3175">
                  <c:v>4</c:v>
                </c:pt>
                <c:pt idx="3176">
                  <c:v>4</c:v>
                </c:pt>
                <c:pt idx="3177">
                  <c:v>6</c:v>
                </c:pt>
                <c:pt idx="3178">
                  <c:v>6</c:v>
                </c:pt>
                <c:pt idx="3179">
                  <c:v>6</c:v>
                </c:pt>
                <c:pt idx="3180">
                  <c:v>6</c:v>
                </c:pt>
                <c:pt idx="3181">
                  <c:v>4</c:v>
                </c:pt>
                <c:pt idx="3182">
                  <c:v>6</c:v>
                </c:pt>
                <c:pt idx="3183">
                  <c:v>6</c:v>
                </c:pt>
                <c:pt idx="3184">
                  <c:v>6</c:v>
                </c:pt>
                <c:pt idx="3185">
                  <c:v>6</c:v>
                </c:pt>
                <c:pt idx="3186">
                  <c:v>6</c:v>
                </c:pt>
                <c:pt idx="3187">
                  <c:v>6</c:v>
                </c:pt>
                <c:pt idx="3188">
                  <c:v>4</c:v>
                </c:pt>
                <c:pt idx="3189">
                  <c:v>6</c:v>
                </c:pt>
                <c:pt idx="3190">
                  <c:v>4</c:v>
                </c:pt>
                <c:pt idx="3191">
                  <c:v>6</c:v>
                </c:pt>
                <c:pt idx="3192">
                  <c:v>6</c:v>
                </c:pt>
                <c:pt idx="3193">
                  <c:v>6</c:v>
                </c:pt>
                <c:pt idx="3194">
                  <c:v>6</c:v>
                </c:pt>
                <c:pt idx="3195">
                  <c:v>6</c:v>
                </c:pt>
                <c:pt idx="3196">
                  <c:v>6</c:v>
                </c:pt>
                <c:pt idx="3197">
                  <c:v>6</c:v>
                </c:pt>
                <c:pt idx="3198">
                  <c:v>6</c:v>
                </c:pt>
                <c:pt idx="3199">
                  <c:v>6</c:v>
                </c:pt>
                <c:pt idx="3200">
                  <c:v>6</c:v>
                </c:pt>
                <c:pt idx="3201">
                  <c:v>6</c:v>
                </c:pt>
                <c:pt idx="3202">
                  <c:v>6</c:v>
                </c:pt>
                <c:pt idx="3203">
                  <c:v>6</c:v>
                </c:pt>
                <c:pt idx="3204">
                  <c:v>6</c:v>
                </c:pt>
                <c:pt idx="3205">
                  <c:v>6</c:v>
                </c:pt>
                <c:pt idx="3206">
                  <c:v>6</c:v>
                </c:pt>
                <c:pt idx="3207">
                  <c:v>6</c:v>
                </c:pt>
                <c:pt idx="3208">
                  <c:v>6</c:v>
                </c:pt>
                <c:pt idx="3209">
                  <c:v>6</c:v>
                </c:pt>
                <c:pt idx="3210">
                  <c:v>6</c:v>
                </c:pt>
                <c:pt idx="3211">
                  <c:v>6</c:v>
                </c:pt>
                <c:pt idx="3212">
                  <c:v>8</c:v>
                </c:pt>
                <c:pt idx="3213">
                  <c:v>8</c:v>
                </c:pt>
                <c:pt idx="3214">
                  <c:v>8</c:v>
                </c:pt>
                <c:pt idx="3215">
                  <c:v>8</c:v>
                </c:pt>
                <c:pt idx="3216">
                  <c:v>8</c:v>
                </c:pt>
                <c:pt idx="3217">
                  <c:v>8</c:v>
                </c:pt>
                <c:pt idx="3218">
                  <c:v>8</c:v>
                </c:pt>
                <c:pt idx="3219">
                  <c:v>8</c:v>
                </c:pt>
                <c:pt idx="3220">
                  <c:v>8</c:v>
                </c:pt>
                <c:pt idx="3221">
                  <c:v>6</c:v>
                </c:pt>
                <c:pt idx="3222">
                  <c:v>6</c:v>
                </c:pt>
                <c:pt idx="3223">
                  <c:v>6</c:v>
                </c:pt>
                <c:pt idx="3224">
                  <c:v>6</c:v>
                </c:pt>
                <c:pt idx="3225">
                  <c:v>6</c:v>
                </c:pt>
                <c:pt idx="3226">
                  <c:v>6</c:v>
                </c:pt>
                <c:pt idx="3227">
                  <c:v>6</c:v>
                </c:pt>
                <c:pt idx="3228">
                  <c:v>6</c:v>
                </c:pt>
                <c:pt idx="3229">
                  <c:v>6</c:v>
                </c:pt>
                <c:pt idx="3230">
                  <c:v>6</c:v>
                </c:pt>
                <c:pt idx="3231">
                  <c:v>6</c:v>
                </c:pt>
                <c:pt idx="3232">
                  <c:v>6</c:v>
                </c:pt>
                <c:pt idx="3233">
                  <c:v>6</c:v>
                </c:pt>
                <c:pt idx="3234">
                  <c:v>6</c:v>
                </c:pt>
                <c:pt idx="3235">
                  <c:v>6</c:v>
                </c:pt>
                <c:pt idx="3236">
                  <c:v>6</c:v>
                </c:pt>
                <c:pt idx="3237">
                  <c:v>6</c:v>
                </c:pt>
                <c:pt idx="3238">
                  <c:v>6</c:v>
                </c:pt>
                <c:pt idx="3239">
                  <c:v>6</c:v>
                </c:pt>
                <c:pt idx="3240">
                  <c:v>6</c:v>
                </c:pt>
                <c:pt idx="3241">
                  <c:v>6</c:v>
                </c:pt>
                <c:pt idx="3242">
                  <c:v>6</c:v>
                </c:pt>
                <c:pt idx="3243">
                  <c:v>6</c:v>
                </c:pt>
                <c:pt idx="3244">
                  <c:v>4</c:v>
                </c:pt>
                <c:pt idx="3245">
                  <c:v>4</c:v>
                </c:pt>
                <c:pt idx="3246">
                  <c:v>4</c:v>
                </c:pt>
                <c:pt idx="3247">
                  <c:v>6</c:v>
                </c:pt>
                <c:pt idx="3248">
                  <c:v>6</c:v>
                </c:pt>
                <c:pt idx="3249">
                  <c:v>6</c:v>
                </c:pt>
                <c:pt idx="3250">
                  <c:v>4</c:v>
                </c:pt>
                <c:pt idx="3251">
                  <c:v>6</c:v>
                </c:pt>
                <c:pt idx="3252">
                  <c:v>4</c:v>
                </c:pt>
                <c:pt idx="3253">
                  <c:v>4</c:v>
                </c:pt>
                <c:pt idx="3254">
                  <c:v>4</c:v>
                </c:pt>
                <c:pt idx="3255">
                  <c:v>4</c:v>
                </c:pt>
                <c:pt idx="3256">
                  <c:v>6</c:v>
                </c:pt>
                <c:pt idx="3257">
                  <c:v>6</c:v>
                </c:pt>
                <c:pt idx="3258">
                  <c:v>6</c:v>
                </c:pt>
                <c:pt idx="3259">
                  <c:v>6</c:v>
                </c:pt>
                <c:pt idx="3260">
                  <c:v>4</c:v>
                </c:pt>
                <c:pt idx="3261">
                  <c:v>4</c:v>
                </c:pt>
                <c:pt idx="3262">
                  <c:v>6</c:v>
                </c:pt>
                <c:pt idx="3263">
                  <c:v>4</c:v>
                </c:pt>
                <c:pt idx="3264">
                  <c:v>6</c:v>
                </c:pt>
                <c:pt idx="3265">
                  <c:v>4</c:v>
                </c:pt>
                <c:pt idx="3266">
                  <c:v>6</c:v>
                </c:pt>
                <c:pt idx="3267">
                  <c:v>6</c:v>
                </c:pt>
                <c:pt idx="3268">
                  <c:v>6</c:v>
                </c:pt>
                <c:pt idx="3269">
                  <c:v>4</c:v>
                </c:pt>
                <c:pt idx="3270">
                  <c:v>6</c:v>
                </c:pt>
                <c:pt idx="3271">
                  <c:v>4</c:v>
                </c:pt>
                <c:pt idx="3272">
                  <c:v>4</c:v>
                </c:pt>
                <c:pt idx="3273">
                  <c:v>6</c:v>
                </c:pt>
                <c:pt idx="3274">
                  <c:v>4</c:v>
                </c:pt>
                <c:pt idx="3275">
                  <c:v>6</c:v>
                </c:pt>
                <c:pt idx="3276">
                  <c:v>4</c:v>
                </c:pt>
                <c:pt idx="3277">
                  <c:v>6</c:v>
                </c:pt>
                <c:pt idx="3278">
                  <c:v>4</c:v>
                </c:pt>
                <c:pt idx="3279">
                  <c:v>6</c:v>
                </c:pt>
                <c:pt idx="3280">
                  <c:v>6</c:v>
                </c:pt>
                <c:pt idx="3281">
                  <c:v>6</c:v>
                </c:pt>
                <c:pt idx="3282">
                  <c:v>4</c:v>
                </c:pt>
                <c:pt idx="3283">
                  <c:v>6</c:v>
                </c:pt>
                <c:pt idx="3284">
                  <c:v>4</c:v>
                </c:pt>
                <c:pt idx="3285">
                  <c:v>4</c:v>
                </c:pt>
                <c:pt idx="3286">
                  <c:v>4</c:v>
                </c:pt>
                <c:pt idx="3287">
                  <c:v>4</c:v>
                </c:pt>
                <c:pt idx="3288">
                  <c:v>4</c:v>
                </c:pt>
                <c:pt idx="3289">
                  <c:v>4</c:v>
                </c:pt>
                <c:pt idx="3290">
                  <c:v>4</c:v>
                </c:pt>
                <c:pt idx="3291">
                  <c:v>4</c:v>
                </c:pt>
                <c:pt idx="3292">
                  <c:v>4</c:v>
                </c:pt>
                <c:pt idx="3293">
                  <c:v>4</c:v>
                </c:pt>
                <c:pt idx="3294">
                  <c:v>4</c:v>
                </c:pt>
                <c:pt idx="3295">
                  <c:v>8</c:v>
                </c:pt>
                <c:pt idx="3296">
                  <c:v>8</c:v>
                </c:pt>
                <c:pt idx="3297">
                  <c:v>8</c:v>
                </c:pt>
                <c:pt idx="3298">
                  <c:v>4</c:v>
                </c:pt>
                <c:pt idx="3299">
                  <c:v>4</c:v>
                </c:pt>
                <c:pt idx="3300">
                  <c:v>4</c:v>
                </c:pt>
                <c:pt idx="3301">
                  <c:v>4</c:v>
                </c:pt>
                <c:pt idx="3302">
                  <c:v>4</c:v>
                </c:pt>
                <c:pt idx="3303">
                  <c:v>4</c:v>
                </c:pt>
                <c:pt idx="3304">
                  <c:v>4</c:v>
                </c:pt>
                <c:pt idx="3305">
                  <c:v>4</c:v>
                </c:pt>
                <c:pt idx="3306">
                  <c:v>4</c:v>
                </c:pt>
                <c:pt idx="3307">
                  <c:v>4</c:v>
                </c:pt>
                <c:pt idx="3308">
                  <c:v>4</c:v>
                </c:pt>
                <c:pt idx="3309">
                  <c:v>4</c:v>
                </c:pt>
                <c:pt idx="3310">
                  <c:v>4</c:v>
                </c:pt>
                <c:pt idx="3311">
                  <c:v>4</c:v>
                </c:pt>
                <c:pt idx="3312">
                  <c:v>4</c:v>
                </c:pt>
                <c:pt idx="3313">
                  <c:v>4</c:v>
                </c:pt>
                <c:pt idx="3314">
                  <c:v>6</c:v>
                </c:pt>
                <c:pt idx="3315">
                  <c:v>6</c:v>
                </c:pt>
                <c:pt idx="3316">
                  <c:v>4</c:v>
                </c:pt>
                <c:pt idx="3317">
                  <c:v>4</c:v>
                </c:pt>
                <c:pt idx="3318">
                  <c:v>4</c:v>
                </c:pt>
                <c:pt idx="3319">
                  <c:v>6</c:v>
                </c:pt>
                <c:pt idx="3320">
                  <c:v>4</c:v>
                </c:pt>
                <c:pt idx="3321">
                  <c:v>6</c:v>
                </c:pt>
                <c:pt idx="3322">
                  <c:v>4</c:v>
                </c:pt>
                <c:pt idx="3323">
                  <c:v>6</c:v>
                </c:pt>
                <c:pt idx="3324">
                  <c:v>6</c:v>
                </c:pt>
                <c:pt idx="3325">
                  <c:v>6</c:v>
                </c:pt>
                <c:pt idx="3326">
                  <c:v>6</c:v>
                </c:pt>
                <c:pt idx="3327">
                  <c:v>6</c:v>
                </c:pt>
                <c:pt idx="3328">
                  <c:v>6</c:v>
                </c:pt>
                <c:pt idx="3329">
                  <c:v>6</c:v>
                </c:pt>
                <c:pt idx="3330">
                  <c:v>6</c:v>
                </c:pt>
                <c:pt idx="3331">
                  <c:v>6</c:v>
                </c:pt>
                <c:pt idx="3332">
                  <c:v>6</c:v>
                </c:pt>
                <c:pt idx="3333">
                  <c:v>6</c:v>
                </c:pt>
                <c:pt idx="3334">
                  <c:v>6</c:v>
                </c:pt>
                <c:pt idx="3335">
                  <c:v>6</c:v>
                </c:pt>
                <c:pt idx="3336">
                  <c:v>6</c:v>
                </c:pt>
                <c:pt idx="3337">
                  <c:v>6</c:v>
                </c:pt>
                <c:pt idx="3338">
                  <c:v>6</c:v>
                </c:pt>
                <c:pt idx="3339">
                  <c:v>4</c:v>
                </c:pt>
                <c:pt idx="3340">
                  <c:v>4</c:v>
                </c:pt>
                <c:pt idx="3341">
                  <c:v>4</c:v>
                </c:pt>
                <c:pt idx="3342">
                  <c:v>4</c:v>
                </c:pt>
                <c:pt idx="3343">
                  <c:v>4</c:v>
                </c:pt>
                <c:pt idx="3344">
                  <c:v>4</c:v>
                </c:pt>
                <c:pt idx="3345">
                  <c:v>4</c:v>
                </c:pt>
                <c:pt idx="3346">
                  <c:v>4</c:v>
                </c:pt>
                <c:pt idx="3347">
                  <c:v>4</c:v>
                </c:pt>
                <c:pt idx="3348">
                  <c:v>4</c:v>
                </c:pt>
                <c:pt idx="3349">
                  <c:v>4</c:v>
                </c:pt>
                <c:pt idx="3350">
                  <c:v>4</c:v>
                </c:pt>
                <c:pt idx="3351">
                  <c:v>4</c:v>
                </c:pt>
                <c:pt idx="3352">
                  <c:v>4</c:v>
                </c:pt>
                <c:pt idx="3353">
                  <c:v>4</c:v>
                </c:pt>
                <c:pt idx="3354">
                  <c:v>4</c:v>
                </c:pt>
                <c:pt idx="3355">
                  <c:v>4</c:v>
                </c:pt>
                <c:pt idx="3356">
                  <c:v>4</c:v>
                </c:pt>
                <c:pt idx="3357">
                  <c:v>4</c:v>
                </c:pt>
                <c:pt idx="3358">
                  <c:v>4</c:v>
                </c:pt>
                <c:pt idx="3359">
                  <c:v>4</c:v>
                </c:pt>
                <c:pt idx="3360">
                  <c:v>4</c:v>
                </c:pt>
                <c:pt idx="3361">
                  <c:v>4</c:v>
                </c:pt>
                <c:pt idx="3362">
                  <c:v>4</c:v>
                </c:pt>
                <c:pt idx="3363">
                  <c:v>4</c:v>
                </c:pt>
                <c:pt idx="3364">
                  <c:v>4</c:v>
                </c:pt>
                <c:pt idx="3365">
                  <c:v>4</c:v>
                </c:pt>
                <c:pt idx="3366">
                  <c:v>4</c:v>
                </c:pt>
                <c:pt idx="3367">
                  <c:v>4</c:v>
                </c:pt>
                <c:pt idx="3368">
                  <c:v>4</c:v>
                </c:pt>
                <c:pt idx="3369">
                  <c:v>4</c:v>
                </c:pt>
                <c:pt idx="3370">
                  <c:v>4</c:v>
                </c:pt>
                <c:pt idx="3371">
                  <c:v>4</c:v>
                </c:pt>
                <c:pt idx="3372">
                  <c:v>4</c:v>
                </c:pt>
                <c:pt idx="3373">
                  <c:v>4</c:v>
                </c:pt>
                <c:pt idx="3374">
                  <c:v>4</c:v>
                </c:pt>
                <c:pt idx="3375">
                  <c:v>4</c:v>
                </c:pt>
                <c:pt idx="3376">
                  <c:v>4</c:v>
                </c:pt>
                <c:pt idx="3377">
                  <c:v>4</c:v>
                </c:pt>
                <c:pt idx="3378">
                  <c:v>4</c:v>
                </c:pt>
                <c:pt idx="3379">
                  <c:v>4</c:v>
                </c:pt>
                <c:pt idx="3380">
                  <c:v>4</c:v>
                </c:pt>
                <c:pt idx="3381">
                  <c:v>4</c:v>
                </c:pt>
                <c:pt idx="3382">
                  <c:v>4</c:v>
                </c:pt>
                <c:pt idx="3383">
                  <c:v>4</c:v>
                </c:pt>
                <c:pt idx="3384">
                  <c:v>4</c:v>
                </c:pt>
                <c:pt idx="3385">
                  <c:v>4</c:v>
                </c:pt>
                <c:pt idx="3386">
                  <c:v>4</c:v>
                </c:pt>
                <c:pt idx="3387">
                  <c:v>4</c:v>
                </c:pt>
                <c:pt idx="3388">
                  <c:v>4</c:v>
                </c:pt>
                <c:pt idx="3389">
                  <c:v>4</c:v>
                </c:pt>
                <c:pt idx="3390">
                  <c:v>4</c:v>
                </c:pt>
                <c:pt idx="3391">
                  <c:v>4</c:v>
                </c:pt>
                <c:pt idx="3392">
                  <c:v>4</c:v>
                </c:pt>
                <c:pt idx="3393">
                  <c:v>4</c:v>
                </c:pt>
                <c:pt idx="3394">
                  <c:v>4</c:v>
                </c:pt>
                <c:pt idx="3395">
                  <c:v>4</c:v>
                </c:pt>
                <c:pt idx="3396">
                  <c:v>4</c:v>
                </c:pt>
                <c:pt idx="3397">
                  <c:v>4</c:v>
                </c:pt>
                <c:pt idx="3398">
                  <c:v>4</c:v>
                </c:pt>
                <c:pt idx="3399">
                  <c:v>4</c:v>
                </c:pt>
                <c:pt idx="3400">
                  <c:v>6</c:v>
                </c:pt>
                <c:pt idx="3401">
                  <c:v>6</c:v>
                </c:pt>
                <c:pt idx="3402">
                  <c:v>6</c:v>
                </c:pt>
                <c:pt idx="3403">
                  <c:v>6</c:v>
                </c:pt>
                <c:pt idx="3404">
                  <c:v>6</c:v>
                </c:pt>
                <c:pt idx="3405">
                  <c:v>6</c:v>
                </c:pt>
                <c:pt idx="3406">
                  <c:v>6</c:v>
                </c:pt>
                <c:pt idx="3407">
                  <c:v>6</c:v>
                </c:pt>
                <c:pt idx="3408">
                  <c:v>6</c:v>
                </c:pt>
                <c:pt idx="3409">
                  <c:v>6</c:v>
                </c:pt>
                <c:pt idx="3410">
                  <c:v>6</c:v>
                </c:pt>
                <c:pt idx="3411">
                  <c:v>6</c:v>
                </c:pt>
                <c:pt idx="3412">
                  <c:v>4</c:v>
                </c:pt>
                <c:pt idx="3413">
                  <c:v>4</c:v>
                </c:pt>
                <c:pt idx="3414">
                  <c:v>4</c:v>
                </c:pt>
                <c:pt idx="3415">
                  <c:v>4</c:v>
                </c:pt>
                <c:pt idx="3416">
                  <c:v>4</c:v>
                </c:pt>
                <c:pt idx="3417">
                  <c:v>4</c:v>
                </c:pt>
                <c:pt idx="3418">
                  <c:v>4</c:v>
                </c:pt>
                <c:pt idx="3419">
                  <c:v>6</c:v>
                </c:pt>
                <c:pt idx="3420">
                  <c:v>8</c:v>
                </c:pt>
                <c:pt idx="3421">
                  <c:v>6</c:v>
                </c:pt>
                <c:pt idx="3422">
                  <c:v>6</c:v>
                </c:pt>
                <c:pt idx="3423">
                  <c:v>6</c:v>
                </c:pt>
                <c:pt idx="3424">
                  <c:v>6</c:v>
                </c:pt>
                <c:pt idx="3425">
                  <c:v>6</c:v>
                </c:pt>
                <c:pt idx="3426">
                  <c:v>6</c:v>
                </c:pt>
                <c:pt idx="3427">
                  <c:v>6</c:v>
                </c:pt>
                <c:pt idx="3428">
                  <c:v>6</c:v>
                </c:pt>
                <c:pt idx="3429">
                  <c:v>6</c:v>
                </c:pt>
                <c:pt idx="3430">
                  <c:v>6</c:v>
                </c:pt>
                <c:pt idx="3431">
                  <c:v>6</c:v>
                </c:pt>
                <c:pt idx="3432">
                  <c:v>6</c:v>
                </c:pt>
                <c:pt idx="3433">
                  <c:v>6</c:v>
                </c:pt>
                <c:pt idx="3434">
                  <c:v>6</c:v>
                </c:pt>
                <c:pt idx="3435">
                  <c:v>6</c:v>
                </c:pt>
                <c:pt idx="3436">
                  <c:v>6</c:v>
                </c:pt>
                <c:pt idx="3437">
                  <c:v>6</c:v>
                </c:pt>
                <c:pt idx="3438">
                  <c:v>6</c:v>
                </c:pt>
                <c:pt idx="3439">
                  <c:v>8</c:v>
                </c:pt>
                <c:pt idx="3440">
                  <c:v>6</c:v>
                </c:pt>
                <c:pt idx="3441">
                  <c:v>6</c:v>
                </c:pt>
                <c:pt idx="3442">
                  <c:v>6</c:v>
                </c:pt>
                <c:pt idx="3443">
                  <c:v>6</c:v>
                </c:pt>
                <c:pt idx="3444">
                  <c:v>6</c:v>
                </c:pt>
                <c:pt idx="3445">
                  <c:v>6</c:v>
                </c:pt>
                <c:pt idx="3446">
                  <c:v>8</c:v>
                </c:pt>
                <c:pt idx="3447">
                  <c:v>8</c:v>
                </c:pt>
                <c:pt idx="3448">
                  <c:v>6</c:v>
                </c:pt>
                <c:pt idx="3449">
                  <c:v>6</c:v>
                </c:pt>
                <c:pt idx="3450">
                  <c:v>6</c:v>
                </c:pt>
                <c:pt idx="3451">
                  <c:v>6</c:v>
                </c:pt>
                <c:pt idx="3452">
                  <c:v>6</c:v>
                </c:pt>
                <c:pt idx="3453">
                  <c:v>6</c:v>
                </c:pt>
                <c:pt idx="3454">
                  <c:v>6</c:v>
                </c:pt>
                <c:pt idx="3455">
                  <c:v>6</c:v>
                </c:pt>
                <c:pt idx="3456">
                  <c:v>6</c:v>
                </c:pt>
                <c:pt idx="3457">
                  <c:v>6</c:v>
                </c:pt>
                <c:pt idx="3458">
                  <c:v>6</c:v>
                </c:pt>
                <c:pt idx="3459">
                  <c:v>6</c:v>
                </c:pt>
                <c:pt idx="3460">
                  <c:v>6</c:v>
                </c:pt>
                <c:pt idx="3461">
                  <c:v>6</c:v>
                </c:pt>
                <c:pt idx="3462">
                  <c:v>6</c:v>
                </c:pt>
                <c:pt idx="3463">
                  <c:v>6</c:v>
                </c:pt>
                <c:pt idx="3464">
                  <c:v>6</c:v>
                </c:pt>
                <c:pt idx="3465">
                  <c:v>6</c:v>
                </c:pt>
                <c:pt idx="3466">
                  <c:v>6</c:v>
                </c:pt>
                <c:pt idx="3467">
                  <c:v>6</c:v>
                </c:pt>
                <c:pt idx="3468">
                  <c:v>6</c:v>
                </c:pt>
                <c:pt idx="3469">
                  <c:v>6</c:v>
                </c:pt>
                <c:pt idx="3470">
                  <c:v>6</c:v>
                </c:pt>
                <c:pt idx="3471">
                  <c:v>6</c:v>
                </c:pt>
                <c:pt idx="3472">
                  <c:v>6</c:v>
                </c:pt>
                <c:pt idx="3473">
                  <c:v>6</c:v>
                </c:pt>
                <c:pt idx="3474">
                  <c:v>6</c:v>
                </c:pt>
                <c:pt idx="3475">
                  <c:v>6</c:v>
                </c:pt>
                <c:pt idx="3476">
                  <c:v>6</c:v>
                </c:pt>
                <c:pt idx="3477">
                  <c:v>6</c:v>
                </c:pt>
                <c:pt idx="3478">
                  <c:v>6</c:v>
                </c:pt>
                <c:pt idx="3479">
                  <c:v>6</c:v>
                </c:pt>
                <c:pt idx="3480">
                  <c:v>6</c:v>
                </c:pt>
                <c:pt idx="3481">
                  <c:v>8</c:v>
                </c:pt>
                <c:pt idx="3482">
                  <c:v>6</c:v>
                </c:pt>
                <c:pt idx="3483">
                  <c:v>6</c:v>
                </c:pt>
                <c:pt idx="3484">
                  <c:v>4</c:v>
                </c:pt>
                <c:pt idx="3485">
                  <c:v>4</c:v>
                </c:pt>
                <c:pt idx="3486">
                  <c:v>4</c:v>
                </c:pt>
                <c:pt idx="3487">
                  <c:v>4</c:v>
                </c:pt>
                <c:pt idx="3488">
                  <c:v>4</c:v>
                </c:pt>
                <c:pt idx="3489">
                  <c:v>4</c:v>
                </c:pt>
                <c:pt idx="3490">
                  <c:v>4</c:v>
                </c:pt>
                <c:pt idx="3491">
                  <c:v>4</c:v>
                </c:pt>
                <c:pt idx="3492">
                  <c:v>4</c:v>
                </c:pt>
                <c:pt idx="3493">
                  <c:v>4</c:v>
                </c:pt>
                <c:pt idx="3494">
                  <c:v>4</c:v>
                </c:pt>
                <c:pt idx="3495">
                  <c:v>4</c:v>
                </c:pt>
                <c:pt idx="3496">
                  <c:v>4</c:v>
                </c:pt>
                <c:pt idx="3497">
                  <c:v>4</c:v>
                </c:pt>
                <c:pt idx="3498">
                  <c:v>4</c:v>
                </c:pt>
                <c:pt idx="3499">
                  <c:v>4</c:v>
                </c:pt>
                <c:pt idx="3500">
                  <c:v>4</c:v>
                </c:pt>
                <c:pt idx="3501">
                  <c:v>4</c:v>
                </c:pt>
                <c:pt idx="3502">
                  <c:v>4</c:v>
                </c:pt>
                <c:pt idx="3503">
                  <c:v>4</c:v>
                </c:pt>
                <c:pt idx="3504">
                  <c:v>4</c:v>
                </c:pt>
                <c:pt idx="3505">
                  <c:v>12</c:v>
                </c:pt>
                <c:pt idx="3506">
                  <c:v>4</c:v>
                </c:pt>
                <c:pt idx="3507">
                  <c:v>4</c:v>
                </c:pt>
                <c:pt idx="3508">
                  <c:v>4</c:v>
                </c:pt>
                <c:pt idx="3509">
                  <c:v>4</c:v>
                </c:pt>
                <c:pt idx="3510">
                  <c:v>6</c:v>
                </c:pt>
                <c:pt idx="3511">
                  <c:v>4</c:v>
                </c:pt>
                <c:pt idx="3512">
                  <c:v>4</c:v>
                </c:pt>
                <c:pt idx="3513">
                  <c:v>6</c:v>
                </c:pt>
                <c:pt idx="3514">
                  <c:v>4</c:v>
                </c:pt>
                <c:pt idx="3515">
                  <c:v>4</c:v>
                </c:pt>
                <c:pt idx="3516">
                  <c:v>4</c:v>
                </c:pt>
                <c:pt idx="3517">
                  <c:v>4</c:v>
                </c:pt>
                <c:pt idx="3518">
                  <c:v>6</c:v>
                </c:pt>
                <c:pt idx="3519">
                  <c:v>4</c:v>
                </c:pt>
                <c:pt idx="3520">
                  <c:v>12</c:v>
                </c:pt>
                <c:pt idx="3521">
                  <c:v>12</c:v>
                </c:pt>
                <c:pt idx="3522">
                  <c:v>12</c:v>
                </c:pt>
                <c:pt idx="3523">
                  <c:v>12</c:v>
                </c:pt>
                <c:pt idx="3524">
                  <c:v>12</c:v>
                </c:pt>
                <c:pt idx="3525">
                  <c:v>12</c:v>
                </c:pt>
                <c:pt idx="3526">
                  <c:v>12</c:v>
                </c:pt>
                <c:pt idx="3527">
                  <c:v>12</c:v>
                </c:pt>
                <c:pt idx="3528">
                  <c:v>12</c:v>
                </c:pt>
                <c:pt idx="3529">
                  <c:v>12</c:v>
                </c:pt>
                <c:pt idx="3530">
                  <c:v>12</c:v>
                </c:pt>
                <c:pt idx="3531">
                  <c:v>12</c:v>
                </c:pt>
                <c:pt idx="3532">
                  <c:v>12</c:v>
                </c:pt>
                <c:pt idx="3533">
                  <c:v>12</c:v>
                </c:pt>
                <c:pt idx="3534">
                  <c:v>12</c:v>
                </c:pt>
                <c:pt idx="3535">
                  <c:v>12</c:v>
                </c:pt>
                <c:pt idx="3536">
                  <c:v>12</c:v>
                </c:pt>
                <c:pt idx="3537">
                  <c:v>12</c:v>
                </c:pt>
                <c:pt idx="3538">
                  <c:v>12</c:v>
                </c:pt>
                <c:pt idx="3539">
                  <c:v>12</c:v>
                </c:pt>
                <c:pt idx="3540">
                  <c:v>12</c:v>
                </c:pt>
                <c:pt idx="3541">
                  <c:v>12</c:v>
                </c:pt>
                <c:pt idx="3542">
                  <c:v>12</c:v>
                </c:pt>
                <c:pt idx="3543">
                  <c:v>12</c:v>
                </c:pt>
                <c:pt idx="3544">
                  <c:v>12</c:v>
                </c:pt>
                <c:pt idx="3545">
                  <c:v>12</c:v>
                </c:pt>
                <c:pt idx="3546">
                  <c:v>12</c:v>
                </c:pt>
                <c:pt idx="3547">
                  <c:v>12</c:v>
                </c:pt>
                <c:pt idx="3548">
                  <c:v>12</c:v>
                </c:pt>
                <c:pt idx="3549">
                  <c:v>12</c:v>
                </c:pt>
                <c:pt idx="3550">
                  <c:v>12</c:v>
                </c:pt>
                <c:pt idx="3551">
                  <c:v>8</c:v>
                </c:pt>
                <c:pt idx="3552">
                  <c:v>8</c:v>
                </c:pt>
                <c:pt idx="3553">
                  <c:v>8</c:v>
                </c:pt>
                <c:pt idx="3554">
                  <c:v>8</c:v>
                </c:pt>
                <c:pt idx="3555">
                  <c:v>8</c:v>
                </c:pt>
                <c:pt idx="3556">
                  <c:v>8</c:v>
                </c:pt>
                <c:pt idx="3557">
                  <c:v>8</c:v>
                </c:pt>
                <c:pt idx="3558">
                  <c:v>8</c:v>
                </c:pt>
                <c:pt idx="3559">
                  <c:v>8</c:v>
                </c:pt>
                <c:pt idx="3560">
                  <c:v>8</c:v>
                </c:pt>
                <c:pt idx="3561">
                  <c:v>8</c:v>
                </c:pt>
                <c:pt idx="3562">
                  <c:v>8</c:v>
                </c:pt>
                <c:pt idx="3563">
                  <c:v>8</c:v>
                </c:pt>
                <c:pt idx="3564">
                  <c:v>8</c:v>
                </c:pt>
                <c:pt idx="3565">
                  <c:v>12</c:v>
                </c:pt>
                <c:pt idx="3566">
                  <c:v>6</c:v>
                </c:pt>
                <c:pt idx="3567">
                  <c:v>6</c:v>
                </c:pt>
                <c:pt idx="3568">
                  <c:v>6</c:v>
                </c:pt>
                <c:pt idx="3569">
                  <c:v>6</c:v>
                </c:pt>
                <c:pt idx="3570">
                  <c:v>6</c:v>
                </c:pt>
                <c:pt idx="3571">
                  <c:v>6</c:v>
                </c:pt>
                <c:pt idx="3572">
                  <c:v>6</c:v>
                </c:pt>
                <c:pt idx="3573">
                  <c:v>6</c:v>
                </c:pt>
                <c:pt idx="3574">
                  <c:v>6</c:v>
                </c:pt>
                <c:pt idx="3575">
                  <c:v>8</c:v>
                </c:pt>
                <c:pt idx="3576">
                  <c:v>8</c:v>
                </c:pt>
                <c:pt idx="3577">
                  <c:v>8</c:v>
                </c:pt>
                <c:pt idx="3578">
                  <c:v>8</c:v>
                </c:pt>
                <c:pt idx="3579">
                  <c:v>8</c:v>
                </c:pt>
                <c:pt idx="3580">
                  <c:v>8</c:v>
                </c:pt>
                <c:pt idx="3581">
                  <c:v>4</c:v>
                </c:pt>
                <c:pt idx="3582">
                  <c:v>4</c:v>
                </c:pt>
                <c:pt idx="3583">
                  <c:v>4</c:v>
                </c:pt>
                <c:pt idx="3584">
                  <c:v>4</c:v>
                </c:pt>
                <c:pt idx="3585">
                  <c:v>4</c:v>
                </c:pt>
                <c:pt idx="3586">
                  <c:v>4</c:v>
                </c:pt>
                <c:pt idx="3587">
                  <c:v>4</c:v>
                </c:pt>
                <c:pt idx="3588">
                  <c:v>4</c:v>
                </c:pt>
                <c:pt idx="3589">
                  <c:v>4</c:v>
                </c:pt>
                <c:pt idx="3590">
                  <c:v>8</c:v>
                </c:pt>
                <c:pt idx="3591">
                  <c:v>8</c:v>
                </c:pt>
                <c:pt idx="3592">
                  <c:v>8</c:v>
                </c:pt>
                <c:pt idx="3593">
                  <c:v>8</c:v>
                </c:pt>
                <c:pt idx="3594">
                  <c:v>8</c:v>
                </c:pt>
                <c:pt idx="3595">
                  <c:v>8</c:v>
                </c:pt>
                <c:pt idx="3596">
                  <c:v>8</c:v>
                </c:pt>
                <c:pt idx="3597">
                  <c:v>8</c:v>
                </c:pt>
                <c:pt idx="3598">
                  <c:v>8</c:v>
                </c:pt>
                <c:pt idx="3599">
                  <c:v>8</c:v>
                </c:pt>
                <c:pt idx="3600">
                  <c:v>8</c:v>
                </c:pt>
                <c:pt idx="3601">
                  <c:v>8</c:v>
                </c:pt>
                <c:pt idx="3602">
                  <c:v>8</c:v>
                </c:pt>
                <c:pt idx="3603">
                  <c:v>8</c:v>
                </c:pt>
                <c:pt idx="3604">
                  <c:v>8</c:v>
                </c:pt>
                <c:pt idx="3605">
                  <c:v>8</c:v>
                </c:pt>
                <c:pt idx="3606">
                  <c:v>8</c:v>
                </c:pt>
                <c:pt idx="3607">
                  <c:v>8</c:v>
                </c:pt>
                <c:pt idx="3608">
                  <c:v>8</c:v>
                </c:pt>
                <c:pt idx="3609">
                  <c:v>8</c:v>
                </c:pt>
                <c:pt idx="3610">
                  <c:v>6</c:v>
                </c:pt>
                <c:pt idx="3611">
                  <c:v>8</c:v>
                </c:pt>
                <c:pt idx="3612">
                  <c:v>6</c:v>
                </c:pt>
                <c:pt idx="3613">
                  <c:v>6</c:v>
                </c:pt>
                <c:pt idx="3614">
                  <c:v>6</c:v>
                </c:pt>
                <c:pt idx="3615">
                  <c:v>6</c:v>
                </c:pt>
                <c:pt idx="3616">
                  <c:v>8</c:v>
                </c:pt>
                <c:pt idx="3617">
                  <c:v>6</c:v>
                </c:pt>
                <c:pt idx="3618">
                  <c:v>8</c:v>
                </c:pt>
                <c:pt idx="3619">
                  <c:v>6</c:v>
                </c:pt>
                <c:pt idx="3620">
                  <c:v>6</c:v>
                </c:pt>
                <c:pt idx="3621">
                  <c:v>6</c:v>
                </c:pt>
                <c:pt idx="3622">
                  <c:v>6</c:v>
                </c:pt>
                <c:pt idx="3623">
                  <c:v>8</c:v>
                </c:pt>
                <c:pt idx="3624">
                  <c:v>6</c:v>
                </c:pt>
                <c:pt idx="3625">
                  <c:v>6</c:v>
                </c:pt>
                <c:pt idx="3626">
                  <c:v>6</c:v>
                </c:pt>
                <c:pt idx="3627">
                  <c:v>6</c:v>
                </c:pt>
                <c:pt idx="3628">
                  <c:v>6</c:v>
                </c:pt>
                <c:pt idx="3629">
                  <c:v>6</c:v>
                </c:pt>
                <c:pt idx="3630">
                  <c:v>6</c:v>
                </c:pt>
                <c:pt idx="3631">
                  <c:v>8</c:v>
                </c:pt>
                <c:pt idx="3632">
                  <c:v>6</c:v>
                </c:pt>
                <c:pt idx="3633">
                  <c:v>8</c:v>
                </c:pt>
                <c:pt idx="3634">
                  <c:v>6</c:v>
                </c:pt>
                <c:pt idx="3635">
                  <c:v>6</c:v>
                </c:pt>
                <c:pt idx="3636">
                  <c:v>6</c:v>
                </c:pt>
                <c:pt idx="3637">
                  <c:v>6</c:v>
                </c:pt>
                <c:pt idx="3638">
                  <c:v>4</c:v>
                </c:pt>
                <c:pt idx="3639">
                  <c:v>6</c:v>
                </c:pt>
                <c:pt idx="3640">
                  <c:v>4</c:v>
                </c:pt>
                <c:pt idx="3641">
                  <c:v>6</c:v>
                </c:pt>
                <c:pt idx="3642">
                  <c:v>6</c:v>
                </c:pt>
                <c:pt idx="3643">
                  <c:v>4</c:v>
                </c:pt>
                <c:pt idx="3644">
                  <c:v>6</c:v>
                </c:pt>
                <c:pt idx="3645">
                  <c:v>6</c:v>
                </c:pt>
                <c:pt idx="3646">
                  <c:v>6</c:v>
                </c:pt>
                <c:pt idx="3647">
                  <c:v>6</c:v>
                </c:pt>
                <c:pt idx="3648">
                  <c:v>6</c:v>
                </c:pt>
                <c:pt idx="3649">
                  <c:v>6</c:v>
                </c:pt>
                <c:pt idx="3650">
                  <c:v>6</c:v>
                </c:pt>
                <c:pt idx="3651">
                  <c:v>6</c:v>
                </c:pt>
                <c:pt idx="3652">
                  <c:v>6</c:v>
                </c:pt>
                <c:pt idx="3653">
                  <c:v>6</c:v>
                </c:pt>
                <c:pt idx="3654">
                  <c:v>6</c:v>
                </c:pt>
                <c:pt idx="3655">
                  <c:v>6</c:v>
                </c:pt>
                <c:pt idx="3656">
                  <c:v>6</c:v>
                </c:pt>
                <c:pt idx="3657">
                  <c:v>6</c:v>
                </c:pt>
                <c:pt idx="3658">
                  <c:v>6</c:v>
                </c:pt>
                <c:pt idx="3659">
                  <c:v>6</c:v>
                </c:pt>
                <c:pt idx="3660">
                  <c:v>6</c:v>
                </c:pt>
                <c:pt idx="3661">
                  <c:v>6</c:v>
                </c:pt>
                <c:pt idx="3662">
                  <c:v>6</c:v>
                </c:pt>
                <c:pt idx="3663">
                  <c:v>6</c:v>
                </c:pt>
                <c:pt idx="3664">
                  <c:v>6</c:v>
                </c:pt>
                <c:pt idx="3665">
                  <c:v>6</c:v>
                </c:pt>
                <c:pt idx="3666">
                  <c:v>6</c:v>
                </c:pt>
                <c:pt idx="3667">
                  <c:v>6</c:v>
                </c:pt>
                <c:pt idx="3668">
                  <c:v>8</c:v>
                </c:pt>
                <c:pt idx="3669">
                  <c:v>6</c:v>
                </c:pt>
                <c:pt idx="3670">
                  <c:v>6</c:v>
                </c:pt>
                <c:pt idx="3671">
                  <c:v>6</c:v>
                </c:pt>
                <c:pt idx="3672">
                  <c:v>6</c:v>
                </c:pt>
                <c:pt idx="3673">
                  <c:v>4</c:v>
                </c:pt>
                <c:pt idx="3674">
                  <c:v>8</c:v>
                </c:pt>
                <c:pt idx="3675">
                  <c:v>6</c:v>
                </c:pt>
                <c:pt idx="3676">
                  <c:v>8</c:v>
                </c:pt>
                <c:pt idx="3677">
                  <c:v>8</c:v>
                </c:pt>
                <c:pt idx="3678">
                  <c:v>6</c:v>
                </c:pt>
                <c:pt idx="3679">
                  <c:v>6</c:v>
                </c:pt>
                <c:pt idx="3680">
                  <c:v>4</c:v>
                </c:pt>
                <c:pt idx="3681">
                  <c:v>8</c:v>
                </c:pt>
                <c:pt idx="3682">
                  <c:v>6</c:v>
                </c:pt>
                <c:pt idx="3683">
                  <c:v>4</c:v>
                </c:pt>
                <c:pt idx="3684">
                  <c:v>6</c:v>
                </c:pt>
                <c:pt idx="3685">
                  <c:v>6</c:v>
                </c:pt>
                <c:pt idx="3686">
                  <c:v>4</c:v>
                </c:pt>
                <c:pt idx="3687">
                  <c:v>6</c:v>
                </c:pt>
                <c:pt idx="3688">
                  <c:v>6</c:v>
                </c:pt>
                <c:pt idx="3689">
                  <c:v>6</c:v>
                </c:pt>
                <c:pt idx="3690">
                  <c:v>6</c:v>
                </c:pt>
                <c:pt idx="3691">
                  <c:v>4</c:v>
                </c:pt>
                <c:pt idx="3692">
                  <c:v>6</c:v>
                </c:pt>
                <c:pt idx="3693">
                  <c:v>6</c:v>
                </c:pt>
                <c:pt idx="3694">
                  <c:v>8</c:v>
                </c:pt>
                <c:pt idx="3695">
                  <c:v>6</c:v>
                </c:pt>
                <c:pt idx="3696">
                  <c:v>6</c:v>
                </c:pt>
                <c:pt idx="3697">
                  <c:v>6</c:v>
                </c:pt>
                <c:pt idx="3698">
                  <c:v>8</c:v>
                </c:pt>
                <c:pt idx="3699">
                  <c:v>6</c:v>
                </c:pt>
                <c:pt idx="3700">
                  <c:v>4</c:v>
                </c:pt>
                <c:pt idx="3701">
                  <c:v>6</c:v>
                </c:pt>
                <c:pt idx="3702">
                  <c:v>8</c:v>
                </c:pt>
                <c:pt idx="3703">
                  <c:v>8</c:v>
                </c:pt>
                <c:pt idx="3704">
                  <c:v>4</c:v>
                </c:pt>
                <c:pt idx="3705">
                  <c:v>4</c:v>
                </c:pt>
                <c:pt idx="3706">
                  <c:v>6</c:v>
                </c:pt>
                <c:pt idx="3707">
                  <c:v>6</c:v>
                </c:pt>
                <c:pt idx="3708">
                  <c:v>4</c:v>
                </c:pt>
                <c:pt idx="3709">
                  <c:v>4</c:v>
                </c:pt>
                <c:pt idx="3710">
                  <c:v>6</c:v>
                </c:pt>
                <c:pt idx="3711">
                  <c:v>4</c:v>
                </c:pt>
                <c:pt idx="3712">
                  <c:v>4</c:v>
                </c:pt>
                <c:pt idx="3713">
                  <c:v>6</c:v>
                </c:pt>
                <c:pt idx="3714">
                  <c:v>8</c:v>
                </c:pt>
                <c:pt idx="3715">
                  <c:v>8</c:v>
                </c:pt>
                <c:pt idx="3716">
                  <c:v>0</c:v>
                </c:pt>
                <c:pt idx="3717">
                  <c:v>0</c:v>
                </c:pt>
                <c:pt idx="3718">
                  <c:v>0</c:v>
                </c:pt>
                <c:pt idx="3719">
                  <c:v>0</c:v>
                </c:pt>
                <c:pt idx="3720">
                  <c:v>8</c:v>
                </c:pt>
                <c:pt idx="3721">
                  <c:v>8</c:v>
                </c:pt>
                <c:pt idx="3722">
                  <c:v>8</c:v>
                </c:pt>
                <c:pt idx="3723">
                  <c:v>8</c:v>
                </c:pt>
                <c:pt idx="3724">
                  <c:v>8</c:v>
                </c:pt>
                <c:pt idx="3725">
                  <c:v>8</c:v>
                </c:pt>
                <c:pt idx="3726">
                  <c:v>8</c:v>
                </c:pt>
                <c:pt idx="3727">
                  <c:v>8</c:v>
                </c:pt>
                <c:pt idx="3728">
                  <c:v>8</c:v>
                </c:pt>
                <c:pt idx="3729">
                  <c:v>8</c:v>
                </c:pt>
                <c:pt idx="3730">
                  <c:v>8</c:v>
                </c:pt>
                <c:pt idx="3731">
                  <c:v>8</c:v>
                </c:pt>
                <c:pt idx="3732">
                  <c:v>8</c:v>
                </c:pt>
                <c:pt idx="3733">
                  <c:v>8</c:v>
                </c:pt>
                <c:pt idx="3734">
                  <c:v>8</c:v>
                </c:pt>
                <c:pt idx="3735">
                  <c:v>8</c:v>
                </c:pt>
                <c:pt idx="3736">
                  <c:v>8</c:v>
                </c:pt>
                <c:pt idx="3737">
                  <c:v>8</c:v>
                </c:pt>
                <c:pt idx="3738">
                  <c:v>8</c:v>
                </c:pt>
                <c:pt idx="3739">
                  <c:v>8</c:v>
                </c:pt>
                <c:pt idx="3740">
                  <c:v>8</c:v>
                </c:pt>
                <c:pt idx="3741">
                  <c:v>8</c:v>
                </c:pt>
                <c:pt idx="3742">
                  <c:v>8</c:v>
                </c:pt>
                <c:pt idx="3743">
                  <c:v>8</c:v>
                </c:pt>
                <c:pt idx="3744">
                  <c:v>8</c:v>
                </c:pt>
                <c:pt idx="3745">
                  <c:v>8</c:v>
                </c:pt>
                <c:pt idx="3746">
                  <c:v>8</c:v>
                </c:pt>
                <c:pt idx="3747">
                  <c:v>8</c:v>
                </c:pt>
                <c:pt idx="3748">
                  <c:v>8</c:v>
                </c:pt>
                <c:pt idx="3749">
                  <c:v>8</c:v>
                </c:pt>
                <c:pt idx="3750">
                  <c:v>8</c:v>
                </c:pt>
                <c:pt idx="3751">
                  <c:v>8</c:v>
                </c:pt>
                <c:pt idx="3752">
                  <c:v>8</c:v>
                </c:pt>
                <c:pt idx="3753">
                  <c:v>8</c:v>
                </c:pt>
                <c:pt idx="3754">
                  <c:v>8</c:v>
                </c:pt>
                <c:pt idx="3755">
                  <c:v>8</c:v>
                </c:pt>
                <c:pt idx="3756">
                  <c:v>8</c:v>
                </c:pt>
                <c:pt idx="3757">
                  <c:v>8</c:v>
                </c:pt>
                <c:pt idx="3758">
                  <c:v>4</c:v>
                </c:pt>
                <c:pt idx="3759">
                  <c:v>4</c:v>
                </c:pt>
                <c:pt idx="3760">
                  <c:v>4</c:v>
                </c:pt>
                <c:pt idx="3761">
                  <c:v>4</c:v>
                </c:pt>
                <c:pt idx="3762">
                  <c:v>4</c:v>
                </c:pt>
                <c:pt idx="3763">
                  <c:v>4</c:v>
                </c:pt>
                <c:pt idx="3764">
                  <c:v>4</c:v>
                </c:pt>
                <c:pt idx="3765">
                  <c:v>4</c:v>
                </c:pt>
                <c:pt idx="3766">
                  <c:v>4</c:v>
                </c:pt>
                <c:pt idx="3767">
                  <c:v>4</c:v>
                </c:pt>
                <c:pt idx="3768">
                  <c:v>4</c:v>
                </c:pt>
                <c:pt idx="3769">
                  <c:v>4</c:v>
                </c:pt>
                <c:pt idx="3770">
                  <c:v>4</c:v>
                </c:pt>
                <c:pt idx="3771">
                  <c:v>6</c:v>
                </c:pt>
                <c:pt idx="3772">
                  <c:v>6</c:v>
                </c:pt>
                <c:pt idx="3773">
                  <c:v>4</c:v>
                </c:pt>
                <c:pt idx="3774">
                  <c:v>4</c:v>
                </c:pt>
                <c:pt idx="3775">
                  <c:v>6</c:v>
                </c:pt>
                <c:pt idx="3776">
                  <c:v>4</c:v>
                </c:pt>
                <c:pt idx="3777">
                  <c:v>4</c:v>
                </c:pt>
                <c:pt idx="3778">
                  <c:v>4</c:v>
                </c:pt>
                <c:pt idx="3779">
                  <c:v>6</c:v>
                </c:pt>
                <c:pt idx="3780">
                  <c:v>4</c:v>
                </c:pt>
                <c:pt idx="3781">
                  <c:v>6</c:v>
                </c:pt>
                <c:pt idx="3782">
                  <c:v>4</c:v>
                </c:pt>
                <c:pt idx="3783">
                  <c:v>4</c:v>
                </c:pt>
                <c:pt idx="3784">
                  <c:v>4</c:v>
                </c:pt>
                <c:pt idx="3785">
                  <c:v>6</c:v>
                </c:pt>
                <c:pt idx="3786">
                  <c:v>4</c:v>
                </c:pt>
                <c:pt idx="3787">
                  <c:v>4</c:v>
                </c:pt>
                <c:pt idx="3788">
                  <c:v>4</c:v>
                </c:pt>
                <c:pt idx="3789">
                  <c:v>6</c:v>
                </c:pt>
                <c:pt idx="3790">
                  <c:v>4</c:v>
                </c:pt>
                <c:pt idx="3791">
                  <c:v>4</c:v>
                </c:pt>
                <c:pt idx="3792">
                  <c:v>4</c:v>
                </c:pt>
                <c:pt idx="3793">
                  <c:v>4</c:v>
                </c:pt>
                <c:pt idx="3794">
                  <c:v>4</c:v>
                </c:pt>
                <c:pt idx="3795">
                  <c:v>6</c:v>
                </c:pt>
                <c:pt idx="3796">
                  <c:v>6</c:v>
                </c:pt>
                <c:pt idx="3797">
                  <c:v>4</c:v>
                </c:pt>
                <c:pt idx="3798">
                  <c:v>4</c:v>
                </c:pt>
                <c:pt idx="3799">
                  <c:v>4</c:v>
                </c:pt>
                <c:pt idx="3800">
                  <c:v>4</c:v>
                </c:pt>
                <c:pt idx="3801">
                  <c:v>4</c:v>
                </c:pt>
                <c:pt idx="3802">
                  <c:v>4</c:v>
                </c:pt>
                <c:pt idx="3803">
                  <c:v>6</c:v>
                </c:pt>
                <c:pt idx="3804">
                  <c:v>4</c:v>
                </c:pt>
                <c:pt idx="3805">
                  <c:v>4</c:v>
                </c:pt>
                <c:pt idx="3806">
                  <c:v>4</c:v>
                </c:pt>
                <c:pt idx="3807">
                  <c:v>4</c:v>
                </c:pt>
                <c:pt idx="3808">
                  <c:v>6</c:v>
                </c:pt>
                <c:pt idx="3809">
                  <c:v>4</c:v>
                </c:pt>
                <c:pt idx="3810">
                  <c:v>4</c:v>
                </c:pt>
                <c:pt idx="3811">
                  <c:v>4</c:v>
                </c:pt>
                <c:pt idx="3812">
                  <c:v>4</c:v>
                </c:pt>
                <c:pt idx="3813">
                  <c:v>6</c:v>
                </c:pt>
                <c:pt idx="3814">
                  <c:v>6</c:v>
                </c:pt>
                <c:pt idx="3815">
                  <c:v>6</c:v>
                </c:pt>
                <c:pt idx="3816">
                  <c:v>6</c:v>
                </c:pt>
                <c:pt idx="3817">
                  <c:v>6</c:v>
                </c:pt>
                <c:pt idx="3818">
                  <c:v>6</c:v>
                </c:pt>
                <c:pt idx="3819">
                  <c:v>6</c:v>
                </c:pt>
                <c:pt idx="3820">
                  <c:v>6</c:v>
                </c:pt>
                <c:pt idx="3821">
                  <c:v>6</c:v>
                </c:pt>
                <c:pt idx="3822">
                  <c:v>6</c:v>
                </c:pt>
                <c:pt idx="3823">
                  <c:v>6</c:v>
                </c:pt>
                <c:pt idx="3824">
                  <c:v>6</c:v>
                </c:pt>
                <c:pt idx="3825">
                  <c:v>6</c:v>
                </c:pt>
                <c:pt idx="3826">
                  <c:v>6</c:v>
                </c:pt>
                <c:pt idx="3827">
                  <c:v>6</c:v>
                </c:pt>
                <c:pt idx="3828">
                  <c:v>6</c:v>
                </c:pt>
                <c:pt idx="3829">
                  <c:v>6</c:v>
                </c:pt>
                <c:pt idx="3830">
                  <c:v>4</c:v>
                </c:pt>
                <c:pt idx="3831">
                  <c:v>4</c:v>
                </c:pt>
                <c:pt idx="3832">
                  <c:v>4</c:v>
                </c:pt>
                <c:pt idx="3833">
                  <c:v>4</c:v>
                </c:pt>
                <c:pt idx="3834">
                  <c:v>4</c:v>
                </c:pt>
                <c:pt idx="3835">
                  <c:v>4</c:v>
                </c:pt>
                <c:pt idx="3836">
                  <c:v>4</c:v>
                </c:pt>
                <c:pt idx="3837">
                  <c:v>4</c:v>
                </c:pt>
                <c:pt idx="3838">
                  <c:v>4</c:v>
                </c:pt>
                <c:pt idx="3839">
                  <c:v>4</c:v>
                </c:pt>
                <c:pt idx="3840">
                  <c:v>4</c:v>
                </c:pt>
                <c:pt idx="3841">
                  <c:v>4</c:v>
                </c:pt>
                <c:pt idx="3842">
                  <c:v>4</c:v>
                </c:pt>
                <c:pt idx="3843">
                  <c:v>4</c:v>
                </c:pt>
                <c:pt idx="3844">
                  <c:v>4</c:v>
                </c:pt>
                <c:pt idx="3845">
                  <c:v>4</c:v>
                </c:pt>
                <c:pt idx="3846">
                  <c:v>4</c:v>
                </c:pt>
                <c:pt idx="3847">
                  <c:v>4</c:v>
                </c:pt>
                <c:pt idx="3848">
                  <c:v>4</c:v>
                </c:pt>
                <c:pt idx="3849">
                  <c:v>4</c:v>
                </c:pt>
                <c:pt idx="3850">
                  <c:v>4</c:v>
                </c:pt>
                <c:pt idx="3851">
                  <c:v>4</c:v>
                </c:pt>
                <c:pt idx="3852">
                  <c:v>4</c:v>
                </c:pt>
                <c:pt idx="3853">
                  <c:v>4</c:v>
                </c:pt>
                <c:pt idx="3854">
                  <c:v>4</c:v>
                </c:pt>
                <c:pt idx="3855">
                  <c:v>4</c:v>
                </c:pt>
                <c:pt idx="3856">
                  <c:v>4</c:v>
                </c:pt>
                <c:pt idx="3857">
                  <c:v>4</c:v>
                </c:pt>
                <c:pt idx="3858">
                  <c:v>4</c:v>
                </c:pt>
                <c:pt idx="3859">
                  <c:v>4</c:v>
                </c:pt>
                <c:pt idx="3860">
                  <c:v>4</c:v>
                </c:pt>
                <c:pt idx="3861">
                  <c:v>4</c:v>
                </c:pt>
                <c:pt idx="3862">
                  <c:v>4</c:v>
                </c:pt>
                <c:pt idx="3863">
                  <c:v>4</c:v>
                </c:pt>
                <c:pt idx="3864">
                  <c:v>4</c:v>
                </c:pt>
                <c:pt idx="3865">
                  <c:v>4</c:v>
                </c:pt>
                <c:pt idx="3866">
                  <c:v>4</c:v>
                </c:pt>
                <c:pt idx="3867">
                  <c:v>4</c:v>
                </c:pt>
                <c:pt idx="3868">
                  <c:v>4</c:v>
                </c:pt>
                <c:pt idx="3869">
                  <c:v>4</c:v>
                </c:pt>
                <c:pt idx="3870">
                  <c:v>4</c:v>
                </c:pt>
                <c:pt idx="3871">
                  <c:v>4</c:v>
                </c:pt>
                <c:pt idx="3872">
                  <c:v>4</c:v>
                </c:pt>
                <c:pt idx="3873">
                  <c:v>4</c:v>
                </c:pt>
                <c:pt idx="3874">
                  <c:v>4</c:v>
                </c:pt>
                <c:pt idx="3875">
                  <c:v>4</c:v>
                </c:pt>
                <c:pt idx="3876">
                  <c:v>4</c:v>
                </c:pt>
                <c:pt idx="3877">
                  <c:v>4</c:v>
                </c:pt>
                <c:pt idx="3878">
                  <c:v>4</c:v>
                </c:pt>
                <c:pt idx="3879">
                  <c:v>4</c:v>
                </c:pt>
                <c:pt idx="3880">
                  <c:v>8</c:v>
                </c:pt>
                <c:pt idx="3881">
                  <c:v>8</c:v>
                </c:pt>
                <c:pt idx="3882">
                  <c:v>8</c:v>
                </c:pt>
                <c:pt idx="3883">
                  <c:v>8</c:v>
                </c:pt>
                <c:pt idx="3884">
                  <c:v>8</c:v>
                </c:pt>
                <c:pt idx="3885">
                  <c:v>8</c:v>
                </c:pt>
                <c:pt idx="3886">
                  <c:v>8</c:v>
                </c:pt>
                <c:pt idx="3887">
                  <c:v>6</c:v>
                </c:pt>
                <c:pt idx="3888">
                  <c:v>6</c:v>
                </c:pt>
                <c:pt idx="3889">
                  <c:v>6</c:v>
                </c:pt>
                <c:pt idx="3890">
                  <c:v>6</c:v>
                </c:pt>
                <c:pt idx="3891">
                  <c:v>4</c:v>
                </c:pt>
                <c:pt idx="3892">
                  <c:v>4</c:v>
                </c:pt>
                <c:pt idx="3893">
                  <c:v>4</c:v>
                </c:pt>
                <c:pt idx="3894">
                  <c:v>4</c:v>
                </c:pt>
                <c:pt idx="3895">
                  <c:v>4</c:v>
                </c:pt>
                <c:pt idx="3896">
                  <c:v>4</c:v>
                </c:pt>
                <c:pt idx="3897">
                  <c:v>4</c:v>
                </c:pt>
                <c:pt idx="3898">
                  <c:v>4</c:v>
                </c:pt>
                <c:pt idx="3899">
                  <c:v>4</c:v>
                </c:pt>
                <c:pt idx="3900">
                  <c:v>4</c:v>
                </c:pt>
                <c:pt idx="3901">
                  <c:v>4</c:v>
                </c:pt>
                <c:pt idx="3902">
                  <c:v>4</c:v>
                </c:pt>
                <c:pt idx="3903">
                  <c:v>4</c:v>
                </c:pt>
                <c:pt idx="3904">
                  <c:v>4</c:v>
                </c:pt>
                <c:pt idx="3905">
                  <c:v>4</c:v>
                </c:pt>
                <c:pt idx="3906">
                  <c:v>4</c:v>
                </c:pt>
                <c:pt idx="3907">
                  <c:v>4</c:v>
                </c:pt>
                <c:pt idx="3908">
                  <c:v>4</c:v>
                </c:pt>
                <c:pt idx="3909">
                  <c:v>4</c:v>
                </c:pt>
                <c:pt idx="3910">
                  <c:v>4</c:v>
                </c:pt>
                <c:pt idx="3911">
                  <c:v>4</c:v>
                </c:pt>
                <c:pt idx="3912">
                  <c:v>4</c:v>
                </c:pt>
                <c:pt idx="3913">
                  <c:v>4</c:v>
                </c:pt>
                <c:pt idx="3914">
                  <c:v>4</c:v>
                </c:pt>
                <c:pt idx="3915">
                  <c:v>4</c:v>
                </c:pt>
                <c:pt idx="3916">
                  <c:v>4</c:v>
                </c:pt>
                <c:pt idx="3917">
                  <c:v>4</c:v>
                </c:pt>
                <c:pt idx="3918">
                  <c:v>4</c:v>
                </c:pt>
                <c:pt idx="3919">
                  <c:v>4</c:v>
                </c:pt>
                <c:pt idx="3920">
                  <c:v>6</c:v>
                </c:pt>
                <c:pt idx="3921">
                  <c:v>6</c:v>
                </c:pt>
                <c:pt idx="3922">
                  <c:v>6</c:v>
                </c:pt>
                <c:pt idx="3923">
                  <c:v>6</c:v>
                </c:pt>
                <c:pt idx="3924">
                  <c:v>6</c:v>
                </c:pt>
                <c:pt idx="3925">
                  <c:v>6</c:v>
                </c:pt>
                <c:pt idx="3926">
                  <c:v>6</c:v>
                </c:pt>
                <c:pt idx="3927">
                  <c:v>6</c:v>
                </c:pt>
                <c:pt idx="3928">
                  <c:v>6</c:v>
                </c:pt>
                <c:pt idx="3929">
                  <c:v>6</c:v>
                </c:pt>
                <c:pt idx="3930">
                  <c:v>6</c:v>
                </c:pt>
                <c:pt idx="3931">
                  <c:v>6</c:v>
                </c:pt>
                <c:pt idx="3932">
                  <c:v>6</c:v>
                </c:pt>
                <c:pt idx="3933">
                  <c:v>6</c:v>
                </c:pt>
                <c:pt idx="3934">
                  <c:v>6</c:v>
                </c:pt>
                <c:pt idx="3935">
                  <c:v>4</c:v>
                </c:pt>
                <c:pt idx="3936">
                  <c:v>4</c:v>
                </c:pt>
                <c:pt idx="3937">
                  <c:v>4</c:v>
                </c:pt>
                <c:pt idx="3938">
                  <c:v>4</c:v>
                </c:pt>
                <c:pt idx="3939">
                  <c:v>4</c:v>
                </c:pt>
                <c:pt idx="3940">
                  <c:v>4</c:v>
                </c:pt>
                <c:pt idx="3941">
                  <c:v>4</c:v>
                </c:pt>
                <c:pt idx="3942">
                  <c:v>4</c:v>
                </c:pt>
                <c:pt idx="3943">
                  <c:v>4</c:v>
                </c:pt>
                <c:pt idx="3944">
                  <c:v>4</c:v>
                </c:pt>
                <c:pt idx="3945">
                  <c:v>4</c:v>
                </c:pt>
                <c:pt idx="3946">
                  <c:v>4</c:v>
                </c:pt>
                <c:pt idx="3947">
                  <c:v>4</c:v>
                </c:pt>
                <c:pt idx="3948">
                  <c:v>4</c:v>
                </c:pt>
                <c:pt idx="3949">
                  <c:v>4</c:v>
                </c:pt>
                <c:pt idx="3950">
                  <c:v>4</c:v>
                </c:pt>
                <c:pt idx="3951">
                  <c:v>4</c:v>
                </c:pt>
                <c:pt idx="3952">
                  <c:v>4</c:v>
                </c:pt>
                <c:pt idx="3953">
                  <c:v>4</c:v>
                </c:pt>
                <c:pt idx="3954">
                  <c:v>4</c:v>
                </c:pt>
                <c:pt idx="3955">
                  <c:v>4</c:v>
                </c:pt>
                <c:pt idx="3956">
                  <c:v>4</c:v>
                </c:pt>
                <c:pt idx="3957">
                  <c:v>4</c:v>
                </c:pt>
                <c:pt idx="3958">
                  <c:v>4</c:v>
                </c:pt>
                <c:pt idx="3959">
                  <c:v>4</c:v>
                </c:pt>
                <c:pt idx="3960">
                  <c:v>4</c:v>
                </c:pt>
                <c:pt idx="3961">
                  <c:v>4</c:v>
                </c:pt>
                <c:pt idx="3962">
                  <c:v>4</c:v>
                </c:pt>
                <c:pt idx="3963">
                  <c:v>6</c:v>
                </c:pt>
                <c:pt idx="3964">
                  <c:v>6</c:v>
                </c:pt>
                <c:pt idx="3965">
                  <c:v>6</c:v>
                </c:pt>
                <c:pt idx="3966">
                  <c:v>6</c:v>
                </c:pt>
                <c:pt idx="3967">
                  <c:v>6</c:v>
                </c:pt>
                <c:pt idx="3968">
                  <c:v>6</c:v>
                </c:pt>
                <c:pt idx="3969">
                  <c:v>6</c:v>
                </c:pt>
                <c:pt idx="3970">
                  <c:v>6</c:v>
                </c:pt>
                <c:pt idx="3971">
                  <c:v>6</c:v>
                </c:pt>
                <c:pt idx="3972">
                  <c:v>6</c:v>
                </c:pt>
                <c:pt idx="3973">
                  <c:v>6</c:v>
                </c:pt>
                <c:pt idx="3974">
                  <c:v>6</c:v>
                </c:pt>
                <c:pt idx="3975">
                  <c:v>6</c:v>
                </c:pt>
                <c:pt idx="3976">
                  <c:v>6</c:v>
                </c:pt>
                <c:pt idx="3977">
                  <c:v>6</c:v>
                </c:pt>
                <c:pt idx="3978">
                  <c:v>4</c:v>
                </c:pt>
                <c:pt idx="3979">
                  <c:v>4</c:v>
                </c:pt>
                <c:pt idx="3980">
                  <c:v>4</c:v>
                </c:pt>
                <c:pt idx="3981">
                  <c:v>4</c:v>
                </c:pt>
                <c:pt idx="3982">
                  <c:v>4</c:v>
                </c:pt>
                <c:pt idx="3983">
                  <c:v>4</c:v>
                </c:pt>
                <c:pt idx="3984">
                  <c:v>4</c:v>
                </c:pt>
                <c:pt idx="3985">
                  <c:v>4</c:v>
                </c:pt>
                <c:pt idx="3986">
                  <c:v>6</c:v>
                </c:pt>
                <c:pt idx="3987">
                  <c:v>6</c:v>
                </c:pt>
                <c:pt idx="3988">
                  <c:v>6</c:v>
                </c:pt>
                <c:pt idx="3989">
                  <c:v>6</c:v>
                </c:pt>
                <c:pt idx="3990">
                  <c:v>6</c:v>
                </c:pt>
                <c:pt idx="3991">
                  <c:v>6</c:v>
                </c:pt>
                <c:pt idx="3992">
                  <c:v>8</c:v>
                </c:pt>
                <c:pt idx="3993">
                  <c:v>6</c:v>
                </c:pt>
                <c:pt idx="3994">
                  <c:v>8</c:v>
                </c:pt>
                <c:pt idx="3995">
                  <c:v>6</c:v>
                </c:pt>
                <c:pt idx="3996">
                  <c:v>6</c:v>
                </c:pt>
                <c:pt idx="3997">
                  <c:v>8</c:v>
                </c:pt>
                <c:pt idx="3998">
                  <c:v>6</c:v>
                </c:pt>
                <c:pt idx="3999">
                  <c:v>6</c:v>
                </c:pt>
                <c:pt idx="4000">
                  <c:v>8</c:v>
                </c:pt>
                <c:pt idx="4001">
                  <c:v>6</c:v>
                </c:pt>
                <c:pt idx="4002">
                  <c:v>6</c:v>
                </c:pt>
                <c:pt idx="4003">
                  <c:v>6</c:v>
                </c:pt>
                <c:pt idx="4004">
                  <c:v>6</c:v>
                </c:pt>
                <c:pt idx="4005">
                  <c:v>6</c:v>
                </c:pt>
                <c:pt idx="4006">
                  <c:v>6</c:v>
                </c:pt>
                <c:pt idx="4007">
                  <c:v>6</c:v>
                </c:pt>
                <c:pt idx="4008">
                  <c:v>6</c:v>
                </c:pt>
                <c:pt idx="4009">
                  <c:v>8</c:v>
                </c:pt>
                <c:pt idx="4010">
                  <c:v>6</c:v>
                </c:pt>
                <c:pt idx="4011">
                  <c:v>8</c:v>
                </c:pt>
                <c:pt idx="4012">
                  <c:v>6</c:v>
                </c:pt>
                <c:pt idx="4013">
                  <c:v>6</c:v>
                </c:pt>
                <c:pt idx="4014">
                  <c:v>8</c:v>
                </c:pt>
                <c:pt idx="4015">
                  <c:v>8</c:v>
                </c:pt>
                <c:pt idx="4016">
                  <c:v>6</c:v>
                </c:pt>
                <c:pt idx="4017">
                  <c:v>6</c:v>
                </c:pt>
                <c:pt idx="4018">
                  <c:v>6</c:v>
                </c:pt>
                <c:pt idx="4019">
                  <c:v>8</c:v>
                </c:pt>
                <c:pt idx="4020">
                  <c:v>6</c:v>
                </c:pt>
                <c:pt idx="4021">
                  <c:v>6</c:v>
                </c:pt>
                <c:pt idx="4022">
                  <c:v>8</c:v>
                </c:pt>
                <c:pt idx="4023">
                  <c:v>6</c:v>
                </c:pt>
                <c:pt idx="4024">
                  <c:v>12</c:v>
                </c:pt>
                <c:pt idx="4025">
                  <c:v>4</c:v>
                </c:pt>
                <c:pt idx="4026">
                  <c:v>4</c:v>
                </c:pt>
                <c:pt idx="4027">
                  <c:v>4</c:v>
                </c:pt>
                <c:pt idx="4028">
                  <c:v>4</c:v>
                </c:pt>
                <c:pt idx="4029">
                  <c:v>4</c:v>
                </c:pt>
                <c:pt idx="4030">
                  <c:v>4</c:v>
                </c:pt>
                <c:pt idx="4031">
                  <c:v>4</c:v>
                </c:pt>
                <c:pt idx="4032">
                  <c:v>4</c:v>
                </c:pt>
                <c:pt idx="4033">
                  <c:v>6</c:v>
                </c:pt>
                <c:pt idx="4034">
                  <c:v>6</c:v>
                </c:pt>
                <c:pt idx="4035">
                  <c:v>6</c:v>
                </c:pt>
                <c:pt idx="4036">
                  <c:v>6</c:v>
                </c:pt>
                <c:pt idx="4037">
                  <c:v>4</c:v>
                </c:pt>
                <c:pt idx="4038">
                  <c:v>6</c:v>
                </c:pt>
                <c:pt idx="4039">
                  <c:v>6</c:v>
                </c:pt>
                <c:pt idx="4040">
                  <c:v>6</c:v>
                </c:pt>
                <c:pt idx="4041">
                  <c:v>4</c:v>
                </c:pt>
                <c:pt idx="4042">
                  <c:v>6</c:v>
                </c:pt>
                <c:pt idx="4043">
                  <c:v>6</c:v>
                </c:pt>
                <c:pt idx="4044">
                  <c:v>6</c:v>
                </c:pt>
                <c:pt idx="4045">
                  <c:v>4</c:v>
                </c:pt>
                <c:pt idx="4046">
                  <c:v>6</c:v>
                </c:pt>
                <c:pt idx="4047">
                  <c:v>4</c:v>
                </c:pt>
                <c:pt idx="4048">
                  <c:v>4</c:v>
                </c:pt>
                <c:pt idx="4049">
                  <c:v>4</c:v>
                </c:pt>
                <c:pt idx="4050">
                  <c:v>6</c:v>
                </c:pt>
                <c:pt idx="4051">
                  <c:v>6</c:v>
                </c:pt>
                <c:pt idx="4052">
                  <c:v>4</c:v>
                </c:pt>
                <c:pt idx="4053">
                  <c:v>6</c:v>
                </c:pt>
                <c:pt idx="4054">
                  <c:v>6</c:v>
                </c:pt>
                <c:pt idx="4055">
                  <c:v>4</c:v>
                </c:pt>
                <c:pt idx="4056">
                  <c:v>4</c:v>
                </c:pt>
                <c:pt idx="4057">
                  <c:v>4</c:v>
                </c:pt>
                <c:pt idx="4058">
                  <c:v>4</c:v>
                </c:pt>
                <c:pt idx="4059">
                  <c:v>4</c:v>
                </c:pt>
                <c:pt idx="4060">
                  <c:v>4</c:v>
                </c:pt>
                <c:pt idx="4061">
                  <c:v>4</c:v>
                </c:pt>
                <c:pt idx="4062">
                  <c:v>4</c:v>
                </c:pt>
                <c:pt idx="4063">
                  <c:v>4</c:v>
                </c:pt>
                <c:pt idx="4064">
                  <c:v>4</c:v>
                </c:pt>
                <c:pt idx="4065">
                  <c:v>4</c:v>
                </c:pt>
                <c:pt idx="4066">
                  <c:v>4</c:v>
                </c:pt>
                <c:pt idx="4067">
                  <c:v>4</c:v>
                </c:pt>
                <c:pt idx="4068">
                  <c:v>4</c:v>
                </c:pt>
                <c:pt idx="4069">
                  <c:v>4</c:v>
                </c:pt>
                <c:pt idx="4070">
                  <c:v>4</c:v>
                </c:pt>
                <c:pt idx="4071">
                  <c:v>4</c:v>
                </c:pt>
                <c:pt idx="4072">
                  <c:v>4</c:v>
                </c:pt>
                <c:pt idx="4073">
                  <c:v>4</c:v>
                </c:pt>
                <c:pt idx="4074">
                  <c:v>4</c:v>
                </c:pt>
                <c:pt idx="4075">
                  <c:v>4</c:v>
                </c:pt>
                <c:pt idx="4076">
                  <c:v>4</c:v>
                </c:pt>
                <c:pt idx="4077">
                  <c:v>4</c:v>
                </c:pt>
                <c:pt idx="4078">
                  <c:v>8</c:v>
                </c:pt>
                <c:pt idx="4079">
                  <c:v>8</c:v>
                </c:pt>
                <c:pt idx="4080">
                  <c:v>8</c:v>
                </c:pt>
                <c:pt idx="4081">
                  <c:v>8</c:v>
                </c:pt>
                <c:pt idx="4082">
                  <c:v>8</c:v>
                </c:pt>
                <c:pt idx="4083">
                  <c:v>8</c:v>
                </c:pt>
                <c:pt idx="4084">
                  <c:v>6</c:v>
                </c:pt>
                <c:pt idx="4085">
                  <c:v>6</c:v>
                </c:pt>
                <c:pt idx="4086">
                  <c:v>4</c:v>
                </c:pt>
                <c:pt idx="4087">
                  <c:v>4</c:v>
                </c:pt>
                <c:pt idx="4088">
                  <c:v>4</c:v>
                </c:pt>
                <c:pt idx="4089">
                  <c:v>6</c:v>
                </c:pt>
                <c:pt idx="4090">
                  <c:v>6</c:v>
                </c:pt>
                <c:pt idx="4091">
                  <c:v>6</c:v>
                </c:pt>
                <c:pt idx="4092">
                  <c:v>6</c:v>
                </c:pt>
                <c:pt idx="4093">
                  <c:v>6</c:v>
                </c:pt>
                <c:pt idx="4094">
                  <c:v>6</c:v>
                </c:pt>
                <c:pt idx="4095">
                  <c:v>6</c:v>
                </c:pt>
                <c:pt idx="4096">
                  <c:v>6</c:v>
                </c:pt>
                <c:pt idx="4097">
                  <c:v>6</c:v>
                </c:pt>
                <c:pt idx="4098">
                  <c:v>6</c:v>
                </c:pt>
                <c:pt idx="4099">
                  <c:v>8</c:v>
                </c:pt>
                <c:pt idx="4100">
                  <c:v>8</c:v>
                </c:pt>
                <c:pt idx="4101">
                  <c:v>8</c:v>
                </c:pt>
                <c:pt idx="4102">
                  <c:v>8</c:v>
                </c:pt>
                <c:pt idx="4103">
                  <c:v>8</c:v>
                </c:pt>
                <c:pt idx="4104">
                  <c:v>8</c:v>
                </c:pt>
                <c:pt idx="4105">
                  <c:v>8</c:v>
                </c:pt>
                <c:pt idx="4106">
                  <c:v>8</c:v>
                </c:pt>
                <c:pt idx="4107">
                  <c:v>8</c:v>
                </c:pt>
                <c:pt idx="4108">
                  <c:v>8</c:v>
                </c:pt>
                <c:pt idx="4109">
                  <c:v>8</c:v>
                </c:pt>
                <c:pt idx="4110">
                  <c:v>8</c:v>
                </c:pt>
                <c:pt idx="4111">
                  <c:v>8</c:v>
                </c:pt>
                <c:pt idx="4112">
                  <c:v>8</c:v>
                </c:pt>
                <c:pt idx="4113">
                  <c:v>8</c:v>
                </c:pt>
                <c:pt idx="4114">
                  <c:v>8</c:v>
                </c:pt>
                <c:pt idx="4115">
                  <c:v>8</c:v>
                </c:pt>
                <c:pt idx="4116">
                  <c:v>8</c:v>
                </c:pt>
                <c:pt idx="4117">
                  <c:v>8</c:v>
                </c:pt>
                <c:pt idx="4118">
                  <c:v>8</c:v>
                </c:pt>
                <c:pt idx="4119">
                  <c:v>8</c:v>
                </c:pt>
                <c:pt idx="4120">
                  <c:v>8</c:v>
                </c:pt>
                <c:pt idx="4121">
                  <c:v>8</c:v>
                </c:pt>
                <c:pt idx="4122">
                  <c:v>8</c:v>
                </c:pt>
                <c:pt idx="4123">
                  <c:v>8</c:v>
                </c:pt>
                <c:pt idx="4124">
                  <c:v>8</c:v>
                </c:pt>
                <c:pt idx="4125">
                  <c:v>8</c:v>
                </c:pt>
                <c:pt idx="4126">
                  <c:v>8</c:v>
                </c:pt>
                <c:pt idx="4127">
                  <c:v>8</c:v>
                </c:pt>
                <c:pt idx="4128">
                  <c:v>8</c:v>
                </c:pt>
                <c:pt idx="4129">
                  <c:v>8</c:v>
                </c:pt>
                <c:pt idx="4130">
                  <c:v>8</c:v>
                </c:pt>
                <c:pt idx="4131">
                  <c:v>8</c:v>
                </c:pt>
                <c:pt idx="4132">
                  <c:v>8</c:v>
                </c:pt>
                <c:pt idx="4133">
                  <c:v>8</c:v>
                </c:pt>
                <c:pt idx="4134">
                  <c:v>8</c:v>
                </c:pt>
                <c:pt idx="4135">
                  <c:v>8</c:v>
                </c:pt>
                <c:pt idx="4136">
                  <c:v>8</c:v>
                </c:pt>
                <c:pt idx="4137">
                  <c:v>8</c:v>
                </c:pt>
                <c:pt idx="4138">
                  <c:v>8</c:v>
                </c:pt>
                <c:pt idx="4139">
                  <c:v>8</c:v>
                </c:pt>
                <c:pt idx="4140">
                  <c:v>8</c:v>
                </c:pt>
                <c:pt idx="4141">
                  <c:v>8</c:v>
                </c:pt>
                <c:pt idx="4142">
                  <c:v>8</c:v>
                </c:pt>
                <c:pt idx="4143">
                  <c:v>8</c:v>
                </c:pt>
                <c:pt idx="4144">
                  <c:v>8</c:v>
                </c:pt>
                <c:pt idx="4145">
                  <c:v>8</c:v>
                </c:pt>
                <c:pt idx="4146">
                  <c:v>8</c:v>
                </c:pt>
                <c:pt idx="4147">
                  <c:v>8</c:v>
                </c:pt>
                <c:pt idx="4148">
                  <c:v>8</c:v>
                </c:pt>
                <c:pt idx="4149">
                  <c:v>8</c:v>
                </c:pt>
                <c:pt idx="4150">
                  <c:v>8</c:v>
                </c:pt>
                <c:pt idx="4151">
                  <c:v>8</c:v>
                </c:pt>
                <c:pt idx="4152">
                  <c:v>8</c:v>
                </c:pt>
                <c:pt idx="4153">
                  <c:v>8</c:v>
                </c:pt>
                <c:pt idx="4154">
                  <c:v>8</c:v>
                </c:pt>
                <c:pt idx="4155">
                  <c:v>8</c:v>
                </c:pt>
                <c:pt idx="4156">
                  <c:v>8</c:v>
                </c:pt>
                <c:pt idx="4157">
                  <c:v>8</c:v>
                </c:pt>
                <c:pt idx="4158">
                  <c:v>8</c:v>
                </c:pt>
                <c:pt idx="4159">
                  <c:v>8</c:v>
                </c:pt>
                <c:pt idx="4160">
                  <c:v>8</c:v>
                </c:pt>
                <c:pt idx="4161">
                  <c:v>8</c:v>
                </c:pt>
                <c:pt idx="4162">
                  <c:v>8</c:v>
                </c:pt>
                <c:pt idx="4163">
                  <c:v>8</c:v>
                </c:pt>
                <c:pt idx="4164">
                  <c:v>8</c:v>
                </c:pt>
                <c:pt idx="4165">
                  <c:v>8</c:v>
                </c:pt>
                <c:pt idx="4166">
                  <c:v>8</c:v>
                </c:pt>
                <c:pt idx="4167">
                  <c:v>8</c:v>
                </c:pt>
                <c:pt idx="4168">
                  <c:v>8</c:v>
                </c:pt>
                <c:pt idx="4169">
                  <c:v>8</c:v>
                </c:pt>
                <c:pt idx="4170">
                  <c:v>8</c:v>
                </c:pt>
                <c:pt idx="4171">
                  <c:v>8</c:v>
                </c:pt>
                <c:pt idx="4172">
                  <c:v>8</c:v>
                </c:pt>
                <c:pt idx="4173">
                  <c:v>8</c:v>
                </c:pt>
                <c:pt idx="4174">
                  <c:v>8</c:v>
                </c:pt>
                <c:pt idx="4175">
                  <c:v>8</c:v>
                </c:pt>
                <c:pt idx="4176">
                  <c:v>8</c:v>
                </c:pt>
                <c:pt idx="4177">
                  <c:v>8</c:v>
                </c:pt>
                <c:pt idx="4178">
                  <c:v>8</c:v>
                </c:pt>
                <c:pt idx="4179">
                  <c:v>8</c:v>
                </c:pt>
                <c:pt idx="4180">
                  <c:v>4</c:v>
                </c:pt>
                <c:pt idx="4181">
                  <c:v>4</c:v>
                </c:pt>
                <c:pt idx="4182">
                  <c:v>4</c:v>
                </c:pt>
                <c:pt idx="4183">
                  <c:v>4</c:v>
                </c:pt>
                <c:pt idx="4184">
                  <c:v>4</c:v>
                </c:pt>
                <c:pt idx="4185">
                  <c:v>4</c:v>
                </c:pt>
                <c:pt idx="4186">
                  <c:v>4</c:v>
                </c:pt>
                <c:pt idx="4187">
                  <c:v>4</c:v>
                </c:pt>
                <c:pt idx="4188">
                  <c:v>4</c:v>
                </c:pt>
                <c:pt idx="4189">
                  <c:v>4</c:v>
                </c:pt>
                <c:pt idx="4190">
                  <c:v>4</c:v>
                </c:pt>
                <c:pt idx="4191">
                  <c:v>4</c:v>
                </c:pt>
                <c:pt idx="4192">
                  <c:v>4</c:v>
                </c:pt>
                <c:pt idx="4193">
                  <c:v>4</c:v>
                </c:pt>
                <c:pt idx="4194">
                  <c:v>4</c:v>
                </c:pt>
                <c:pt idx="4195">
                  <c:v>4</c:v>
                </c:pt>
                <c:pt idx="4196">
                  <c:v>4</c:v>
                </c:pt>
                <c:pt idx="4197">
                  <c:v>4</c:v>
                </c:pt>
                <c:pt idx="4198">
                  <c:v>4</c:v>
                </c:pt>
                <c:pt idx="4199">
                  <c:v>4</c:v>
                </c:pt>
                <c:pt idx="4200">
                  <c:v>4</c:v>
                </c:pt>
                <c:pt idx="4201">
                  <c:v>4</c:v>
                </c:pt>
                <c:pt idx="4202">
                  <c:v>4</c:v>
                </c:pt>
                <c:pt idx="4203">
                  <c:v>4</c:v>
                </c:pt>
                <c:pt idx="4204">
                  <c:v>4</c:v>
                </c:pt>
                <c:pt idx="4205">
                  <c:v>4</c:v>
                </c:pt>
                <c:pt idx="4206">
                  <c:v>4</c:v>
                </c:pt>
                <c:pt idx="4207">
                  <c:v>4</c:v>
                </c:pt>
                <c:pt idx="4208">
                  <c:v>4</c:v>
                </c:pt>
                <c:pt idx="4209">
                  <c:v>4</c:v>
                </c:pt>
                <c:pt idx="4210">
                  <c:v>4</c:v>
                </c:pt>
                <c:pt idx="4211">
                  <c:v>4</c:v>
                </c:pt>
                <c:pt idx="4212">
                  <c:v>4</c:v>
                </c:pt>
                <c:pt idx="4213">
                  <c:v>4</c:v>
                </c:pt>
                <c:pt idx="4214">
                  <c:v>4</c:v>
                </c:pt>
                <c:pt idx="4215">
                  <c:v>4</c:v>
                </c:pt>
                <c:pt idx="4216">
                  <c:v>8</c:v>
                </c:pt>
                <c:pt idx="4217">
                  <c:v>8</c:v>
                </c:pt>
                <c:pt idx="4218">
                  <c:v>8</c:v>
                </c:pt>
                <c:pt idx="4219">
                  <c:v>8</c:v>
                </c:pt>
                <c:pt idx="4220">
                  <c:v>4</c:v>
                </c:pt>
                <c:pt idx="4221">
                  <c:v>4</c:v>
                </c:pt>
                <c:pt idx="4222">
                  <c:v>4</c:v>
                </c:pt>
                <c:pt idx="4223">
                  <c:v>4</c:v>
                </c:pt>
                <c:pt idx="4224">
                  <c:v>4</c:v>
                </c:pt>
                <c:pt idx="4225">
                  <c:v>4</c:v>
                </c:pt>
                <c:pt idx="4226">
                  <c:v>4</c:v>
                </c:pt>
                <c:pt idx="4227">
                  <c:v>4</c:v>
                </c:pt>
                <c:pt idx="4228">
                  <c:v>4</c:v>
                </c:pt>
                <c:pt idx="4229">
                  <c:v>4</c:v>
                </c:pt>
                <c:pt idx="4230">
                  <c:v>4</c:v>
                </c:pt>
                <c:pt idx="4231">
                  <c:v>4</c:v>
                </c:pt>
                <c:pt idx="4232">
                  <c:v>4</c:v>
                </c:pt>
                <c:pt idx="4233">
                  <c:v>4</c:v>
                </c:pt>
                <c:pt idx="4234">
                  <c:v>4</c:v>
                </c:pt>
                <c:pt idx="4235">
                  <c:v>4</c:v>
                </c:pt>
                <c:pt idx="4236">
                  <c:v>4</c:v>
                </c:pt>
                <c:pt idx="4237">
                  <c:v>4</c:v>
                </c:pt>
                <c:pt idx="4238">
                  <c:v>4</c:v>
                </c:pt>
                <c:pt idx="4239">
                  <c:v>4</c:v>
                </c:pt>
                <c:pt idx="4240">
                  <c:v>4</c:v>
                </c:pt>
                <c:pt idx="4241">
                  <c:v>4</c:v>
                </c:pt>
                <c:pt idx="4242">
                  <c:v>4</c:v>
                </c:pt>
                <c:pt idx="4243">
                  <c:v>4</c:v>
                </c:pt>
                <c:pt idx="4244">
                  <c:v>4</c:v>
                </c:pt>
                <c:pt idx="4245">
                  <c:v>4</c:v>
                </c:pt>
                <c:pt idx="4246">
                  <c:v>4</c:v>
                </c:pt>
                <c:pt idx="4247">
                  <c:v>4</c:v>
                </c:pt>
                <c:pt idx="4248">
                  <c:v>4</c:v>
                </c:pt>
                <c:pt idx="4249">
                  <c:v>4</c:v>
                </c:pt>
                <c:pt idx="4250">
                  <c:v>4</c:v>
                </c:pt>
                <c:pt idx="4251">
                  <c:v>6</c:v>
                </c:pt>
                <c:pt idx="4252">
                  <c:v>6</c:v>
                </c:pt>
                <c:pt idx="4253">
                  <c:v>6</c:v>
                </c:pt>
                <c:pt idx="4254">
                  <c:v>6</c:v>
                </c:pt>
                <c:pt idx="4255">
                  <c:v>6</c:v>
                </c:pt>
                <c:pt idx="4256">
                  <c:v>6</c:v>
                </c:pt>
                <c:pt idx="4257">
                  <c:v>6</c:v>
                </c:pt>
                <c:pt idx="4258">
                  <c:v>6</c:v>
                </c:pt>
                <c:pt idx="4259">
                  <c:v>6</c:v>
                </c:pt>
                <c:pt idx="4260">
                  <c:v>6</c:v>
                </c:pt>
                <c:pt idx="4261">
                  <c:v>6</c:v>
                </c:pt>
                <c:pt idx="4262">
                  <c:v>6</c:v>
                </c:pt>
                <c:pt idx="4263">
                  <c:v>6</c:v>
                </c:pt>
                <c:pt idx="4264">
                  <c:v>6</c:v>
                </c:pt>
                <c:pt idx="4265">
                  <c:v>6</c:v>
                </c:pt>
                <c:pt idx="4266">
                  <c:v>6</c:v>
                </c:pt>
                <c:pt idx="4267">
                  <c:v>6</c:v>
                </c:pt>
                <c:pt idx="4268">
                  <c:v>6</c:v>
                </c:pt>
                <c:pt idx="4269">
                  <c:v>6</c:v>
                </c:pt>
                <c:pt idx="4270">
                  <c:v>6</c:v>
                </c:pt>
                <c:pt idx="4271">
                  <c:v>6</c:v>
                </c:pt>
                <c:pt idx="4272">
                  <c:v>6</c:v>
                </c:pt>
                <c:pt idx="4273">
                  <c:v>6</c:v>
                </c:pt>
                <c:pt idx="4274">
                  <c:v>6</c:v>
                </c:pt>
                <c:pt idx="4275">
                  <c:v>6</c:v>
                </c:pt>
                <c:pt idx="4276">
                  <c:v>6</c:v>
                </c:pt>
                <c:pt idx="4277">
                  <c:v>6</c:v>
                </c:pt>
                <c:pt idx="4278">
                  <c:v>6</c:v>
                </c:pt>
                <c:pt idx="4279">
                  <c:v>6</c:v>
                </c:pt>
                <c:pt idx="4280">
                  <c:v>6</c:v>
                </c:pt>
                <c:pt idx="4281">
                  <c:v>4</c:v>
                </c:pt>
                <c:pt idx="4282">
                  <c:v>4</c:v>
                </c:pt>
                <c:pt idx="4283">
                  <c:v>4</c:v>
                </c:pt>
                <c:pt idx="4284">
                  <c:v>4</c:v>
                </c:pt>
                <c:pt idx="4285">
                  <c:v>4</c:v>
                </c:pt>
                <c:pt idx="4286">
                  <c:v>4</c:v>
                </c:pt>
                <c:pt idx="4287">
                  <c:v>4</c:v>
                </c:pt>
                <c:pt idx="4288">
                  <c:v>4</c:v>
                </c:pt>
                <c:pt idx="4289">
                  <c:v>4</c:v>
                </c:pt>
                <c:pt idx="4290">
                  <c:v>4</c:v>
                </c:pt>
                <c:pt idx="4291">
                  <c:v>4</c:v>
                </c:pt>
                <c:pt idx="4292">
                  <c:v>4</c:v>
                </c:pt>
                <c:pt idx="4293">
                  <c:v>4</c:v>
                </c:pt>
                <c:pt idx="4294">
                  <c:v>4</c:v>
                </c:pt>
                <c:pt idx="4295">
                  <c:v>4</c:v>
                </c:pt>
                <c:pt idx="4296">
                  <c:v>4</c:v>
                </c:pt>
                <c:pt idx="4297">
                  <c:v>4</c:v>
                </c:pt>
                <c:pt idx="4298">
                  <c:v>6</c:v>
                </c:pt>
                <c:pt idx="4299">
                  <c:v>6</c:v>
                </c:pt>
                <c:pt idx="4300">
                  <c:v>6</c:v>
                </c:pt>
                <c:pt idx="4301">
                  <c:v>6</c:v>
                </c:pt>
                <c:pt idx="4302">
                  <c:v>6</c:v>
                </c:pt>
                <c:pt idx="4303">
                  <c:v>6</c:v>
                </c:pt>
                <c:pt idx="4304">
                  <c:v>6</c:v>
                </c:pt>
                <c:pt idx="4305">
                  <c:v>6</c:v>
                </c:pt>
                <c:pt idx="4306">
                  <c:v>6</c:v>
                </c:pt>
                <c:pt idx="4307">
                  <c:v>6</c:v>
                </c:pt>
                <c:pt idx="4308">
                  <c:v>6</c:v>
                </c:pt>
                <c:pt idx="4309">
                  <c:v>6</c:v>
                </c:pt>
                <c:pt idx="4310">
                  <c:v>6</c:v>
                </c:pt>
                <c:pt idx="4311">
                  <c:v>6</c:v>
                </c:pt>
                <c:pt idx="4312">
                  <c:v>6</c:v>
                </c:pt>
                <c:pt idx="4313">
                  <c:v>6</c:v>
                </c:pt>
                <c:pt idx="4314">
                  <c:v>6</c:v>
                </c:pt>
                <c:pt idx="4315">
                  <c:v>6</c:v>
                </c:pt>
                <c:pt idx="4316">
                  <c:v>6</c:v>
                </c:pt>
                <c:pt idx="4317">
                  <c:v>6</c:v>
                </c:pt>
                <c:pt idx="4318">
                  <c:v>6</c:v>
                </c:pt>
                <c:pt idx="4319">
                  <c:v>6</c:v>
                </c:pt>
                <c:pt idx="4320">
                  <c:v>6</c:v>
                </c:pt>
                <c:pt idx="4321">
                  <c:v>6</c:v>
                </c:pt>
                <c:pt idx="4322">
                  <c:v>6</c:v>
                </c:pt>
                <c:pt idx="4323">
                  <c:v>6</c:v>
                </c:pt>
                <c:pt idx="4324">
                  <c:v>6</c:v>
                </c:pt>
                <c:pt idx="4325">
                  <c:v>6</c:v>
                </c:pt>
                <c:pt idx="4326">
                  <c:v>6</c:v>
                </c:pt>
                <c:pt idx="4327">
                  <c:v>6</c:v>
                </c:pt>
                <c:pt idx="4328">
                  <c:v>6</c:v>
                </c:pt>
                <c:pt idx="4329">
                  <c:v>6</c:v>
                </c:pt>
                <c:pt idx="4330">
                  <c:v>6</c:v>
                </c:pt>
                <c:pt idx="4331">
                  <c:v>6</c:v>
                </c:pt>
                <c:pt idx="4332">
                  <c:v>6</c:v>
                </c:pt>
                <c:pt idx="4333">
                  <c:v>6</c:v>
                </c:pt>
                <c:pt idx="4334">
                  <c:v>6</c:v>
                </c:pt>
                <c:pt idx="4335">
                  <c:v>6</c:v>
                </c:pt>
                <c:pt idx="4336">
                  <c:v>6</c:v>
                </c:pt>
                <c:pt idx="4337">
                  <c:v>6</c:v>
                </c:pt>
                <c:pt idx="4338">
                  <c:v>6</c:v>
                </c:pt>
                <c:pt idx="4339">
                  <c:v>6</c:v>
                </c:pt>
                <c:pt idx="4340">
                  <c:v>6</c:v>
                </c:pt>
                <c:pt idx="4341">
                  <c:v>6</c:v>
                </c:pt>
                <c:pt idx="4342">
                  <c:v>6</c:v>
                </c:pt>
                <c:pt idx="4343">
                  <c:v>6</c:v>
                </c:pt>
                <c:pt idx="4344">
                  <c:v>6</c:v>
                </c:pt>
                <c:pt idx="4345">
                  <c:v>6</c:v>
                </c:pt>
                <c:pt idx="4346">
                  <c:v>8</c:v>
                </c:pt>
                <c:pt idx="4347">
                  <c:v>8</c:v>
                </c:pt>
                <c:pt idx="4348">
                  <c:v>6</c:v>
                </c:pt>
                <c:pt idx="4349">
                  <c:v>6</c:v>
                </c:pt>
                <c:pt idx="4350">
                  <c:v>6</c:v>
                </c:pt>
                <c:pt idx="4351">
                  <c:v>8</c:v>
                </c:pt>
                <c:pt idx="4352">
                  <c:v>6</c:v>
                </c:pt>
                <c:pt idx="4353">
                  <c:v>8</c:v>
                </c:pt>
                <c:pt idx="4354">
                  <c:v>6</c:v>
                </c:pt>
                <c:pt idx="4355">
                  <c:v>8</c:v>
                </c:pt>
                <c:pt idx="4356">
                  <c:v>8</c:v>
                </c:pt>
                <c:pt idx="4357">
                  <c:v>6</c:v>
                </c:pt>
                <c:pt idx="4358">
                  <c:v>6</c:v>
                </c:pt>
                <c:pt idx="4359">
                  <c:v>8</c:v>
                </c:pt>
                <c:pt idx="4360">
                  <c:v>8</c:v>
                </c:pt>
                <c:pt idx="4361">
                  <c:v>6</c:v>
                </c:pt>
                <c:pt idx="4362">
                  <c:v>8</c:v>
                </c:pt>
                <c:pt idx="4363">
                  <c:v>8</c:v>
                </c:pt>
                <c:pt idx="4364">
                  <c:v>8</c:v>
                </c:pt>
                <c:pt idx="4365">
                  <c:v>6</c:v>
                </c:pt>
                <c:pt idx="4366">
                  <c:v>6</c:v>
                </c:pt>
                <c:pt idx="4367">
                  <c:v>6</c:v>
                </c:pt>
                <c:pt idx="4368">
                  <c:v>6</c:v>
                </c:pt>
                <c:pt idx="4369">
                  <c:v>6</c:v>
                </c:pt>
                <c:pt idx="4370">
                  <c:v>6</c:v>
                </c:pt>
                <c:pt idx="4371">
                  <c:v>6</c:v>
                </c:pt>
                <c:pt idx="4372">
                  <c:v>6</c:v>
                </c:pt>
                <c:pt idx="4373">
                  <c:v>6</c:v>
                </c:pt>
                <c:pt idx="4374">
                  <c:v>6</c:v>
                </c:pt>
                <c:pt idx="4375">
                  <c:v>6</c:v>
                </c:pt>
                <c:pt idx="4376">
                  <c:v>6</c:v>
                </c:pt>
                <c:pt idx="4377">
                  <c:v>6</c:v>
                </c:pt>
                <c:pt idx="4378">
                  <c:v>6</c:v>
                </c:pt>
                <c:pt idx="4379">
                  <c:v>6</c:v>
                </c:pt>
                <c:pt idx="4380">
                  <c:v>6</c:v>
                </c:pt>
                <c:pt idx="4381">
                  <c:v>6</c:v>
                </c:pt>
                <c:pt idx="4382">
                  <c:v>6</c:v>
                </c:pt>
                <c:pt idx="4383">
                  <c:v>6</c:v>
                </c:pt>
                <c:pt idx="4384">
                  <c:v>6</c:v>
                </c:pt>
                <c:pt idx="4385">
                  <c:v>6</c:v>
                </c:pt>
                <c:pt idx="4386">
                  <c:v>6</c:v>
                </c:pt>
                <c:pt idx="4387">
                  <c:v>6</c:v>
                </c:pt>
                <c:pt idx="4388">
                  <c:v>6</c:v>
                </c:pt>
                <c:pt idx="4389">
                  <c:v>6</c:v>
                </c:pt>
                <c:pt idx="4390">
                  <c:v>6</c:v>
                </c:pt>
                <c:pt idx="4391">
                  <c:v>6</c:v>
                </c:pt>
                <c:pt idx="4392">
                  <c:v>6</c:v>
                </c:pt>
                <c:pt idx="4393">
                  <c:v>6</c:v>
                </c:pt>
                <c:pt idx="4394">
                  <c:v>6</c:v>
                </c:pt>
                <c:pt idx="4395">
                  <c:v>6</c:v>
                </c:pt>
                <c:pt idx="4396">
                  <c:v>6</c:v>
                </c:pt>
                <c:pt idx="4397">
                  <c:v>6</c:v>
                </c:pt>
                <c:pt idx="4398">
                  <c:v>6</c:v>
                </c:pt>
                <c:pt idx="4399">
                  <c:v>6</c:v>
                </c:pt>
                <c:pt idx="4400">
                  <c:v>6</c:v>
                </c:pt>
                <c:pt idx="4401">
                  <c:v>6</c:v>
                </c:pt>
                <c:pt idx="4402">
                  <c:v>6</c:v>
                </c:pt>
                <c:pt idx="4403">
                  <c:v>6</c:v>
                </c:pt>
                <c:pt idx="4404">
                  <c:v>6</c:v>
                </c:pt>
                <c:pt idx="4405">
                  <c:v>6</c:v>
                </c:pt>
                <c:pt idx="4406">
                  <c:v>6</c:v>
                </c:pt>
                <c:pt idx="4407">
                  <c:v>6</c:v>
                </c:pt>
                <c:pt idx="4408">
                  <c:v>4</c:v>
                </c:pt>
                <c:pt idx="4409">
                  <c:v>6</c:v>
                </c:pt>
                <c:pt idx="4410">
                  <c:v>6</c:v>
                </c:pt>
                <c:pt idx="4411">
                  <c:v>6</c:v>
                </c:pt>
                <c:pt idx="4412">
                  <c:v>6</c:v>
                </c:pt>
                <c:pt idx="4413">
                  <c:v>4</c:v>
                </c:pt>
                <c:pt idx="4414">
                  <c:v>4</c:v>
                </c:pt>
                <c:pt idx="4415">
                  <c:v>4</c:v>
                </c:pt>
                <c:pt idx="4416">
                  <c:v>4</c:v>
                </c:pt>
                <c:pt idx="4417">
                  <c:v>4</c:v>
                </c:pt>
                <c:pt idx="4418">
                  <c:v>4</c:v>
                </c:pt>
                <c:pt idx="4419">
                  <c:v>4</c:v>
                </c:pt>
                <c:pt idx="4420">
                  <c:v>4</c:v>
                </c:pt>
                <c:pt idx="4421">
                  <c:v>4</c:v>
                </c:pt>
                <c:pt idx="4422">
                  <c:v>4</c:v>
                </c:pt>
                <c:pt idx="4423">
                  <c:v>4</c:v>
                </c:pt>
                <c:pt idx="4424">
                  <c:v>4</c:v>
                </c:pt>
                <c:pt idx="4425">
                  <c:v>4</c:v>
                </c:pt>
                <c:pt idx="4426">
                  <c:v>4</c:v>
                </c:pt>
                <c:pt idx="4427">
                  <c:v>4</c:v>
                </c:pt>
                <c:pt idx="4428">
                  <c:v>8</c:v>
                </c:pt>
                <c:pt idx="4429">
                  <c:v>6</c:v>
                </c:pt>
                <c:pt idx="4430">
                  <c:v>8</c:v>
                </c:pt>
                <c:pt idx="4431">
                  <c:v>8</c:v>
                </c:pt>
                <c:pt idx="4432">
                  <c:v>8</c:v>
                </c:pt>
                <c:pt idx="4433">
                  <c:v>8</c:v>
                </c:pt>
                <c:pt idx="4434">
                  <c:v>8</c:v>
                </c:pt>
                <c:pt idx="4435">
                  <c:v>8</c:v>
                </c:pt>
                <c:pt idx="4436">
                  <c:v>8</c:v>
                </c:pt>
                <c:pt idx="4437">
                  <c:v>8</c:v>
                </c:pt>
                <c:pt idx="4438">
                  <c:v>8</c:v>
                </c:pt>
                <c:pt idx="4439">
                  <c:v>8</c:v>
                </c:pt>
                <c:pt idx="4440">
                  <c:v>8</c:v>
                </c:pt>
                <c:pt idx="4441">
                  <c:v>8</c:v>
                </c:pt>
                <c:pt idx="4442">
                  <c:v>8</c:v>
                </c:pt>
                <c:pt idx="4443">
                  <c:v>8</c:v>
                </c:pt>
                <c:pt idx="4444">
                  <c:v>8</c:v>
                </c:pt>
                <c:pt idx="4445">
                  <c:v>8</c:v>
                </c:pt>
                <c:pt idx="4446">
                  <c:v>8</c:v>
                </c:pt>
                <c:pt idx="4447">
                  <c:v>6</c:v>
                </c:pt>
                <c:pt idx="4448">
                  <c:v>8</c:v>
                </c:pt>
                <c:pt idx="4449">
                  <c:v>6</c:v>
                </c:pt>
                <c:pt idx="4450">
                  <c:v>6</c:v>
                </c:pt>
                <c:pt idx="4451">
                  <c:v>6</c:v>
                </c:pt>
                <c:pt idx="4452">
                  <c:v>6</c:v>
                </c:pt>
                <c:pt idx="4453">
                  <c:v>6</c:v>
                </c:pt>
                <c:pt idx="4454">
                  <c:v>8</c:v>
                </c:pt>
                <c:pt idx="4455">
                  <c:v>6</c:v>
                </c:pt>
                <c:pt idx="4456">
                  <c:v>6</c:v>
                </c:pt>
                <c:pt idx="4457">
                  <c:v>6</c:v>
                </c:pt>
                <c:pt idx="4458">
                  <c:v>6</c:v>
                </c:pt>
                <c:pt idx="4459">
                  <c:v>6</c:v>
                </c:pt>
                <c:pt idx="4460">
                  <c:v>6</c:v>
                </c:pt>
                <c:pt idx="4461">
                  <c:v>8</c:v>
                </c:pt>
                <c:pt idx="4462">
                  <c:v>8</c:v>
                </c:pt>
                <c:pt idx="4463">
                  <c:v>8</c:v>
                </c:pt>
                <c:pt idx="4464">
                  <c:v>6</c:v>
                </c:pt>
                <c:pt idx="4465">
                  <c:v>8</c:v>
                </c:pt>
                <c:pt idx="4466">
                  <c:v>6</c:v>
                </c:pt>
                <c:pt idx="4467">
                  <c:v>8</c:v>
                </c:pt>
                <c:pt idx="4468">
                  <c:v>8</c:v>
                </c:pt>
                <c:pt idx="4469">
                  <c:v>8</c:v>
                </c:pt>
                <c:pt idx="4470">
                  <c:v>6</c:v>
                </c:pt>
                <c:pt idx="4471">
                  <c:v>6</c:v>
                </c:pt>
                <c:pt idx="4472">
                  <c:v>6</c:v>
                </c:pt>
                <c:pt idx="4473">
                  <c:v>6</c:v>
                </c:pt>
                <c:pt idx="4474">
                  <c:v>8</c:v>
                </c:pt>
                <c:pt idx="4475">
                  <c:v>8</c:v>
                </c:pt>
                <c:pt idx="4476">
                  <c:v>6</c:v>
                </c:pt>
                <c:pt idx="4477">
                  <c:v>6</c:v>
                </c:pt>
                <c:pt idx="4478">
                  <c:v>8</c:v>
                </c:pt>
                <c:pt idx="4479">
                  <c:v>6</c:v>
                </c:pt>
                <c:pt idx="4480">
                  <c:v>6</c:v>
                </c:pt>
                <c:pt idx="4481">
                  <c:v>8</c:v>
                </c:pt>
                <c:pt idx="4482">
                  <c:v>8</c:v>
                </c:pt>
                <c:pt idx="4483">
                  <c:v>6</c:v>
                </c:pt>
                <c:pt idx="4484">
                  <c:v>6</c:v>
                </c:pt>
                <c:pt idx="4485">
                  <c:v>6</c:v>
                </c:pt>
                <c:pt idx="4486">
                  <c:v>6</c:v>
                </c:pt>
                <c:pt idx="4487">
                  <c:v>8</c:v>
                </c:pt>
                <c:pt idx="4488">
                  <c:v>8</c:v>
                </c:pt>
                <c:pt idx="4489">
                  <c:v>6</c:v>
                </c:pt>
                <c:pt idx="4490">
                  <c:v>8</c:v>
                </c:pt>
                <c:pt idx="4491">
                  <c:v>6</c:v>
                </c:pt>
                <c:pt idx="4492">
                  <c:v>8</c:v>
                </c:pt>
                <c:pt idx="4493">
                  <c:v>6</c:v>
                </c:pt>
                <c:pt idx="4494">
                  <c:v>6</c:v>
                </c:pt>
                <c:pt idx="4495">
                  <c:v>6</c:v>
                </c:pt>
                <c:pt idx="4496">
                  <c:v>8</c:v>
                </c:pt>
                <c:pt idx="4497">
                  <c:v>6</c:v>
                </c:pt>
                <c:pt idx="4498">
                  <c:v>6</c:v>
                </c:pt>
                <c:pt idx="4499">
                  <c:v>8</c:v>
                </c:pt>
                <c:pt idx="4500">
                  <c:v>8</c:v>
                </c:pt>
                <c:pt idx="4501">
                  <c:v>6</c:v>
                </c:pt>
                <c:pt idx="4502">
                  <c:v>6</c:v>
                </c:pt>
                <c:pt idx="4503">
                  <c:v>6</c:v>
                </c:pt>
                <c:pt idx="4504">
                  <c:v>6</c:v>
                </c:pt>
                <c:pt idx="4505">
                  <c:v>8</c:v>
                </c:pt>
                <c:pt idx="4506">
                  <c:v>6</c:v>
                </c:pt>
                <c:pt idx="4507">
                  <c:v>6</c:v>
                </c:pt>
                <c:pt idx="4508">
                  <c:v>8</c:v>
                </c:pt>
                <c:pt idx="4509">
                  <c:v>6</c:v>
                </c:pt>
                <c:pt idx="4510">
                  <c:v>6</c:v>
                </c:pt>
                <c:pt idx="4511">
                  <c:v>8</c:v>
                </c:pt>
                <c:pt idx="4512">
                  <c:v>6</c:v>
                </c:pt>
                <c:pt idx="4513">
                  <c:v>6</c:v>
                </c:pt>
                <c:pt idx="4514">
                  <c:v>6</c:v>
                </c:pt>
                <c:pt idx="4515">
                  <c:v>8</c:v>
                </c:pt>
                <c:pt idx="4516">
                  <c:v>8</c:v>
                </c:pt>
                <c:pt idx="4517">
                  <c:v>8</c:v>
                </c:pt>
                <c:pt idx="4518">
                  <c:v>8</c:v>
                </c:pt>
                <c:pt idx="4519">
                  <c:v>8</c:v>
                </c:pt>
                <c:pt idx="4520">
                  <c:v>6</c:v>
                </c:pt>
                <c:pt idx="4521">
                  <c:v>6</c:v>
                </c:pt>
                <c:pt idx="4522">
                  <c:v>6</c:v>
                </c:pt>
                <c:pt idx="4523">
                  <c:v>6</c:v>
                </c:pt>
                <c:pt idx="4524">
                  <c:v>6</c:v>
                </c:pt>
                <c:pt idx="4525">
                  <c:v>6</c:v>
                </c:pt>
                <c:pt idx="4526">
                  <c:v>8</c:v>
                </c:pt>
                <c:pt idx="4527">
                  <c:v>6</c:v>
                </c:pt>
                <c:pt idx="4528">
                  <c:v>6</c:v>
                </c:pt>
                <c:pt idx="4529">
                  <c:v>6</c:v>
                </c:pt>
                <c:pt idx="4530">
                  <c:v>6</c:v>
                </c:pt>
                <c:pt idx="4531">
                  <c:v>6</c:v>
                </c:pt>
                <c:pt idx="4532">
                  <c:v>6</c:v>
                </c:pt>
                <c:pt idx="4533">
                  <c:v>6</c:v>
                </c:pt>
                <c:pt idx="4534">
                  <c:v>6</c:v>
                </c:pt>
                <c:pt idx="4535">
                  <c:v>6</c:v>
                </c:pt>
                <c:pt idx="4536">
                  <c:v>6</c:v>
                </c:pt>
                <c:pt idx="4537">
                  <c:v>6</c:v>
                </c:pt>
                <c:pt idx="4538">
                  <c:v>6</c:v>
                </c:pt>
                <c:pt idx="4539">
                  <c:v>6</c:v>
                </c:pt>
                <c:pt idx="4540">
                  <c:v>8</c:v>
                </c:pt>
                <c:pt idx="4541">
                  <c:v>8</c:v>
                </c:pt>
                <c:pt idx="4542">
                  <c:v>8</c:v>
                </c:pt>
                <c:pt idx="4543">
                  <c:v>8</c:v>
                </c:pt>
                <c:pt idx="4544">
                  <c:v>6</c:v>
                </c:pt>
                <c:pt idx="4545">
                  <c:v>6</c:v>
                </c:pt>
                <c:pt idx="4546">
                  <c:v>6</c:v>
                </c:pt>
                <c:pt idx="4547">
                  <c:v>6</c:v>
                </c:pt>
                <c:pt idx="4548">
                  <c:v>6</c:v>
                </c:pt>
                <c:pt idx="4549">
                  <c:v>8</c:v>
                </c:pt>
                <c:pt idx="4550">
                  <c:v>8</c:v>
                </c:pt>
                <c:pt idx="4551">
                  <c:v>8</c:v>
                </c:pt>
                <c:pt idx="4552">
                  <c:v>6</c:v>
                </c:pt>
                <c:pt idx="4553">
                  <c:v>6</c:v>
                </c:pt>
                <c:pt idx="4554">
                  <c:v>8</c:v>
                </c:pt>
                <c:pt idx="4555">
                  <c:v>8</c:v>
                </c:pt>
                <c:pt idx="4556">
                  <c:v>6</c:v>
                </c:pt>
                <c:pt idx="4557">
                  <c:v>6</c:v>
                </c:pt>
                <c:pt idx="4558">
                  <c:v>6</c:v>
                </c:pt>
                <c:pt idx="4559">
                  <c:v>8</c:v>
                </c:pt>
                <c:pt idx="4560">
                  <c:v>6</c:v>
                </c:pt>
                <c:pt idx="4561">
                  <c:v>6</c:v>
                </c:pt>
                <c:pt idx="4562">
                  <c:v>6</c:v>
                </c:pt>
                <c:pt idx="4563">
                  <c:v>8</c:v>
                </c:pt>
                <c:pt idx="4564">
                  <c:v>6</c:v>
                </c:pt>
                <c:pt idx="4565">
                  <c:v>8</c:v>
                </c:pt>
                <c:pt idx="4566">
                  <c:v>6</c:v>
                </c:pt>
                <c:pt idx="4567">
                  <c:v>6</c:v>
                </c:pt>
                <c:pt idx="4568">
                  <c:v>8</c:v>
                </c:pt>
                <c:pt idx="4569">
                  <c:v>8</c:v>
                </c:pt>
                <c:pt idx="4570">
                  <c:v>6</c:v>
                </c:pt>
                <c:pt idx="4571">
                  <c:v>8</c:v>
                </c:pt>
                <c:pt idx="4572">
                  <c:v>8</c:v>
                </c:pt>
                <c:pt idx="4573">
                  <c:v>8</c:v>
                </c:pt>
                <c:pt idx="4574">
                  <c:v>6</c:v>
                </c:pt>
                <c:pt idx="4575">
                  <c:v>6</c:v>
                </c:pt>
                <c:pt idx="4576">
                  <c:v>6</c:v>
                </c:pt>
                <c:pt idx="4577">
                  <c:v>6</c:v>
                </c:pt>
                <c:pt idx="4578">
                  <c:v>8</c:v>
                </c:pt>
                <c:pt idx="4579">
                  <c:v>6</c:v>
                </c:pt>
                <c:pt idx="4580">
                  <c:v>8</c:v>
                </c:pt>
                <c:pt idx="4581">
                  <c:v>6</c:v>
                </c:pt>
                <c:pt idx="4582">
                  <c:v>6</c:v>
                </c:pt>
                <c:pt idx="4583">
                  <c:v>6</c:v>
                </c:pt>
                <c:pt idx="4584">
                  <c:v>6</c:v>
                </c:pt>
                <c:pt idx="4585">
                  <c:v>6</c:v>
                </c:pt>
                <c:pt idx="4586">
                  <c:v>6</c:v>
                </c:pt>
                <c:pt idx="4587">
                  <c:v>8</c:v>
                </c:pt>
                <c:pt idx="4588">
                  <c:v>6</c:v>
                </c:pt>
                <c:pt idx="4589">
                  <c:v>6</c:v>
                </c:pt>
                <c:pt idx="4590">
                  <c:v>6</c:v>
                </c:pt>
                <c:pt idx="4591">
                  <c:v>6</c:v>
                </c:pt>
                <c:pt idx="4592">
                  <c:v>6</c:v>
                </c:pt>
                <c:pt idx="4593">
                  <c:v>6</c:v>
                </c:pt>
                <c:pt idx="4594">
                  <c:v>6</c:v>
                </c:pt>
                <c:pt idx="4595">
                  <c:v>8</c:v>
                </c:pt>
                <c:pt idx="4596">
                  <c:v>8</c:v>
                </c:pt>
                <c:pt idx="4597">
                  <c:v>8</c:v>
                </c:pt>
                <c:pt idx="4598">
                  <c:v>8</c:v>
                </c:pt>
                <c:pt idx="4599">
                  <c:v>8</c:v>
                </c:pt>
                <c:pt idx="4600">
                  <c:v>8</c:v>
                </c:pt>
                <c:pt idx="4601">
                  <c:v>8</c:v>
                </c:pt>
                <c:pt idx="4602">
                  <c:v>8</c:v>
                </c:pt>
                <c:pt idx="4603">
                  <c:v>8</c:v>
                </c:pt>
                <c:pt idx="4604">
                  <c:v>8</c:v>
                </c:pt>
                <c:pt idx="4605">
                  <c:v>8</c:v>
                </c:pt>
                <c:pt idx="4606">
                  <c:v>8</c:v>
                </c:pt>
                <c:pt idx="4607">
                  <c:v>8</c:v>
                </c:pt>
                <c:pt idx="4608">
                  <c:v>8</c:v>
                </c:pt>
                <c:pt idx="4609">
                  <c:v>8</c:v>
                </c:pt>
                <c:pt idx="4610">
                  <c:v>8</c:v>
                </c:pt>
                <c:pt idx="4611">
                  <c:v>8</c:v>
                </c:pt>
                <c:pt idx="4612">
                  <c:v>8</c:v>
                </c:pt>
                <c:pt idx="4613">
                  <c:v>8</c:v>
                </c:pt>
                <c:pt idx="4614">
                  <c:v>8</c:v>
                </c:pt>
                <c:pt idx="4615">
                  <c:v>8</c:v>
                </c:pt>
                <c:pt idx="4616">
                  <c:v>8</c:v>
                </c:pt>
                <c:pt idx="4617">
                  <c:v>8</c:v>
                </c:pt>
                <c:pt idx="4618">
                  <c:v>8</c:v>
                </c:pt>
                <c:pt idx="4619">
                  <c:v>8</c:v>
                </c:pt>
                <c:pt idx="4620">
                  <c:v>8</c:v>
                </c:pt>
                <c:pt idx="4621">
                  <c:v>8</c:v>
                </c:pt>
                <c:pt idx="4622">
                  <c:v>8</c:v>
                </c:pt>
                <c:pt idx="4623">
                  <c:v>8</c:v>
                </c:pt>
                <c:pt idx="4624">
                  <c:v>8</c:v>
                </c:pt>
                <c:pt idx="4625">
                  <c:v>8</c:v>
                </c:pt>
                <c:pt idx="4626">
                  <c:v>8</c:v>
                </c:pt>
                <c:pt idx="4627">
                  <c:v>8</c:v>
                </c:pt>
                <c:pt idx="4628">
                  <c:v>8</c:v>
                </c:pt>
                <c:pt idx="4629">
                  <c:v>8</c:v>
                </c:pt>
                <c:pt idx="4630">
                  <c:v>8</c:v>
                </c:pt>
                <c:pt idx="4631">
                  <c:v>8</c:v>
                </c:pt>
                <c:pt idx="4632">
                  <c:v>8</c:v>
                </c:pt>
                <c:pt idx="4633">
                  <c:v>8</c:v>
                </c:pt>
                <c:pt idx="4634">
                  <c:v>8</c:v>
                </c:pt>
                <c:pt idx="4635">
                  <c:v>8</c:v>
                </c:pt>
                <c:pt idx="4636">
                  <c:v>8</c:v>
                </c:pt>
                <c:pt idx="4637">
                  <c:v>8</c:v>
                </c:pt>
                <c:pt idx="4638">
                  <c:v>8</c:v>
                </c:pt>
                <c:pt idx="4639">
                  <c:v>8</c:v>
                </c:pt>
                <c:pt idx="4640">
                  <c:v>8</c:v>
                </c:pt>
                <c:pt idx="4641">
                  <c:v>8</c:v>
                </c:pt>
                <c:pt idx="4642">
                  <c:v>8</c:v>
                </c:pt>
                <c:pt idx="4643">
                  <c:v>8</c:v>
                </c:pt>
                <c:pt idx="4644">
                  <c:v>12</c:v>
                </c:pt>
                <c:pt idx="4645">
                  <c:v>12</c:v>
                </c:pt>
                <c:pt idx="4646">
                  <c:v>12</c:v>
                </c:pt>
                <c:pt idx="4647">
                  <c:v>8</c:v>
                </c:pt>
                <c:pt idx="4648">
                  <c:v>8</c:v>
                </c:pt>
                <c:pt idx="4649">
                  <c:v>8</c:v>
                </c:pt>
                <c:pt idx="4650">
                  <c:v>8</c:v>
                </c:pt>
                <c:pt idx="4651">
                  <c:v>8</c:v>
                </c:pt>
                <c:pt idx="4652">
                  <c:v>8</c:v>
                </c:pt>
                <c:pt idx="4653">
                  <c:v>8</c:v>
                </c:pt>
                <c:pt idx="4654">
                  <c:v>8</c:v>
                </c:pt>
                <c:pt idx="4655">
                  <c:v>8</c:v>
                </c:pt>
                <c:pt idx="4656">
                  <c:v>8</c:v>
                </c:pt>
                <c:pt idx="4657">
                  <c:v>8</c:v>
                </c:pt>
                <c:pt idx="4658">
                  <c:v>8</c:v>
                </c:pt>
                <c:pt idx="4659">
                  <c:v>8</c:v>
                </c:pt>
                <c:pt idx="4660">
                  <c:v>4</c:v>
                </c:pt>
                <c:pt idx="4661">
                  <c:v>4</c:v>
                </c:pt>
                <c:pt idx="4662">
                  <c:v>4</c:v>
                </c:pt>
                <c:pt idx="4663">
                  <c:v>4</c:v>
                </c:pt>
                <c:pt idx="4664">
                  <c:v>4</c:v>
                </c:pt>
                <c:pt idx="4665">
                  <c:v>4</c:v>
                </c:pt>
                <c:pt idx="4666">
                  <c:v>12</c:v>
                </c:pt>
                <c:pt idx="4667">
                  <c:v>12</c:v>
                </c:pt>
                <c:pt idx="4668">
                  <c:v>12</c:v>
                </c:pt>
                <c:pt idx="4669">
                  <c:v>4</c:v>
                </c:pt>
                <c:pt idx="4670">
                  <c:v>4</c:v>
                </c:pt>
                <c:pt idx="4671">
                  <c:v>4</c:v>
                </c:pt>
                <c:pt idx="4672">
                  <c:v>4</c:v>
                </c:pt>
                <c:pt idx="4673">
                  <c:v>4</c:v>
                </c:pt>
                <c:pt idx="4674">
                  <c:v>4</c:v>
                </c:pt>
                <c:pt idx="4675">
                  <c:v>4</c:v>
                </c:pt>
                <c:pt idx="4676">
                  <c:v>4</c:v>
                </c:pt>
                <c:pt idx="4677">
                  <c:v>4</c:v>
                </c:pt>
                <c:pt idx="4678">
                  <c:v>4</c:v>
                </c:pt>
                <c:pt idx="4679">
                  <c:v>4</c:v>
                </c:pt>
                <c:pt idx="4680">
                  <c:v>4</c:v>
                </c:pt>
                <c:pt idx="4681">
                  <c:v>4</c:v>
                </c:pt>
                <c:pt idx="4682">
                  <c:v>4</c:v>
                </c:pt>
                <c:pt idx="4683">
                  <c:v>4</c:v>
                </c:pt>
                <c:pt idx="4684">
                  <c:v>4</c:v>
                </c:pt>
                <c:pt idx="4685">
                  <c:v>4</c:v>
                </c:pt>
                <c:pt idx="4686">
                  <c:v>4</c:v>
                </c:pt>
                <c:pt idx="4687">
                  <c:v>4</c:v>
                </c:pt>
                <c:pt idx="4688">
                  <c:v>4</c:v>
                </c:pt>
                <c:pt idx="4689">
                  <c:v>4</c:v>
                </c:pt>
                <c:pt idx="4690">
                  <c:v>6</c:v>
                </c:pt>
                <c:pt idx="4691">
                  <c:v>8</c:v>
                </c:pt>
                <c:pt idx="4692">
                  <c:v>8</c:v>
                </c:pt>
                <c:pt idx="4693">
                  <c:v>8</c:v>
                </c:pt>
                <c:pt idx="4694">
                  <c:v>6</c:v>
                </c:pt>
                <c:pt idx="4695">
                  <c:v>8</c:v>
                </c:pt>
                <c:pt idx="4696">
                  <c:v>6</c:v>
                </c:pt>
                <c:pt idx="4697">
                  <c:v>8</c:v>
                </c:pt>
                <c:pt idx="4698">
                  <c:v>6</c:v>
                </c:pt>
                <c:pt idx="4699">
                  <c:v>8</c:v>
                </c:pt>
                <c:pt idx="4700">
                  <c:v>8</c:v>
                </c:pt>
                <c:pt idx="4701">
                  <c:v>8</c:v>
                </c:pt>
                <c:pt idx="4702">
                  <c:v>8</c:v>
                </c:pt>
                <c:pt idx="4703">
                  <c:v>6</c:v>
                </c:pt>
                <c:pt idx="4704">
                  <c:v>6</c:v>
                </c:pt>
                <c:pt idx="4705">
                  <c:v>0</c:v>
                </c:pt>
                <c:pt idx="4706">
                  <c:v>0</c:v>
                </c:pt>
                <c:pt idx="4707">
                  <c:v>4</c:v>
                </c:pt>
                <c:pt idx="4708">
                  <c:v>4</c:v>
                </c:pt>
                <c:pt idx="4709">
                  <c:v>4</c:v>
                </c:pt>
                <c:pt idx="4710">
                  <c:v>4</c:v>
                </c:pt>
                <c:pt idx="4711">
                  <c:v>4</c:v>
                </c:pt>
                <c:pt idx="4712">
                  <c:v>4</c:v>
                </c:pt>
                <c:pt idx="4713">
                  <c:v>4</c:v>
                </c:pt>
                <c:pt idx="4714">
                  <c:v>4</c:v>
                </c:pt>
                <c:pt idx="4715">
                  <c:v>4</c:v>
                </c:pt>
                <c:pt idx="4716">
                  <c:v>4</c:v>
                </c:pt>
                <c:pt idx="4717">
                  <c:v>4</c:v>
                </c:pt>
                <c:pt idx="4718">
                  <c:v>4</c:v>
                </c:pt>
                <c:pt idx="4719">
                  <c:v>4</c:v>
                </c:pt>
                <c:pt idx="4720">
                  <c:v>4</c:v>
                </c:pt>
                <c:pt idx="4721">
                  <c:v>4</c:v>
                </c:pt>
                <c:pt idx="4722">
                  <c:v>4</c:v>
                </c:pt>
                <c:pt idx="4723">
                  <c:v>4</c:v>
                </c:pt>
                <c:pt idx="4724">
                  <c:v>4</c:v>
                </c:pt>
                <c:pt idx="4725">
                  <c:v>6</c:v>
                </c:pt>
                <c:pt idx="4726">
                  <c:v>6</c:v>
                </c:pt>
                <c:pt idx="4727">
                  <c:v>6</c:v>
                </c:pt>
                <c:pt idx="4728">
                  <c:v>6</c:v>
                </c:pt>
                <c:pt idx="4729">
                  <c:v>6</c:v>
                </c:pt>
                <c:pt idx="4730">
                  <c:v>6</c:v>
                </c:pt>
                <c:pt idx="4731">
                  <c:v>6</c:v>
                </c:pt>
                <c:pt idx="4732">
                  <c:v>6</c:v>
                </c:pt>
                <c:pt idx="4733">
                  <c:v>6</c:v>
                </c:pt>
                <c:pt idx="4734">
                  <c:v>6</c:v>
                </c:pt>
                <c:pt idx="4735">
                  <c:v>6</c:v>
                </c:pt>
                <c:pt idx="4736">
                  <c:v>6</c:v>
                </c:pt>
                <c:pt idx="4737">
                  <c:v>6</c:v>
                </c:pt>
                <c:pt idx="4738">
                  <c:v>6</c:v>
                </c:pt>
                <c:pt idx="4739">
                  <c:v>6</c:v>
                </c:pt>
                <c:pt idx="4740">
                  <c:v>6</c:v>
                </c:pt>
                <c:pt idx="4741">
                  <c:v>6</c:v>
                </c:pt>
                <c:pt idx="4742">
                  <c:v>6</c:v>
                </c:pt>
                <c:pt idx="4743">
                  <c:v>6</c:v>
                </c:pt>
                <c:pt idx="4744">
                  <c:v>6</c:v>
                </c:pt>
                <c:pt idx="4745">
                  <c:v>6</c:v>
                </c:pt>
                <c:pt idx="4746">
                  <c:v>6</c:v>
                </c:pt>
                <c:pt idx="4747">
                  <c:v>6</c:v>
                </c:pt>
                <c:pt idx="4748">
                  <c:v>6</c:v>
                </c:pt>
                <c:pt idx="4749">
                  <c:v>6</c:v>
                </c:pt>
                <c:pt idx="4750">
                  <c:v>8</c:v>
                </c:pt>
                <c:pt idx="4751">
                  <c:v>8</c:v>
                </c:pt>
                <c:pt idx="4752">
                  <c:v>8</c:v>
                </c:pt>
                <c:pt idx="4753">
                  <c:v>6</c:v>
                </c:pt>
                <c:pt idx="4754">
                  <c:v>6</c:v>
                </c:pt>
                <c:pt idx="4755">
                  <c:v>6</c:v>
                </c:pt>
                <c:pt idx="4756">
                  <c:v>6</c:v>
                </c:pt>
                <c:pt idx="4757">
                  <c:v>6</c:v>
                </c:pt>
                <c:pt idx="4758">
                  <c:v>6</c:v>
                </c:pt>
                <c:pt idx="4759">
                  <c:v>6</c:v>
                </c:pt>
                <c:pt idx="4760">
                  <c:v>6</c:v>
                </c:pt>
                <c:pt idx="4761">
                  <c:v>6</c:v>
                </c:pt>
                <c:pt idx="4762">
                  <c:v>6</c:v>
                </c:pt>
                <c:pt idx="4763">
                  <c:v>6</c:v>
                </c:pt>
                <c:pt idx="4764">
                  <c:v>6</c:v>
                </c:pt>
                <c:pt idx="4765">
                  <c:v>6</c:v>
                </c:pt>
                <c:pt idx="4766">
                  <c:v>6</c:v>
                </c:pt>
                <c:pt idx="4767">
                  <c:v>6</c:v>
                </c:pt>
                <c:pt idx="4768">
                  <c:v>6</c:v>
                </c:pt>
                <c:pt idx="4769">
                  <c:v>6</c:v>
                </c:pt>
                <c:pt idx="4770">
                  <c:v>6</c:v>
                </c:pt>
                <c:pt idx="4771">
                  <c:v>12</c:v>
                </c:pt>
                <c:pt idx="4772">
                  <c:v>12</c:v>
                </c:pt>
                <c:pt idx="4773">
                  <c:v>8</c:v>
                </c:pt>
                <c:pt idx="4774">
                  <c:v>8</c:v>
                </c:pt>
                <c:pt idx="4775">
                  <c:v>12</c:v>
                </c:pt>
                <c:pt idx="4776">
                  <c:v>4</c:v>
                </c:pt>
                <c:pt idx="4777">
                  <c:v>4</c:v>
                </c:pt>
                <c:pt idx="4778">
                  <c:v>4</c:v>
                </c:pt>
                <c:pt idx="4779">
                  <c:v>4</c:v>
                </c:pt>
                <c:pt idx="4780">
                  <c:v>4</c:v>
                </c:pt>
                <c:pt idx="4781">
                  <c:v>4</c:v>
                </c:pt>
                <c:pt idx="4782">
                  <c:v>4</c:v>
                </c:pt>
                <c:pt idx="4783">
                  <c:v>4</c:v>
                </c:pt>
                <c:pt idx="4784">
                  <c:v>4</c:v>
                </c:pt>
                <c:pt idx="4785">
                  <c:v>0</c:v>
                </c:pt>
                <c:pt idx="4786">
                  <c:v>4</c:v>
                </c:pt>
                <c:pt idx="4787">
                  <c:v>4</c:v>
                </c:pt>
                <c:pt idx="4788">
                  <c:v>4</c:v>
                </c:pt>
                <c:pt idx="4789">
                  <c:v>0</c:v>
                </c:pt>
                <c:pt idx="4790">
                  <c:v>4</c:v>
                </c:pt>
                <c:pt idx="4791">
                  <c:v>4</c:v>
                </c:pt>
                <c:pt idx="4792">
                  <c:v>4</c:v>
                </c:pt>
                <c:pt idx="4793">
                  <c:v>3</c:v>
                </c:pt>
                <c:pt idx="4794">
                  <c:v>4</c:v>
                </c:pt>
                <c:pt idx="4795">
                  <c:v>4</c:v>
                </c:pt>
                <c:pt idx="4796">
                  <c:v>4</c:v>
                </c:pt>
                <c:pt idx="4797">
                  <c:v>4</c:v>
                </c:pt>
                <c:pt idx="4798">
                  <c:v>0</c:v>
                </c:pt>
                <c:pt idx="4799">
                  <c:v>4</c:v>
                </c:pt>
                <c:pt idx="4800">
                  <c:v>4</c:v>
                </c:pt>
                <c:pt idx="4801">
                  <c:v>4</c:v>
                </c:pt>
                <c:pt idx="4802">
                  <c:v>4</c:v>
                </c:pt>
                <c:pt idx="4803">
                  <c:v>4</c:v>
                </c:pt>
                <c:pt idx="4804">
                  <c:v>4</c:v>
                </c:pt>
                <c:pt idx="4805">
                  <c:v>4</c:v>
                </c:pt>
                <c:pt idx="4806">
                  <c:v>4</c:v>
                </c:pt>
                <c:pt idx="4807">
                  <c:v>4</c:v>
                </c:pt>
                <c:pt idx="4808">
                  <c:v>4</c:v>
                </c:pt>
                <c:pt idx="4809">
                  <c:v>4</c:v>
                </c:pt>
                <c:pt idx="4810">
                  <c:v>4</c:v>
                </c:pt>
                <c:pt idx="4811">
                  <c:v>4</c:v>
                </c:pt>
                <c:pt idx="4812">
                  <c:v>4</c:v>
                </c:pt>
                <c:pt idx="4813">
                  <c:v>4</c:v>
                </c:pt>
                <c:pt idx="4814">
                  <c:v>4</c:v>
                </c:pt>
                <c:pt idx="4815">
                  <c:v>4</c:v>
                </c:pt>
                <c:pt idx="4816">
                  <c:v>4</c:v>
                </c:pt>
                <c:pt idx="4817">
                  <c:v>4</c:v>
                </c:pt>
                <c:pt idx="4818">
                  <c:v>4</c:v>
                </c:pt>
                <c:pt idx="4819">
                  <c:v>4</c:v>
                </c:pt>
                <c:pt idx="4820">
                  <c:v>4</c:v>
                </c:pt>
                <c:pt idx="4821">
                  <c:v>4</c:v>
                </c:pt>
                <c:pt idx="4822">
                  <c:v>4</c:v>
                </c:pt>
                <c:pt idx="4823">
                  <c:v>4</c:v>
                </c:pt>
                <c:pt idx="4824">
                  <c:v>4</c:v>
                </c:pt>
                <c:pt idx="4825">
                  <c:v>4</c:v>
                </c:pt>
                <c:pt idx="4826">
                  <c:v>4</c:v>
                </c:pt>
                <c:pt idx="4827">
                  <c:v>4</c:v>
                </c:pt>
                <c:pt idx="4828">
                  <c:v>4</c:v>
                </c:pt>
                <c:pt idx="4829">
                  <c:v>4</c:v>
                </c:pt>
                <c:pt idx="4830">
                  <c:v>4</c:v>
                </c:pt>
                <c:pt idx="4831">
                  <c:v>4</c:v>
                </c:pt>
                <c:pt idx="4832">
                  <c:v>4</c:v>
                </c:pt>
                <c:pt idx="4833">
                  <c:v>4</c:v>
                </c:pt>
                <c:pt idx="4834">
                  <c:v>4</c:v>
                </c:pt>
                <c:pt idx="4835">
                  <c:v>4</c:v>
                </c:pt>
                <c:pt idx="4836">
                  <c:v>4</c:v>
                </c:pt>
                <c:pt idx="4837">
                  <c:v>4</c:v>
                </c:pt>
                <c:pt idx="4838">
                  <c:v>4</c:v>
                </c:pt>
                <c:pt idx="4839">
                  <c:v>4</c:v>
                </c:pt>
                <c:pt idx="4840">
                  <c:v>4</c:v>
                </c:pt>
                <c:pt idx="4841">
                  <c:v>4</c:v>
                </c:pt>
                <c:pt idx="4842">
                  <c:v>4</c:v>
                </c:pt>
                <c:pt idx="4843">
                  <c:v>4</c:v>
                </c:pt>
                <c:pt idx="4844">
                  <c:v>4</c:v>
                </c:pt>
                <c:pt idx="4845">
                  <c:v>4</c:v>
                </c:pt>
                <c:pt idx="4846">
                  <c:v>4</c:v>
                </c:pt>
                <c:pt idx="4847">
                  <c:v>4</c:v>
                </c:pt>
                <c:pt idx="4848">
                  <c:v>4</c:v>
                </c:pt>
                <c:pt idx="4849">
                  <c:v>4</c:v>
                </c:pt>
                <c:pt idx="4850">
                  <c:v>4</c:v>
                </c:pt>
                <c:pt idx="4851">
                  <c:v>4</c:v>
                </c:pt>
                <c:pt idx="4852">
                  <c:v>4</c:v>
                </c:pt>
                <c:pt idx="4853">
                  <c:v>4</c:v>
                </c:pt>
                <c:pt idx="4854">
                  <c:v>4</c:v>
                </c:pt>
                <c:pt idx="4855">
                  <c:v>4</c:v>
                </c:pt>
                <c:pt idx="4856">
                  <c:v>4</c:v>
                </c:pt>
                <c:pt idx="4857">
                  <c:v>4</c:v>
                </c:pt>
                <c:pt idx="4858">
                  <c:v>4</c:v>
                </c:pt>
                <c:pt idx="4859">
                  <c:v>4</c:v>
                </c:pt>
                <c:pt idx="4860">
                  <c:v>4</c:v>
                </c:pt>
                <c:pt idx="4861">
                  <c:v>4</c:v>
                </c:pt>
                <c:pt idx="4862">
                  <c:v>4</c:v>
                </c:pt>
                <c:pt idx="4863">
                  <c:v>4</c:v>
                </c:pt>
                <c:pt idx="4864">
                  <c:v>4</c:v>
                </c:pt>
                <c:pt idx="4865">
                  <c:v>4</c:v>
                </c:pt>
                <c:pt idx="4866">
                  <c:v>4</c:v>
                </c:pt>
                <c:pt idx="4867">
                  <c:v>4</c:v>
                </c:pt>
                <c:pt idx="4868">
                  <c:v>4</c:v>
                </c:pt>
                <c:pt idx="4869">
                  <c:v>4</c:v>
                </c:pt>
                <c:pt idx="4870">
                  <c:v>4</c:v>
                </c:pt>
                <c:pt idx="4871">
                  <c:v>4</c:v>
                </c:pt>
                <c:pt idx="4872">
                  <c:v>4</c:v>
                </c:pt>
                <c:pt idx="4873">
                  <c:v>4</c:v>
                </c:pt>
                <c:pt idx="4874">
                  <c:v>4</c:v>
                </c:pt>
                <c:pt idx="4875">
                  <c:v>4</c:v>
                </c:pt>
                <c:pt idx="4876">
                  <c:v>4</c:v>
                </c:pt>
                <c:pt idx="4877">
                  <c:v>4</c:v>
                </c:pt>
                <c:pt idx="4878">
                  <c:v>4</c:v>
                </c:pt>
                <c:pt idx="4879">
                  <c:v>4</c:v>
                </c:pt>
                <c:pt idx="4880">
                  <c:v>4</c:v>
                </c:pt>
                <c:pt idx="4881">
                  <c:v>4</c:v>
                </c:pt>
                <c:pt idx="4882">
                  <c:v>4</c:v>
                </c:pt>
                <c:pt idx="4883">
                  <c:v>4</c:v>
                </c:pt>
                <c:pt idx="4884">
                  <c:v>4</c:v>
                </c:pt>
                <c:pt idx="4885">
                  <c:v>4</c:v>
                </c:pt>
                <c:pt idx="4886">
                  <c:v>4</c:v>
                </c:pt>
                <c:pt idx="4887">
                  <c:v>4</c:v>
                </c:pt>
                <c:pt idx="4888">
                  <c:v>4</c:v>
                </c:pt>
                <c:pt idx="4889">
                  <c:v>4</c:v>
                </c:pt>
                <c:pt idx="4890">
                  <c:v>4</c:v>
                </c:pt>
                <c:pt idx="4891">
                  <c:v>4</c:v>
                </c:pt>
                <c:pt idx="4892">
                  <c:v>4</c:v>
                </c:pt>
                <c:pt idx="4893">
                  <c:v>4</c:v>
                </c:pt>
                <c:pt idx="4894">
                  <c:v>4</c:v>
                </c:pt>
                <c:pt idx="4895">
                  <c:v>4</c:v>
                </c:pt>
                <c:pt idx="4896">
                  <c:v>4</c:v>
                </c:pt>
                <c:pt idx="4897">
                  <c:v>4</c:v>
                </c:pt>
                <c:pt idx="4898">
                  <c:v>4</c:v>
                </c:pt>
                <c:pt idx="4899">
                  <c:v>4</c:v>
                </c:pt>
                <c:pt idx="4900">
                  <c:v>4</c:v>
                </c:pt>
                <c:pt idx="4901">
                  <c:v>4</c:v>
                </c:pt>
                <c:pt idx="4902">
                  <c:v>4</c:v>
                </c:pt>
                <c:pt idx="4903">
                  <c:v>4</c:v>
                </c:pt>
                <c:pt idx="4904">
                  <c:v>4</c:v>
                </c:pt>
                <c:pt idx="4905">
                  <c:v>6</c:v>
                </c:pt>
                <c:pt idx="4906">
                  <c:v>6</c:v>
                </c:pt>
                <c:pt idx="4907">
                  <c:v>6</c:v>
                </c:pt>
                <c:pt idx="4908">
                  <c:v>6</c:v>
                </c:pt>
                <c:pt idx="4909">
                  <c:v>6</c:v>
                </c:pt>
                <c:pt idx="4910">
                  <c:v>6</c:v>
                </c:pt>
                <c:pt idx="4911">
                  <c:v>6</c:v>
                </c:pt>
                <c:pt idx="4912">
                  <c:v>6</c:v>
                </c:pt>
                <c:pt idx="4913">
                  <c:v>6</c:v>
                </c:pt>
                <c:pt idx="4914">
                  <c:v>6</c:v>
                </c:pt>
                <c:pt idx="4915">
                  <c:v>6</c:v>
                </c:pt>
                <c:pt idx="4916">
                  <c:v>6</c:v>
                </c:pt>
                <c:pt idx="4917">
                  <c:v>6</c:v>
                </c:pt>
                <c:pt idx="4918">
                  <c:v>6</c:v>
                </c:pt>
                <c:pt idx="4919">
                  <c:v>6</c:v>
                </c:pt>
                <c:pt idx="4920">
                  <c:v>6</c:v>
                </c:pt>
                <c:pt idx="4921">
                  <c:v>6</c:v>
                </c:pt>
                <c:pt idx="4922">
                  <c:v>6</c:v>
                </c:pt>
                <c:pt idx="4923">
                  <c:v>6</c:v>
                </c:pt>
                <c:pt idx="4924">
                  <c:v>6</c:v>
                </c:pt>
                <c:pt idx="4925">
                  <c:v>6</c:v>
                </c:pt>
                <c:pt idx="4926">
                  <c:v>6</c:v>
                </c:pt>
                <c:pt idx="4927">
                  <c:v>6</c:v>
                </c:pt>
                <c:pt idx="4928">
                  <c:v>6</c:v>
                </c:pt>
                <c:pt idx="4929">
                  <c:v>6</c:v>
                </c:pt>
                <c:pt idx="4930">
                  <c:v>6</c:v>
                </c:pt>
                <c:pt idx="4931">
                  <c:v>6</c:v>
                </c:pt>
                <c:pt idx="4932">
                  <c:v>6</c:v>
                </c:pt>
                <c:pt idx="4933">
                  <c:v>6</c:v>
                </c:pt>
                <c:pt idx="4934">
                  <c:v>6</c:v>
                </c:pt>
                <c:pt idx="4935">
                  <c:v>6</c:v>
                </c:pt>
                <c:pt idx="4936">
                  <c:v>6</c:v>
                </c:pt>
                <c:pt idx="4937">
                  <c:v>6</c:v>
                </c:pt>
                <c:pt idx="4938">
                  <c:v>6</c:v>
                </c:pt>
                <c:pt idx="4939">
                  <c:v>6</c:v>
                </c:pt>
                <c:pt idx="4940">
                  <c:v>6</c:v>
                </c:pt>
                <c:pt idx="4941">
                  <c:v>6</c:v>
                </c:pt>
                <c:pt idx="4942">
                  <c:v>6</c:v>
                </c:pt>
                <c:pt idx="4943">
                  <c:v>6</c:v>
                </c:pt>
                <c:pt idx="4944">
                  <c:v>6</c:v>
                </c:pt>
                <c:pt idx="4945">
                  <c:v>4</c:v>
                </c:pt>
                <c:pt idx="4946">
                  <c:v>6</c:v>
                </c:pt>
                <c:pt idx="4947">
                  <c:v>6</c:v>
                </c:pt>
                <c:pt idx="4948">
                  <c:v>6</c:v>
                </c:pt>
                <c:pt idx="4949">
                  <c:v>6</c:v>
                </c:pt>
                <c:pt idx="4950">
                  <c:v>6</c:v>
                </c:pt>
                <c:pt idx="4951">
                  <c:v>6</c:v>
                </c:pt>
                <c:pt idx="4952">
                  <c:v>4</c:v>
                </c:pt>
                <c:pt idx="4953">
                  <c:v>6</c:v>
                </c:pt>
                <c:pt idx="4954">
                  <c:v>4</c:v>
                </c:pt>
                <c:pt idx="4955">
                  <c:v>6</c:v>
                </c:pt>
                <c:pt idx="4956">
                  <c:v>6</c:v>
                </c:pt>
                <c:pt idx="4957">
                  <c:v>6</c:v>
                </c:pt>
                <c:pt idx="4958">
                  <c:v>6</c:v>
                </c:pt>
                <c:pt idx="4959">
                  <c:v>4</c:v>
                </c:pt>
                <c:pt idx="4960">
                  <c:v>6</c:v>
                </c:pt>
                <c:pt idx="4961">
                  <c:v>6</c:v>
                </c:pt>
                <c:pt idx="4962">
                  <c:v>6</c:v>
                </c:pt>
                <c:pt idx="4963">
                  <c:v>6</c:v>
                </c:pt>
                <c:pt idx="4964">
                  <c:v>6</c:v>
                </c:pt>
                <c:pt idx="4965">
                  <c:v>6</c:v>
                </c:pt>
                <c:pt idx="4966">
                  <c:v>6</c:v>
                </c:pt>
                <c:pt idx="4967">
                  <c:v>6</c:v>
                </c:pt>
                <c:pt idx="4968">
                  <c:v>6</c:v>
                </c:pt>
                <c:pt idx="4969">
                  <c:v>6</c:v>
                </c:pt>
                <c:pt idx="4970">
                  <c:v>6</c:v>
                </c:pt>
                <c:pt idx="4971">
                  <c:v>6</c:v>
                </c:pt>
                <c:pt idx="4972">
                  <c:v>6</c:v>
                </c:pt>
                <c:pt idx="4973">
                  <c:v>6</c:v>
                </c:pt>
                <c:pt idx="4974">
                  <c:v>6</c:v>
                </c:pt>
                <c:pt idx="4975">
                  <c:v>6</c:v>
                </c:pt>
                <c:pt idx="4976">
                  <c:v>6</c:v>
                </c:pt>
                <c:pt idx="4977">
                  <c:v>6</c:v>
                </c:pt>
                <c:pt idx="4978">
                  <c:v>6</c:v>
                </c:pt>
                <c:pt idx="4979">
                  <c:v>6</c:v>
                </c:pt>
                <c:pt idx="4980">
                  <c:v>6</c:v>
                </c:pt>
                <c:pt idx="4981">
                  <c:v>6</c:v>
                </c:pt>
                <c:pt idx="4982">
                  <c:v>6</c:v>
                </c:pt>
                <c:pt idx="4983">
                  <c:v>6</c:v>
                </c:pt>
                <c:pt idx="4984">
                  <c:v>6</c:v>
                </c:pt>
                <c:pt idx="4985">
                  <c:v>6</c:v>
                </c:pt>
                <c:pt idx="4986">
                  <c:v>6</c:v>
                </c:pt>
                <c:pt idx="4987">
                  <c:v>6</c:v>
                </c:pt>
                <c:pt idx="4988">
                  <c:v>6</c:v>
                </c:pt>
                <c:pt idx="4989">
                  <c:v>6</c:v>
                </c:pt>
                <c:pt idx="4990">
                  <c:v>4</c:v>
                </c:pt>
                <c:pt idx="4991">
                  <c:v>4</c:v>
                </c:pt>
                <c:pt idx="4992">
                  <c:v>6</c:v>
                </c:pt>
                <c:pt idx="4993">
                  <c:v>6</c:v>
                </c:pt>
                <c:pt idx="4994">
                  <c:v>6</c:v>
                </c:pt>
                <c:pt idx="4995">
                  <c:v>6</c:v>
                </c:pt>
                <c:pt idx="4996">
                  <c:v>4</c:v>
                </c:pt>
                <c:pt idx="4997">
                  <c:v>4</c:v>
                </c:pt>
                <c:pt idx="4998">
                  <c:v>6</c:v>
                </c:pt>
                <c:pt idx="4999">
                  <c:v>6</c:v>
                </c:pt>
                <c:pt idx="5000">
                  <c:v>6</c:v>
                </c:pt>
                <c:pt idx="5001">
                  <c:v>6</c:v>
                </c:pt>
                <c:pt idx="5002">
                  <c:v>6</c:v>
                </c:pt>
                <c:pt idx="5003">
                  <c:v>6</c:v>
                </c:pt>
                <c:pt idx="5004">
                  <c:v>4</c:v>
                </c:pt>
                <c:pt idx="5005">
                  <c:v>4</c:v>
                </c:pt>
                <c:pt idx="5006">
                  <c:v>6</c:v>
                </c:pt>
                <c:pt idx="5007">
                  <c:v>6</c:v>
                </c:pt>
                <c:pt idx="5008">
                  <c:v>6</c:v>
                </c:pt>
                <c:pt idx="5009">
                  <c:v>6</c:v>
                </c:pt>
                <c:pt idx="5010">
                  <c:v>6</c:v>
                </c:pt>
                <c:pt idx="5011">
                  <c:v>4</c:v>
                </c:pt>
                <c:pt idx="5012">
                  <c:v>6</c:v>
                </c:pt>
                <c:pt idx="5013">
                  <c:v>6</c:v>
                </c:pt>
                <c:pt idx="5014">
                  <c:v>6</c:v>
                </c:pt>
                <c:pt idx="5015">
                  <c:v>6</c:v>
                </c:pt>
                <c:pt idx="5016">
                  <c:v>6</c:v>
                </c:pt>
                <c:pt idx="5017">
                  <c:v>6</c:v>
                </c:pt>
                <c:pt idx="5018">
                  <c:v>6</c:v>
                </c:pt>
                <c:pt idx="5019">
                  <c:v>4</c:v>
                </c:pt>
                <c:pt idx="5020">
                  <c:v>4</c:v>
                </c:pt>
                <c:pt idx="5021">
                  <c:v>4</c:v>
                </c:pt>
                <c:pt idx="5022">
                  <c:v>4</c:v>
                </c:pt>
                <c:pt idx="5023">
                  <c:v>4</c:v>
                </c:pt>
                <c:pt idx="5024">
                  <c:v>4</c:v>
                </c:pt>
                <c:pt idx="5025">
                  <c:v>4</c:v>
                </c:pt>
                <c:pt idx="5026">
                  <c:v>4</c:v>
                </c:pt>
                <c:pt idx="5027">
                  <c:v>4</c:v>
                </c:pt>
                <c:pt idx="5028">
                  <c:v>4</c:v>
                </c:pt>
                <c:pt idx="5029">
                  <c:v>4</c:v>
                </c:pt>
                <c:pt idx="5030">
                  <c:v>4</c:v>
                </c:pt>
                <c:pt idx="5031">
                  <c:v>4</c:v>
                </c:pt>
                <c:pt idx="5032">
                  <c:v>4</c:v>
                </c:pt>
                <c:pt idx="5033">
                  <c:v>4</c:v>
                </c:pt>
                <c:pt idx="5034">
                  <c:v>4</c:v>
                </c:pt>
                <c:pt idx="5035">
                  <c:v>4</c:v>
                </c:pt>
                <c:pt idx="5036">
                  <c:v>4</c:v>
                </c:pt>
                <c:pt idx="5037">
                  <c:v>4</c:v>
                </c:pt>
                <c:pt idx="5038">
                  <c:v>4</c:v>
                </c:pt>
                <c:pt idx="5039">
                  <c:v>4</c:v>
                </c:pt>
                <c:pt idx="5040">
                  <c:v>4</c:v>
                </c:pt>
                <c:pt idx="5041">
                  <c:v>4</c:v>
                </c:pt>
                <c:pt idx="5042">
                  <c:v>4</c:v>
                </c:pt>
                <c:pt idx="5043">
                  <c:v>4</c:v>
                </c:pt>
                <c:pt idx="5044">
                  <c:v>4</c:v>
                </c:pt>
                <c:pt idx="5045">
                  <c:v>4</c:v>
                </c:pt>
                <c:pt idx="5046">
                  <c:v>4</c:v>
                </c:pt>
                <c:pt idx="5047">
                  <c:v>6</c:v>
                </c:pt>
                <c:pt idx="5048">
                  <c:v>6</c:v>
                </c:pt>
                <c:pt idx="5049">
                  <c:v>6</c:v>
                </c:pt>
                <c:pt idx="5050">
                  <c:v>6</c:v>
                </c:pt>
                <c:pt idx="5051">
                  <c:v>6</c:v>
                </c:pt>
                <c:pt idx="5052">
                  <c:v>6</c:v>
                </c:pt>
                <c:pt idx="5053">
                  <c:v>8</c:v>
                </c:pt>
                <c:pt idx="5054">
                  <c:v>8</c:v>
                </c:pt>
                <c:pt idx="5055">
                  <c:v>8</c:v>
                </c:pt>
                <c:pt idx="5056">
                  <c:v>8</c:v>
                </c:pt>
                <c:pt idx="5057">
                  <c:v>8</c:v>
                </c:pt>
                <c:pt idx="5058">
                  <c:v>6</c:v>
                </c:pt>
                <c:pt idx="5059">
                  <c:v>6</c:v>
                </c:pt>
                <c:pt idx="5060">
                  <c:v>8</c:v>
                </c:pt>
                <c:pt idx="5061">
                  <c:v>6</c:v>
                </c:pt>
                <c:pt idx="5062">
                  <c:v>8</c:v>
                </c:pt>
                <c:pt idx="5063">
                  <c:v>6</c:v>
                </c:pt>
                <c:pt idx="5064">
                  <c:v>6</c:v>
                </c:pt>
                <c:pt idx="5065">
                  <c:v>6</c:v>
                </c:pt>
                <c:pt idx="5066">
                  <c:v>6</c:v>
                </c:pt>
                <c:pt idx="5067">
                  <c:v>8</c:v>
                </c:pt>
                <c:pt idx="5068">
                  <c:v>6</c:v>
                </c:pt>
                <c:pt idx="5069">
                  <c:v>8</c:v>
                </c:pt>
                <c:pt idx="5070">
                  <c:v>8</c:v>
                </c:pt>
                <c:pt idx="5071">
                  <c:v>8</c:v>
                </c:pt>
                <c:pt idx="5072">
                  <c:v>8</c:v>
                </c:pt>
                <c:pt idx="5073">
                  <c:v>12</c:v>
                </c:pt>
                <c:pt idx="5074">
                  <c:v>6</c:v>
                </c:pt>
                <c:pt idx="5075">
                  <c:v>6</c:v>
                </c:pt>
                <c:pt idx="5076">
                  <c:v>6</c:v>
                </c:pt>
                <c:pt idx="5077">
                  <c:v>6</c:v>
                </c:pt>
                <c:pt idx="5078">
                  <c:v>6</c:v>
                </c:pt>
                <c:pt idx="5079">
                  <c:v>6</c:v>
                </c:pt>
                <c:pt idx="5080">
                  <c:v>6</c:v>
                </c:pt>
                <c:pt idx="5081">
                  <c:v>6</c:v>
                </c:pt>
                <c:pt idx="5082">
                  <c:v>6</c:v>
                </c:pt>
                <c:pt idx="5083">
                  <c:v>6</c:v>
                </c:pt>
                <c:pt idx="5084">
                  <c:v>6</c:v>
                </c:pt>
                <c:pt idx="5085">
                  <c:v>6</c:v>
                </c:pt>
                <c:pt idx="5086">
                  <c:v>6</c:v>
                </c:pt>
                <c:pt idx="5087">
                  <c:v>6</c:v>
                </c:pt>
                <c:pt idx="5088">
                  <c:v>6</c:v>
                </c:pt>
                <c:pt idx="5089">
                  <c:v>6</c:v>
                </c:pt>
                <c:pt idx="5090">
                  <c:v>6</c:v>
                </c:pt>
                <c:pt idx="5091">
                  <c:v>6</c:v>
                </c:pt>
                <c:pt idx="5092">
                  <c:v>6</c:v>
                </c:pt>
                <c:pt idx="5093">
                  <c:v>6</c:v>
                </c:pt>
                <c:pt idx="5094">
                  <c:v>6</c:v>
                </c:pt>
                <c:pt idx="5095">
                  <c:v>6</c:v>
                </c:pt>
                <c:pt idx="5096">
                  <c:v>6</c:v>
                </c:pt>
                <c:pt idx="5097">
                  <c:v>6</c:v>
                </c:pt>
                <c:pt idx="5098">
                  <c:v>6</c:v>
                </c:pt>
                <c:pt idx="5099">
                  <c:v>6</c:v>
                </c:pt>
                <c:pt idx="5100">
                  <c:v>6</c:v>
                </c:pt>
                <c:pt idx="5101">
                  <c:v>6</c:v>
                </c:pt>
                <c:pt idx="5102">
                  <c:v>6</c:v>
                </c:pt>
                <c:pt idx="5103">
                  <c:v>6</c:v>
                </c:pt>
                <c:pt idx="5104">
                  <c:v>6</c:v>
                </c:pt>
                <c:pt idx="5105">
                  <c:v>6</c:v>
                </c:pt>
                <c:pt idx="5106">
                  <c:v>6</c:v>
                </c:pt>
                <c:pt idx="5107">
                  <c:v>6</c:v>
                </c:pt>
                <c:pt idx="5108">
                  <c:v>6</c:v>
                </c:pt>
                <c:pt idx="5109">
                  <c:v>6</c:v>
                </c:pt>
                <c:pt idx="5110">
                  <c:v>6</c:v>
                </c:pt>
                <c:pt idx="5111">
                  <c:v>6</c:v>
                </c:pt>
                <c:pt idx="5112">
                  <c:v>6</c:v>
                </c:pt>
                <c:pt idx="5113">
                  <c:v>6</c:v>
                </c:pt>
                <c:pt idx="5114">
                  <c:v>6</c:v>
                </c:pt>
                <c:pt idx="5115">
                  <c:v>6</c:v>
                </c:pt>
                <c:pt idx="5116">
                  <c:v>6</c:v>
                </c:pt>
                <c:pt idx="5117">
                  <c:v>6</c:v>
                </c:pt>
                <c:pt idx="5118">
                  <c:v>6</c:v>
                </c:pt>
                <c:pt idx="5119">
                  <c:v>6</c:v>
                </c:pt>
                <c:pt idx="5120">
                  <c:v>6</c:v>
                </c:pt>
                <c:pt idx="5121">
                  <c:v>6</c:v>
                </c:pt>
                <c:pt idx="5122">
                  <c:v>4</c:v>
                </c:pt>
                <c:pt idx="5123">
                  <c:v>4</c:v>
                </c:pt>
                <c:pt idx="5124">
                  <c:v>4</c:v>
                </c:pt>
                <c:pt idx="5125">
                  <c:v>4</c:v>
                </c:pt>
                <c:pt idx="5126">
                  <c:v>4</c:v>
                </c:pt>
                <c:pt idx="5127">
                  <c:v>4</c:v>
                </c:pt>
                <c:pt idx="5128">
                  <c:v>4</c:v>
                </c:pt>
                <c:pt idx="5129">
                  <c:v>4</c:v>
                </c:pt>
                <c:pt idx="5130">
                  <c:v>6</c:v>
                </c:pt>
                <c:pt idx="5131">
                  <c:v>6</c:v>
                </c:pt>
                <c:pt idx="5132">
                  <c:v>6</c:v>
                </c:pt>
                <c:pt idx="5133">
                  <c:v>6</c:v>
                </c:pt>
                <c:pt idx="5134">
                  <c:v>6</c:v>
                </c:pt>
                <c:pt idx="5135">
                  <c:v>6</c:v>
                </c:pt>
                <c:pt idx="5136">
                  <c:v>6</c:v>
                </c:pt>
                <c:pt idx="5137">
                  <c:v>6</c:v>
                </c:pt>
                <c:pt idx="5138">
                  <c:v>6</c:v>
                </c:pt>
                <c:pt idx="5139">
                  <c:v>6</c:v>
                </c:pt>
                <c:pt idx="5140">
                  <c:v>6</c:v>
                </c:pt>
                <c:pt idx="5141">
                  <c:v>6</c:v>
                </c:pt>
                <c:pt idx="5142">
                  <c:v>6</c:v>
                </c:pt>
                <c:pt idx="5143">
                  <c:v>6</c:v>
                </c:pt>
                <c:pt idx="5144">
                  <c:v>6</c:v>
                </c:pt>
                <c:pt idx="5145">
                  <c:v>6</c:v>
                </c:pt>
                <c:pt idx="5146">
                  <c:v>6</c:v>
                </c:pt>
                <c:pt idx="5147">
                  <c:v>6</c:v>
                </c:pt>
                <c:pt idx="5148">
                  <c:v>6</c:v>
                </c:pt>
                <c:pt idx="5149">
                  <c:v>6</c:v>
                </c:pt>
                <c:pt idx="5150">
                  <c:v>6</c:v>
                </c:pt>
                <c:pt idx="5151">
                  <c:v>6</c:v>
                </c:pt>
                <c:pt idx="5152">
                  <c:v>6</c:v>
                </c:pt>
                <c:pt idx="5153">
                  <c:v>6</c:v>
                </c:pt>
                <c:pt idx="5154">
                  <c:v>6</c:v>
                </c:pt>
                <c:pt idx="5155">
                  <c:v>6</c:v>
                </c:pt>
                <c:pt idx="5156">
                  <c:v>6</c:v>
                </c:pt>
                <c:pt idx="5157">
                  <c:v>6</c:v>
                </c:pt>
                <c:pt idx="5158">
                  <c:v>6</c:v>
                </c:pt>
                <c:pt idx="5159">
                  <c:v>6</c:v>
                </c:pt>
                <c:pt idx="5160">
                  <c:v>6</c:v>
                </c:pt>
                <c:pt idx="5161">
                  <c:v>6</c:v>
                </c:pt>
                <c:pt idx="5162">
                  <c:v>6</c:v>
                </c:pt>
                <c:pt idx="5163">
                  <c:v>6</c:v>
                </c:pt>
                <c:pt idx="5164">
                  <c:v>6</c:v>
                </c:pt>
                <c:pt idx="5165">
                  <c:v>6</c:v>
                </c:pt>
                <c:pt idx="5166">
                  <c:v>6</c:v>
                </c:pt>
                <c:pt idx="5167">
                  <c:v>6</c:v>
                </c:pt>
                <c:pt idx="5168">
                  <c:v>6</c:v>
                </c:pt>
                <c:pt idx="5169">
                  <c:v>6</c:v>
                </c:pt>
                <c:pt idx="5170">
                  <c:v>6</c:v>
                </c:pt>
                <c:pt idx="5171">
                  <c:v>6</c:v>
                </c:pt>
                <c:pt idx="5172">
                  <c:v>6</c:v>
                </c:pt>
                <c:pt idx="5173">
                  <c:v>4</c:v>
                </c:pt>
                <c:pt idx="5174">
                  <c:v>4</c:v>
                </c:pt>
                <c:pt idx="5175">
                  <c:v>4</c:v>
                </c:pt>
                <c:pt idx="5176">
                  <c:v>4</c:v>
                </c:pt>
                <c:pt idx="5177">
                  <c:v>4</c:v>
                </c:pt>
                <c:pt idx="5178">
                  <c:v>4</c:v>
                </c:pt>
                <c:pt idx="5179">
                  <c:v>4</c:v>
                </c:pt>
                <c:pt idx="5180">
                  <c:v>6</c:v>
                </c:pt>
                <c:pt idx="5181">
                  <c:v>6</c:v>
                </c:pt>
                <c:pt idx="5182">
                  <c:v>6</c:v>
                </c:pt>
                <c:pt idx="5183">
                  <c:v>6</c:v>
                </c:pt>
                <c:pt idx="5184">
                  <c:v>4</c:v>
                </c:pt>
                <c:pt idx="5185">
                  <c:v>4</c:v>
                </c:pt>
                <c:pt idx="5186">
                  <c:v>6</c:v>
                </c:pt>
                <c:pt idx="5187">
                  <c:v>6</c:v>
                </c:pt>
                <c:pt idx="5188">
                  <c:v>4</c:v>
                </c:pt>
                <c:pt idx="5189">
                  <c:v>6</c:v>
                </c:pt>
                <c:pt idx="5190">
                  <c:v>6</c:v>
                </c:pt>
                <c:pt idx="5191">
                  <c:v>6</c:v>
                </c:pt>
                <c:pt idx="5192">
                  <c:v>4</c:v>
                </c:pt>
                <c:pt idx="5193">
                  <c:v>6</c:v>
                </c:pt>
                <c:pt idx="5194">
                  <c:v>4</c:v>
                </c:pt>
                <c:pt idx="5195">
                  <c:v>4</c:v>
                </c:pt>
                <c:pt idx="5196">
                  <c:v>6</c:v>
                </c:pt>
                <c:pt idx="5197">
                  <c:v>6</c:v>
                </c:pt>
                <c:pt idx="5198">
                  <c:v>6</c:v>
                </c:pt>
                <c:pt idx="5199">
                  <c:v>6</c:v>
                </c:pt>
                <c:pt idx="5200">
                  <c:v>6</c:v>
                </c:pt>
                <c:pt idx="5201">
                  <c:v>4</c:v>
                </c:pt>
                <c:pt idx="5202">
                  <c:v>6</c:v>
                </c:pt>
                <c:pt idx="5203">
                  <c:v>8</c:v>
                </c:pt>
                <c:pt idx="5204">
                  <c:v>6</c:v>
                </c:pt>
                <c:pt idx="5205">
                  <c:v>8</c:v>
                </c:pt>
                <c:pt idx="5206">
                  <c:v>6</c:v>
                </c:pt>
                <c:pt idx="5207">
                  <c:v>8</c:v>
                </c:pt>
                <c:pt idx="5208">
                  <c:v>6</c:v>
                </c:pt>
                <c:pt idx="5209">
                  <c:v>8</c:v>
                </c:pt>
                <c:pt idx="5210">
                  <c:v>4</c:v>
                </c:pt>
                <c:pt idx="5211">
                  <c:v>4</c:v>
                </c:pt>
                <c:pt idx="5212">
                  <c:v>4</c:v>
                </c:pt>
                <c:pt idx="5213">
                  <c:v>4</c:v>
                </c:pt>
                <c:pt idx="5214">
                  <c:v>4</c:v>
                </c:pt>
                <c:pt idx="5215">
                  <c:v>4</c:v>
                </c:pt>
                <c:pt idx="5216">
                  <c:v>10</c:v>
                </c:pt>
                <c:pt idx="5217">
                  <c:v>10</c:v>
                </c:pt>
                <c:pt idx="5218">
                  <c:v>10</c:v>
                </c:pt>
                <c:pt idx="5219">
                  <c:v>10</c:v>
                </c:pt>
                <c:pt idx="5220">
                  <c:v>10</c:v>
                </c:pt>
                <c:pt idx="5221">
                  <c:v>10</c:v>
                </c:pt>
                <c:pt idx="5222">
                  <c:v>10</c:v>
                </c:pt>
                <c:pt idx="5223">
                  <c:v>10</c:v>
                </c:pt>
                <c:pt idx="5224">
                  <c:v>10</c:v>
                </c:pt>
                <c:pt idx="5225">
                  <c:v>10</c:v>
                </c:pt>
                <c:pt idx="5226">
                  <c:v>10</c:v>
                </c:pt>
                <c:pt idx="5227">
                  <c:v>10</c:v>
                </c:pt>
                <c:pt idx="5228">
                  <c:v>10</c:v>
                </c:pt>
                <c:pt idx="5229">
                  <c:v>10</c:v>
                </c:pt>
                <c:pt idx="5230">
                  <c:v>10</c:v>
                </c:pt>
                <c:pt idx="5231">
                  <c:v>10</c:v>
                </c:pt>
                <c:pt idx="5232">
                  <c:v>10</c:v>
                </c:pt>
                <c:pt idx="5233">
                  <c:v>10</c:v>
                </c:pt>
                <c:pt idx="5234">
                  <c:v>10</c:v>
                </c:pt>
                <c:pt idx="5235">
                  <c:v>10</c:v>
                </c:pt>
                <c:pt idx="5236">
                  <c:v>10</c:v>
                </c:pt>
                <c:pt idx="5237">
                  <c:v>10</c:v>
                </c:pt>
                <c:pt idx="5238">
                  <c:v>10</c:v>
                </c:pt>
                <c:pt idx="5239">
                  <c:v>10</c:v>
                </c:pt>
                <c:pt idx="5240">
                  <c:v>10</c:v>
                </c:pt>
                <c:pt idx="5241">
                  <c:v>6</c:v>
                </c:pt>
                <c:pt idx="5242">
                  <c:v>6</c:v>
                </c:pt>
                <c:pt idx="5243">
                  <c:v>4</c:v>
                </c:pt>
                <c:pt idx="5244">
                  <c:v>6</c:v>
                </c:pt>
                <c:pt idx="5245">
                  <c:v>6</c:v>
                </c:pt>
                <c:pt idx="5246">
                  <c:v>4</c:v>
                </c:pt>
                <c:pt idx="5247">
                  <c:v>6</c:v>
                </c:pt>
                <c:pt idx="5248">
                  <c:v>4</c:v>
                </c:pt>
                <c:pt idx="5249">
                  <c:v>6</c:v>
                </c:pt>
                <c:pt idx="5250">
                  <c:v>6</c:v>
                </c:pt>
                <c:pt idx="5251">
                  <c:v>6</c:v>
                </c:pt>
                <c:pt idx="5252">
                  <c:v>6</c:v>
                </c:pt>
                <c:pt idx="5253">
                  <c:v>6</c:v>
                </c:pt>
                <c:pt idx="5254">
                  <c:v>6</c:v>
                </c:pt>
                <c:pt idx="5255">
                  <c:v>6</c:v>
                </c:pt>
                <c:pt idx="5256">
                  <c:v>6</c:v>
                </c:pt>
                <c:pt idx="5257">
                  <c:v>6</c:v>
                </c:pt>
                <c:pt idx="5258">
                  <c:v>6</c:v>
                </c:pt>
                <c:pt idx="5259">
                  <c:v>6</c:v>
                </c:pt>
                <c:pt idx="5260">
                  <c:v>8</c:v>
                </c:pt>
                <c:pt idx="5261">
                  <c:v>8</c:v>
                </c:pt>
                <c:pt idx="5262">
                  <c:v>6</c:v>
                </c:pt>
                <c:pt idx="5263">
                  <c:v>6</c:v>
                </c:pt>
                <c:pt idx="5264">
                  <c:v>6</c:v>
                </c:pt>
                <c:pt idx="5265">
                  <c:v>6</c:v>
                </c:pt>
                <c:pt idx="5266">
                  <c:v>8</c:v>
                </c:pt>
                <c:pt idx="5267">
                  <c:v>6</c:v>
                </c:pt>
                <c:pt idx="5268">
                  <c:v>6</c:v>
                </c:pt>
                <c:pt idx="5269">
                  <c:v>6</c:v>
                </c:pt>
                <c:pt idx="5270">
                  <c:v>6</c:v>
                </c:pt>
                <c:pt idx="5271">
                  <c:v>6</c:v>
                </c:pt>
                <c:pt idx="5272">
                  <c:v>6</c:v>
                </c:pt>
                <c:pt idx="5273">
                  <c:v>6</c:v>
                </c:pt>
                <c:pt idx="5274">
                  <c:v>6</c:v>
                </c:pt>
                <c:pt idx="5275">
                  <c:v>12</c:v>
                </c:pt>
                <c:pt idx="5276">
                  <c:v>12</c:v>
                </c:pt>
                <c:pt idx="5277">
                  <c:v>12</c:v>
                </c:pt>
                <c:pt idx="5278">
                  <c:v>12</c:v>
                </c:pt>
                <c:pt idx="5279">
                  <c:v>12</c:v>
                </c:pt>
                <c:pt idx="5280">
                  <c:v>12</c:v>
                </c:pt>
                <c:pt idx="5281">
                  <c:v>12</c:v>
                </c:pt>
                <c:pt idx="5282">
                  <c:v>12</c:v>
                </c:pt>
                <c:pt idx="5283">
                  <c:v>12</c:v>
                </c:pt>
                <c:pt idx="5284">
                  <c:v>12</c:v>
                </c:pt>
                <c:pt idx="5285">
                  <c:v>6</c:v>
                </c:pt>
                <c:pt idx="5286">
                  <c:v>8</c:v>
                </c:pt>
                <c:pt idx="5287">
                  <c:v>8</c:v>
                </c:pt>
                <c:pt idx="5288">
                  <c:v>8</c:v>
                </c:pt>
                <c:pt idx="5289">
                  <c:v>8</c:v>
                </c:pt>
                <c:pt idx="5290">
                  <c:v>8</c:v>
                </c:pt>
                <c:pt idx="5291">
                  <c:v>6</c:v>
                </c:pt>
                <c:pt idx="5292">
                  <c:v>6</c:v>
                </c:pt>
                <c:pt idx="5293">
                  <c:v>8</c:v>
                </c:pt>
                <c:pt idx="5294">
                  <c:v>6</c:v>
                </c:pt>
                <c:pt idx="5295">
                  <c:v>6</c:v>
                </c:pt>
                <c:pt idx="5296">
                  <c:v>8</c:v>
                </c:pt>
                <c:pt idx="5297">
                  <c:v>4</c:v>
                </c:pt>
                <c:pt idx="5298">
                  <c:v>4</c:v>
                </c:pt>
                <c:pt idx="5299">
                  <c:v>4</c:v>
                </c:pt>
                <c:pt idx="5300">
                  <c:v>4</c:v>
                </c:pt>
                <c:pt idx="5301">
                  <c:v>4</c:v>
                </c:pt>
                <c:pt idx="5302">
                  <c:v>4</c:v>
                </c:pt>
                <c:pt idx="5303">
                  <c:v>4</c:v>
                </c:pt>
                <c:pt idx="5304">
                  <c:v>4</c:v>
                </c:pt>
                <c:pt idx="5305">
                  <c:v>4</c:v>
                </c:pt>
                <c:pt idx="5306">
                  <c:v>4</c:v>
                </c:pt>
                <c:pt idx="5307">
                  <c:v>4</c:v>
                </c:pt>
                <c:pt idx="5308">
                  <c:v>4</c:v>
                </c:pt>
                <c:pt idx="5309">
                  <c:v>4</c:v>
                </c:pt>
                <c:pt idx="5310">
                  <c:v>6</c:v>
                </c:pt>
                <c:pt idx="5311">
                  <c:v>8</c:v>
                </c:pt>
                <c:pt idx="5312">
                  <c:v>6</c:v>
                </c:pt>
                <c:pt idx="5313">
                  <c:v>8</c:v>
                </c:pt>
                <c:pt idx="5314">
                  <c:v>6</c:v>
                </c:pt>
                <c:pt idx="5315">
                  <c:v>8</c:v>
                </c:pt>
                <c:pt idx="5316">
                  <c:v>6</c:v>
                </c:pt>
                <c:pt idx="5317">
                  <c:v>8</c:v>
                </c:pt>
                <c:pt idx="5318">
                  <c:v>4</c:v>
                </c:pt>
                <c:pt idx="5319">
                  <c:v>6</c:v>
                </c:pt>
                <c:pt idx="5320">
                  <c:v>8</c:v>
                </c:pt>
                <c:pt idx="5321">
                  <c:v>8</c:v>
                </c:pt>
                <c:pt idx="5322">
                  <c:v>6</c:v>
                </c:pt>
                <c:pt idx="5323">
                  <c:v>6</c:v>
                </c:pt>
                <c:pt idx="5324">
                  <c:v>6</c:v>
                </c:pt>
                <c:pt idx="5325">
                  <c:v>4</c:v>
                </c:pt>
                <c:pt idx="5326">
                  <c:v>4</c:v>
                </c:pt>
                <c:pt idx="5327">
                  <c:v>4</c:v>
                </c:pt>
                <c:pt idx="5328">
                  <c:v>4</c:v>
                </c:pt>
                <c:pt idx="5329">
                  <c:v>4</c:v>
                </c:pt>
                <c:pt idx="5330">
                  <c:v>4</c:v>
                </c:pt>
                <c:pt idx="5331">
                  <c:v>4</c:v>
                </c:pt>
                <c:pt idx="5332">
                  <c:v>4</c:v>
                </c:pt>
                <c:pt idx="5333">
                  <c:v>4</c:v>
                </c:pt>
                <c:pt idx="5334">
                  <c:v>4</c:v>
                </c:pt>
                <c:pt idx="5335">
                  <c:v>4</c:v>
                </c:pt>
                <c:pt idx="5336">
                  <c:v>4</c:v>
                </c:pt>
                <c:pt idx="5337">
                  <c:v>4</c:v>
                </c:pt>
                <c:pt idx="5338">
                  <c:v>4</c:v>
                </c:pt>
                <c:pt idx="5339">
                  <c:v>4</c:v>
                </c:pt>
                <c:pt idx="5340">
                  <c:v>4</c:v>
                </c:pt>
                <c:pt idx="5341">
                  <c:v>4</c:v>
                </c:pt>
                <c:pt idx="5342">
                  <c:v>4</c:v>
                </c:pt>
                <c:pt idx="5343">
                  <c:v>4</c:v>
                </c:pt>
                <c:pt idx="5344">
                  <c:v>4</c:v>
                </c:pt>
                <c:pt idx="5345">
                  <c:v>4</c:v>
                </c:pt>
                <c:pt idx="5346">
                  <c:v>4</c:v>
                </c:pt>
                <c:pt idx="5347">
                  <c:v>6</c:v>
                </c:pt>
                <c:pt idx="5348">
                  <c:v>6</c:v>
                </c:pt>
                <c:pt idx="5349">
                  <c:v>4</c:v>
                </c:pt>
                <c:pt idx="5350">
                  <c:v>4</c:v>
                </c:pt>
                <c:pt idx="5351">
                  <c:v>6</c:v>
                </c:pt>
                <c:pt idx="5352">
                  <c:v>6</c:v>
                </c:pt>
                <c:pt idx="5353">
                  <c:v>6</c:v>
                </c:pt>
                <c:pt idx="5354">
                  <c:v>6</c:v>
                </c:pt>
                <c:pt idx="5355">
                  <c:v>4</c:v>
                </c:pt>
                <c:pt idx="5356">
                  <c:v>8</c:v>
                </c:pt>
                <c:pt idx="5357">
                  <c:v>8</c:v>
                </c:pt>
                <c:pt idx="5358">
                  <c:v>6</c:v>
                </c:pt>
                <c:pt idx="5359">
                  <c:v>4</c:v>
                </c:pt>
                <c:pt idx="5360">
                  <c:v>4</c:v>
                </c:pt>
                <c:pt idx="5361">
                  <c:v>4</c:v>
                </c:pt>
                <c:pt idx="5362">
                  <c:v>4</c:v>
                </c:pt>
                <c:pt idx="5363">
                  <c:v>4</c:v>
                </c:pt>
                <c:pt idx="5364">
                  <c:v>4</c:v>
                </c:pt>
                <c:pt idx="5365">
                  <c:v>4</c:v>
                </c:pt>
                <c:pt idx="5366">
                  <c:v>4</c:v>
                </c:pt>
                <c:pt idx="5367">
                  <c:v>4</c:v>
                </c:pt>
                <c:pt idx="5368">
                  <c:v>4</c:v>
                </c:pt>
                <c:pt idx="5369">
                  <c:v>4</c:v>
                </c:pt>
                <c:pt idx="5370">
                  <c:v>4</c:v>
                </c:pt>
                <c:pt idx="5371">
                  <c:v>4</c:v>
                </c:pt>
                <c:pt idx="5372">
                  <c:v>4</c:v>
                </c:pt>
                <c:pt idx="5373">
                  <c:v>4</c:v>
                </c:pt>
                <c:pt idx="5374">
                  <c:v>4</c:v>
                </c:pt>
                <c:pt idx="5375">
                  <c:v>4</c:v>
                </c:pt>
                <c:pt idx="5376">
                  <c:v>4</c:v>
                </c:pt>
                <c:pt idx="5377">
                  <c:v>4</c:v>
                </c:pt>
                <c:pt idx="5378">
                  <c:v>4</c:v>
                </c:pt>
                <c:pt idx="5379">
                  <c:v>4</c:v>
                </c:pt>
                <c:pt idx="5380">
                  <c:v>4</c:v>
                </c:pt>
                <c:pt idx="5381">
                  <c:v>4</c:v>
                </c:pt>
                <c:pt idx="5382">
                  <c:v>4</c:v>
                </c:pt>
                <c:pt idx="5383">
                  <c:v>4</c:v>
                </c:pt>
                <c:pt idx="5384">
                  <c:v>4</c:v>
                </c:pt>
                <c:pt idx="5385">
                  <c:v>4</c:v>
                </c:pt>
                <c:pt idx="5386">
                  <c:v>4</c:v>
                </c:pt>
                <c:pt idx="5387">
                  <c:v>4</c:v>
                </c:pt>
                <c:pt idx="5388">
                  <c:v>4</c:v>
                </c:pt>
                <c:pt idx="5389">
                  <c:v>4</c:v>
                </c:pt>
                <c:pt idx="5390">
                  <c:v>4</c:v>
                </c:pt>
                <c:pt idx="5391">
                  <c:v>4</c:v>
                </c:pt>
                <c:pt idx="5392">
                  <c:v>4</c:v>
                </c:pt>
                <c:pt idx="5393">
                  <c:v>4</c:v>
                </c:pt>
                <c:pt idx="5394">
                  <c:v>4</c:v>
                </c:pt>
                <c:pt idx="5395">
                  <c:v>4</c:v>
                </c:pt>
                <c:pt idx="5396">
                  <c:v>4</c:v>
                </c:pt>
                <c:pt idx="5397">
                  <c:v>4</c:v>
                </c:pt>
                <c:pt idx="5398">
                  <c:v>4</c:v>
                </c:pt>
                <c:pt idx="5399">
                  <c:v>4</c:v>
                </c:pt>
                <c:pt idx="5400">
                  <c:v>4</c:v>
                </c:pt>
                <c:pt idx="5401">
                  <c:v>4</c:v>
                </c:pt>
                <c:pt idx="5402">
                  <c:v>4</c:v>
                </c:pt>
                <c:pt idx="5403">
                  <c:v>4</c:v>
                </c:pt>
                <c:pt idx="5404">
                  <c:v>4</c:v>
                </c:pt>
                <c:pt idx="5405">
                  <c:v>4</c:v>
                </c:pt>
                <c:pt idx="5406">
                  <c:v>4</c:v>
                </c:pt>
                <c:pt idx="5407">
                  <c:v>4</c:v>
                </c:pt>
                <c:pt idx="5408">
                  <c:v>4</c:v>
                </c:pt>
                <c:pt idx="5409">
                  <c:v>4</c:v>
                </c:pt>
                <c:pt idx="5410">
                  <c:v>4</c:v>
                </c:pt>
                <c:pt idx="5411">
                  <c:v>4</c:v>
                </c:pt>
                <c:pt idx="5412">
                  <c:v>4</c:v>
                </c:pt>
                <c:pt idx="5413">
                  <c:v>4</c:v>
                </c:pt>
                <c:pt idx="5414">
                  <c:v>4</c:v>
                </c:pt>
                <c:pt idx="5415">
                  <c:v>4</c:v>
                </c:pt>
                <c:pt idx="5416">
                  <c:v>4</c:v>
                </c:pt>
                <c:pt idx="5417">
                  <c:v>4</c:v>
                </c:pt>
                <c:pt idx="5418">
                  <c:v>4</c:v>
                </c:pt>
                <c:pt idx="5419">
                  <c:v>4</c:v>
                </c:pt>
                <c:pt idx="5420">
                  <c:v>4</c:v>
                </c:pt>
                <c:pt idx="5421">
                  <c:v>4</c:v>
                </c:pt>
                <c:pt idx="5422">
                  <c:v>4</c:v>
                </c:pt>
                <c:pt idx="5423">
                  <c:v>4</c:v>
                </c:pt>
                <c:pt idx="5424">
                  <c:v>4</c:v>
                </c:pt>
                <c:pt idx="5425">
                  <c:v>4</c:v>
                </c:pt>
                <c:pt idx="5426">
                  <c:v>4</c:v>
                </c:pt>
                <c:pt idx="5427">
                  <c:v>4</c:v>
                </c:pt>
                <c:pt idx="5428">
                  <c:v>4</c:v>
                </c:pt>
                <c:pt idx="5429">
                  <c:v>4</c:v>
                </c:pt>
                <c:pt idx="5430">
                  <c:v>4</c:v>
                </c:pt>
                <c:pt idx="5431">
                  <c:v>4</c:v>
                </c:pt>
                <c:pt idx="5432">
                  <c:v>4</c:v>
                </c:pt>
                <c:pt idx="5433">
                  <c:v>4</c:v>
                </c:pt>
                <c:pt idx="5434">
                  <c:v>4</c:v>
                </c:pt>
                <c:pt idx="5435">
                  <c:v>4</c:v>
                </c:pt>
                <c:pt idx="5436">
                  <c:v>4</c:v>
                </c:pt>
                <c:pt idx="5437">
                  <c:v>4</c:v>
                </c:pt>
                <c:pt idx="5438">
                  <c:v>4</c:v>
                </c:pt>
                <c:pt idx="5439">
                  <c:v>4</c:v>
                </c:pt>
                <c:pt idx="5440">
                  <c:v>4</c:v>
                </c:pt>
                <c:pt idx="5441">
                  <c:v>4</c:v>
                </c:pt>
                <c:pt idx="5442">
                  <c:v>4</c:v>
                </c:pt>
                <c:pt idx="5443">
                  <c:v>4</c:v>
                </c:pt>
                <c:pt idx="5444">
                  <c:v>4</c:v>
                </c:pt>
                <c:pt idx="5445">
                  <c:v>4</c:v>
                </c:pt>
                <c:pt idx="5446">
                  <c:v>4</c:v>
                </c:pt>
                <c:pt idx="5447">
                  <c:v>4</c:v>
                </c:pt>
                <c:pt idx="5448">
                  <c:v>4</c:v>
                </c:pt>
                <c:pt idx="5449">
                  <c:v>4</c:v>
                </c:pt>
                <c:pt idx="5450">
                  <c:v>4</c:v>
                </c:pt>
                <c:pt idx="5451">
                  <c:v>4</c:v>
                </c:pt>
                <c:pt idx="5452">
                  <c:v>4</c:v>
                </c:pt>
                <c:pt idx="5453">
                  <c:v>4</c:v>
                </c:pt>
                <c:pt idx="5454">
                  <c:v>4</c:v>
                </c:pt>
                <c:pt idx="5455">
                  <c:v>4</c:v>
                </c:pt>
                <c:pt idx="5456">
                  <c:v>4</c:v>
                </c:pt>
                <c:pt idx="5457">
                  <c:v>4</c:v>
                </c:pt>
                <c:pt idx="5458">
                  <c:v>4</c:v>
                </c:pt>
                <c:pt idx="5459">
                  <c:v>4</c:v>
                </c:pt>
                <c:pt idx="5460">
                  <c:v>4</c:v>
                </c:pt>
                <c:pt idx="5461">
                  <c:v>4</c:v>
                </c:pt>
                <c:pt idx="5462">
                  <c:v>4</c:v>
                </c:pt>
                <c:pt idx="5463">
                  <c:v>4</c:v>
                </c:pt>
                <c:pt idx="5464">
                  <c:v>4</c:v>
                </c:pt>
                <c:pt idx="5465">
                  <c:v>4</c:v>
                </c:pt>
                <c:pt idx="5466">
                  <c:v>4</c:v>
                </c:pt>
                <c:pt idx="5467">
                  <c:v>4</c:v>
                </c:pt>
                <c:pt idx="5468">
                  <c:v>4</c:v>
                </c:pt>
                <c:pt idx="5469">
                  <c:v>4</c:v>
                </c:pt>
                <c:pt idx="5470">
                  <c:v>6</c:v>
                </c:pt>
                <c:pt idx="5471">
                  <c:v>6</c:v>
                </c:pt>
                <c:pt idx="5472">
                  <c:v>4</c:v>
                </c:pt>
                <c:pt idx="5473">
                  <c:v>6</c:v>
                </c:pt>
                <c:pt idx="5474">
                  <c:v>6</c:v>
                </c:pt>
                <c:pt idx="5475">
                  <c:v>6</c:v>
                </c:pt>
                <c:pt idx="5476">
                  <c:v>4</c:v>
                </c:pt>
                <c:pt idx="5477">
                  <c:v>4</c:v>
                </c:pt>
                <c:pt idx="5478">
                  <c:v>6</c:v>
                </c:pt>
                <c:pt idx="5479">
                  <c:v>6</c:v>
                </c:pt>
                <c:pt idx="5480">
                  <c:v>6</c:v>
                </c:pt>
                <c:pt idx="5481">
                  <c:v>6</c:v>
                </c:pt>
                <c:pt idx="5482">
                  <c:v>4</c:v>
                </c:pt>
                <c:pt idx="5483">
                  <c:v>6</c:v>
                </c:pt>
                <c:pt idx="5484">
                  <c:v>6</c:v>
                </c:pt>
                <c:pt idx="5485">
                  <c:v>6</c:v>
                </c:pt>
                <c:pt idx="5486">
                  <c:v>4</c:v>
                </c:pt>
                <c:pt idx="5487">
                  <c:v>6</c:v>
                </c:pt>
                <c:pt idx="5488">
                  <c:v>6</c:v>
                </c:pt>
                <c:pt idx="5489">
                  <c:v>6</c:v>
                </c:pt>
                <c:pt idx="5490">
                  <c:v>6</c:v>
                </c:pt>
                <c:pt idx="5491">
                  <c:v>6</c:v>
                </c:pt>
                <c:pt idx="5492">
                  <c:v>6</c:v>
                </c:pt>
                <c:pt idx="5493">
                  <c:v>6</c:v>
                </c:pt>
                <c:pt idx="5494">
                  <c:v>6</c:v>
                </c:pt>
                <c:pt idx="5495">
                  <c:v>6</c:v>
                </c:pt>
                <c:pt idx="5496">
                  <c:v>6</c:v>
                </c:pt>
                <c:pt idx="5497">
                  <c:v>6</c:v>
                </c:pt>
                <c:pt idx="5498">
                  <c:v>6</c:v>
                </c:pt>
                <c:pt idx="5499">
                  <c:v>6</c:v>
                </c:pt>
                <c:pt idx="5500">
                  <c:v>6</c:v>
                </c:pt>
                <c:pt idx="5501">
                  <c:v>6</c:v>
                </c:pt>
                <c:pt idx="5502">
                  <c:v>6</c:v>
                </c:pt>
                <c:pt idx="5503">
                  <c:v>6</c:v>
                </c:pt>
                <c:pt idx="5504">
                  <c:v>8</c:v>
                </c:pt>
                <c:pt idx="5505">
                  <c:v>6</c:v>
                </c:pt>
                <c:pt idx="5506">
                  <c:v>8</c:v>
                </c:pt>
                <c:pt idx="5507">
                  <c:v>6</c:v>
                </c:pt>
                <c:pt idx="5508">
                  <c:v>6</c:v>
                </c:pt>
                <c:pt idx="5509">
                  <c:v>6</c:v>
                </c:pt>
                <c:pt idx="5510">
                  <c:v>8</c:v>
                </c:pt>
                <c:pt idx="5511">
                  <c:v>4</c:v>
                </c:pt>
                <c:pt idx="5512">
                  <c:v>4</c:v>
                </c:pt>
                <c:pt idx="5513">
                  <c:v>4</c:v>
                </c:pt>
                <c:pt idx="5514">
                  <c:v>4</c:v>
                </c:pt>
                <c:pt idx="5515">
                  <c:v>4</c:v>
                </c:pt>
                <c:pt idx="5516">
                  <c:v>4</c:v>
                </c:pt>
                <c:pt idx="5517">
                  <c:v>4</c:v>
                </c:pt>
                <c:pt idx="5518">
                  <c:v>4</c:v>
                </c:pt>
                <c:pt idx="5519">
                  <c:v>4</c:v>
                </c:pt>
                <c:pt idx="5520">
                  <c:v>4</c:v>
                </c:pt>
                <c:pt idx="5521">
                  <c:v>4</c:v>
                </c:pt>
                <c:pt idx="5522">
                  <c:v>4</c:v>
                </c:pt>
                <c:pt idx="5523">
                  <c:v>4</c:v>
                </c:pt>
                <c:pt idx="5524">
                  <c:v>4</c:v>
                </c:pt>
                <c:pt idx="5525">
                  <c:v>4</c:v>
                </c:pt>
                <c:pt idx="5526">
                  <c:v>4</c:v>
                </c:pt>
                <c:pt idx="5527">
                  <c:v>4</c:v>
                </c:pt>
                <c:pt idx="5528">
                  <c:v>4</c:v>
                </c:pt>
                <c:pt idx="5529">
                  <c:v>6</c:v>
                </c:pt>
                <c:pt idx="5530">
                  <c:v>6</c:v>
                </c:pt>
                <c:pt idx="5531">
                  <c:v>6</c:v>
                </c:pt>
                <c:pt idx="5532">
                  <c:v>6</c:v>
                </c:pt>
                <c:pt idx="5533">
                  <c:v>6</c:v>
                </c:pt>
                <c:pt idx="5534">
                  <c:v>6</c:v>
                </c:pt>
                <c:pt idx="5535">
                  <c:v>6</c:v>
                </c:pt>
                <c:pt idx="5536">
                  <c:v>6</c:v>
                </c:pt>
                <c:pt idx="5537">
                  <c:v>6</c:v>
                </c:pt>
                <c:pt idx="5538">
                  <c:v>6</c:v>
                </c:pt>
                <c:pt idx="5539">
                  <c:v>8</c:v>
                </c:pt>
                <c:pt idx="5540">
                  <c:v>8</c:v>
                </c:pt>
                <c:pt idx="5541">
                  <c:v>8</c:v>
                </c:pt>
                <c:pt idx="5542">
                  <c:v>8</c:v>
                </c:pt>
                <c:pt idx="5543">
                  <c:v>8</c:v>
                </c:pt>
                <c:pt idx="5544">
                  <c:v>8</c:v>
                </c:pt>
                <c:pt idx="5545">
                  <c:v>8</c:v>
                </c:pt>
                <c:pt idx="5546">
                  <c:v>8</c:v>
                </c:pt>
                <c:pt idx="5547">
                  <c:v>8</c:v>
                </c:pt>
                <c:pt idx="5548">
                  <c:v>8</c:v>
                </c:pt>
                <c:pt idx="5549">
                  <c:v>8</c:v>
                </c:pt>
                <c:pt idx="5550">
                  <c:v>8</c:v>
                </c:pt>
                <c:pt idx="5551">
                  <c:v>8</c:v>
                </c:pt>
                <c:pt idx="5552">
                  <c:v>8</c:v>
                </c:pt>
                <c:pt idx="5553">
                  <c:v>8</c:v>
                </c:pt>
                <c:pt idx="5554">
                  <c:v>8</c:v>
                </c:pt>
                <c:pt idx="5555">
                  <c:v>8</c:v>
                </c:pt>
                <c:pt idx="5556">
                  <c:v>8</c:v>
                </c:pt>
                <c:pt idx="5557">
                  <c:v>8</c:v>
                </c:pt>
                <c:pt idx="5558">
                  <c:v>8</c:v>
                </c:pt>
                <c:pt idx="5559">
                  <c:v>8</c:v>
                </c:pt>
                <c:pt idx="5560">
                  <c:v>8</c:v>
                </c:pt>
                <c:pt idx="5561">
                  <c:v>8</c:v>
                </c:pt>
                <c:pt idx="5562">
                  <c:v>4</c:v>
                </c:pt>
                <c:pt idx="5563">
                  <c:v>4</c:v>
                </c:pt>
                <c:pt idx="5564">
                  <c:v>4</c:v>
                </c:pt>
                <c:pt idx="5565">
                  <c:v>4</c:v>
                </c:pt>
                <c:pt idx="5566">
                  <c:v>6</c:v>
                </c:pt>
                <c:pt idx="5567">
                  <c:v>6</c:v>
                </c:pt>
                <c:pt idx="5568">
                  <c:v>6</c:v>
                </c:pt>
                <c:pt idx="5569">
                  <c:v>6</c:v>
                </c:pt>
                <c:pt idx="5570">
                  <c:v>6</c:v>
                </c:pt>
                <c:pt idx="5571">
                  <c:v>6</c:v>
                </c:pt>
                <c:pt idx="5572">
                  <c:v>6</c:v>
                </c:pt>
                <c:pt idx="5573">
                  <c:v>6</c:v>
                </c:pt>
                <c:pt idx="5574">
                  <c:v>6</c:v>
                </c:pt>
                <c:pt idx="5575">
                  <c:v>6</c:v>
                </c:pt>
                <c:pt idx="5576">
                  <c:v>6</c:v>
                </c:pt>
                <c:pt idx="5577">
                  <c:v>6</c:v>
                </c:pt>
                <c:pt idx="5578">
                  <c:v>6</c:v>
                </c:pt>
                <c:pt idx="5579">
                  <c:v>6</c:v>
                </c:pt>
                <c:pt idx="5580">
                  <c:v>6</c:v>
                </c:pt>
                <c:pt idx="5581">
                  <c:v>8</c:v>
                </c:pt>
                <c:pt idx="5582">
                  <c:v>8</c:v>
                </c:pt>
                <c:pt idx="5583">
                  <c:v>8</c:v>
                </c:pt>
                <c:pt idx="5584">
                  <c:v>8</c:v>
                </c:pt>
                <c:pt idx="5585">
                  <c:v>8</c:v>
                </c:pt>
                <c:pt idx="5586">
                  <c:v>8</c:v>
                </c:pt>
                <c:pt idx="5587">
                  <c:v>6</c:v>
                </c:pt>
                <c:pt idx="5588">
                  <c:v>6</c:v>
                </c:pt>
                <c:pt idx="5589">
                  <c:v>6</c:v>
                </c:pt>
                <c:pt idx="5590">
                  <c:v>8</c:v>
                </c:pt>
                <c:pt idx="5591">
                  <c:v>8</c:v>
                </c:pt>
                <c:pt idx="5592">
                  <c:v>8</c:v>
                </c:pt>
                <c:pt idx="5593">
                  <c:v>8</c:v>
                </c:pt>
                <c:pt idx="5594">
                  <c:v>6</c:v>
                </c:pt>
                <c:pt idx="5595">
                  <c:v>6</c:v>
                </c:pt>
                <c:pt idx="5596">
                  <c:v>6</c:v>
                </c:pt>
                <c:pt idx="5597">
                  <c:v>6</c:v>
                </c:pt>
                <c:pt idx="5598">
                  <c:v>6</c:v>
                </c:pt>
                <c:pt idx="5599">
                  <c:v>6</c:v>
                </c:pt>
                <c:pt idx="5600">
                  <c:v>6</c:v>
                </c:pt>
                <c:pt idx="5601">
                  <c:v>6</c:v>
                </c:pt>
                <c:pt idx="5602">
                  <c:v>8</c:v>
                </c:pt>
                <c:pt idx="5603">
                  <c:v>8</c:v>
                </c:pt>
                <c:pt idx="5604">
                  <c:v>4</c:v>
                </c:pt>
                <c:pt idx="5605">
                  <c:v>4</c:v>
                </c:pt>
                <c:pt idx="5606">
                  <c:v>4</c:v>
                </c:pt>
                <c:pt idx="5607">
                  <c:v>4</c:v>
                </c:pt>
                <c:pt idx="5608">
                  <c:v>4</c:v>
                </c:pt>
                <c:pt idx="5609">
                  <c:v>4</c:v>
                </c:pt>
                <c:pt idx="5610">
                  <c:v>4</c:v>
                </c:pt>
                <c:pt idx="5611">
                  <c:v>4</c:v>
                </c:pt>
                <c:pt idx="5612">
                  <c:v>4</c:v>
                </c:pt>
                <c:pt idx="5613">
                  <c:v>4</c:v>
                </c:pt>
                <c:pt idx="5614">
                  <c:v>4</c:v>
                </c:pt>
                <c:pt idx="5615">
                  <c:v>4</c:v>
                </c:pt>
                <c:pt idx="5616">
                  <c:v>4</c:v>
                </c:pt>
                <c:pt idx="5617">
                  <c:v>4</c:v>
                </c:pt>
                <c:pt idx="5618">
                  <c:v>4</c:v>
                </c:pt>
                <c:pt idx="5619">
                  <c:v>4</c:v>
                </c:pt>
                <c:pt idx="5620">
                  <c:v>4</c:v>
                </c:pt>
                <c:pt idx="5621">
                  <c:v>4</c:v>
                </c:pt>
                <c:pt idx="5622">
                  <c:v>4</c:v>
                </c:pt>
                <c:pt idx="5623">
                  <c:v>4</c:v>
                </c:pt>
                <c:pt idx="5624">
                  <c:v>4</c:v>
                </c:pt>
                <c:pt idx="5625">
                  <c:v>4</c:v>
                </c:pt>
                <c:pt idx="5626">
                  <c:v>4</c:v>
                </c:pt>
                <c:pt idx="5627">
                  <c:v>4</c:v>
                </c:pt>
                <c:pt idx="5628">
                  <c:v>4</c:v>
                </c:pt>
                <c:pt idx="5629">
                  <c:v>4</c:v>
                </c:pt>
                <c:pt idx="5630">
                  <c:v>4</c:v>
                </c:pt>
                <c:pt idx="5631">
                  <c:v>4</c:v>
                </c:pt>
                <c:pt idx="5632">
                  <c:v>4</c:v>
                </c:pt>
                <c:pt idx="5633">
                  <c:v>4</c:v>
                </c:pt>
                <c:pt idx="5634">
                  <c:v>4</c:v>
                </c:pt>
                <c:pt idx="5635">
                  <c:v>4</c:v>
                </c:pt>
                <c:pt idx="5636">
                  <c:v>4</c:v>
                </c:pt>
                <c:pt idx="5637">
                  <c:v>4</c:v>
                </c:pt>
                <c:pt idx="5638">
                  <c:v>4</c:v>
                </c:pt>
                <c:pt idx="5639">
                  <c:v>4</c:v>
                </c:pt>
                <c:pt idx="5640">
                  <c:v>4</c:v>
                </c:pt>
                <c:pt idx="5641">
                  <c:v>4</c:v>
                </c:pt>
                <c:pt idx="5642">
                  <c:v>4</c:v>
                </c:pt>
                <c:pt idx="5643">
                  <c:v>4</c:v>
                </c:pt>
                <c:pt idx="5644">
                  <c:v>4</c:v>
                </c:pt>
                <c:pt idx="5645">
                  <c:v>4</c:v>
                </c:pt>
                <c:pt idx="5646">
                  <c:v>4</c:v>
                </c:pt>
                <c:pt idx="5647">
                  <c:v>4</c:v>
                </c:pt>
                <c:pt idx="5648">
                  <c:v>4</c:v>
                </c:pt>
                <c:pt idx="5649">
                  <c:v>4</c:v>
                </c:pt>
                <c:pt idx="5650">
                  <c:v>4</c:v>
                </c:pt>
                <c:pt idx="5651">
                  <c:v>4</c:v>
                </c:pt>
                <c:pt idx="5652">
                  <c:v>4</c:v>
                </c:pt>
                <c:pt idx="5653">
                  <c:v>4</c:v>
                </c:pt>
                <c:pt idx="5654">
                  <c:v>4</c:v>
                </c:pt>
                <c:pt idx="5655">
                  <c:v>4</c:v>
                </c:pt>
                <c:pt idx="5656">
                  <c:v>4</c:v>
                </c:pt>
                <c:pt idx="5657">
                  <c:v>4</c:v>
                </c:pt>
                <c:pt idx="5658">
                  <c:v>4</c:v>
                </c:pt>
                <c:pt idx="5659">
                  <c:v>4</c:v>
                </c:pt>
                <c:pt idx="5660">
                  <c:v>4</c:v>
                </c:pt>
                <c:pt idx="5661">
                  <c:v>4</c:v>
                </c:pt>
                <c:pt idx="5662">
                  <c:v>4</c:v>
                </c:pt>
                <c:pt idx="5663">
                  <c:v>4</c:v>
                </c:pt>
                <c:pt idx="5664">
                  <c:v>4</c:v>
                </c:pt>
                <c:pt idx="5665">
                  <c:v>4</c:v>
                </c:pt>
                <c:pt idx="5666">
                  <c:v>4</c:v>
                </c:pt>
                <c:pt idx="5667">
                  <c:v>4</c:v>
                </c:pt>
                <c:pt idx="5668">
                  <c:v>4</c:v>
                </c:pt>
                <c:pt idx="5669">
                  <c:v>4</c:v>
                </c:pt>
                <c:pt idx="5670">
                  <c:v>4</c:v>
                </c:pt>
                <c:pt idx="5671">
                  <c:v>4</c:v>
                </c:pt>
                <c:pt idx="5672">
                  <c:v>4</c:v>
                </c:pt>
                <c:pt idx="5673">
                  <c:v>4</c:v>
                </c:pt>
                <c:pt idx="5674">
                  <c:v>4</c:v>
                </c:pt>
                <c:pt idx="5675">
                  <c:v>4</c:v>
                </c:pt>
                <c:pt idx="5676">
                  <c:v>4</c:v>
                </c:pt>
                <c:pt idx="5677">
                  <c:v>4</c:v>
                </c:pt>
                <c:pt idx="5678">
                  <c:v>4</c:v>
                </c:pt>
                <c:pt idx="5679">
                  <c:v>4</c:v>
                </c:pt>
                <c:pt idx="5680">
                  <c:v>8</c:v>
                </c:pt>
                <c:pt idx="5681">
                  <c:v>8</c:v>
                </c:pt>
                <c:pt idx="5682">
                  <c:v>8</c:v>
                </c:pt>
                <c:pt idx="5683">
                  <c:v>8</c:v>
                </c:pt>
                <c:pt idx="5684">
                  <c:v>8</c:v>
                </c:pt>
                <c:pt idx="5685">
                  <c:v>8</c:v>
                </c:pt>
                <c:pt idx="5686">
                  <c:v>8</c:v>
                </c:pt>
                <c:pt idx="5687">
                  <c:v>8</c:v>
                </c:pt>
                <c:pt idx="5688">
                  <c:v>8</c:v>
                </c:pt>
                <c:pt idx="5689">
                  <c:v>8</c:v>
                </c:pt>
                <c:pt idx="5690">
                  <c:v>8</c:v>
                </c:pt>
                <c:pt idx="5691">
                  <c:v>8</c:v>
                </c:pt>
                <c:pt idx="5692">
                  <c:v>5</c:v>
                </c:pt>
                <c:pt idx="5693">
                  <c:v>5</c:v>
                </c:pt>
                <c:pt idx="5694">
                  <c:v>8</c:v>
                </c:pt>
                <c:pt idx="5695">
                  <c:v>5</c:v>
                </c:pt>
                <c:pt idx="5696">
                  <c:v>5</c:v>
                </c:pt>
                <c:pt idx="5697">
                  <c:v>8</c:v>
                </c:pt>
                <c:pt idx="5698">
                  <c:v>8</c:v>
                </c:pt>
                <c:pt idx="5699">
                  <c:v>5</c:v>
                </c:pt>
                <c:pt idx="5700">
                  <c:v>5</c:v>
                </c:pt>
                <c:pt idx="5701">
                  <c:v>5</c:v>
                </c:pt>
                <c:pt idx="5702">
                  <c:v>5</c:v>
                </c:pt>
                <c:pt idx="5703">
                  <c:v>8</c:v>
                </c:pt>
                <c:pt idx="5704">
                  <c:v>8</c:v>
                </c:pt>
                <c:pt idx="5705">
                  <c:v>5</c:v>
                </c:pt>
                <c:pt idx="5706">
                  <c:v>5</c:v>
                </c:pt>
                <c:pt idx="5707">
                  <c:v>8</c:v>
                </c:pt>
                <c:pt idx="5708">
                  <c:v>5</c:v>
                </c:pt>
                <c:pt idx="5709">
                  <c:v>4</c:v>
                </c:pt>
                <c:pt idx="5710">
                  <c:v>4</c:v>
                </c:pt>
                <c:pt idx="5711">
                  <c:v>4</c:v>
                </c:pt>
                <c:pt idx="5712">
                  <c:v>4</c:v>
                </c:pt>
                <c:pt idx="5713">
                  <c:v>4</c:v>
                </c:pt>
                <c:pt idx="5714">
                  <c:v>4</c:v>
                </c:pt>
                <c:pt idx="5715">
                  <c:v>4</c:v>
                </c:pt>
                <c:pt idx="5716">
                  <c:v>4</c:v>
                </c:pt>
                <c:pt idx="5717">
                  <c:v>4</c:v>
                </c:pt>
                <c:pt idx="5718">
                  <c:v>4</c:v>
                </c:pt>
                <c:pt idx="5719">
                  <c:v>4</c:v>
                </c:pt>
                <c:pt idx="5720">
                  <c:v>4</c:v>
                </c:pt>
                <c:pt idx="5721">
                  <c:v>4</c:v>
                </c:pt>
                <c:pt idx="5722">
                  <c:v>4</c:v>
                </c:pt>
                <c:pt idx="5723">
                  <c:v>6</c:v>
                </c:pt>
                <c:pt idx="5724">
                  <c:v>6</c:v>
                </c:pt>
                <c:pt idx="5725">
                  <c:v>6</c:v>
                </c:pt>
                <c:pt idx="5726">
                  <c:v>6</c:v>
                </c:pt>
                <c:pt idx="5727">
                  <c:v>6</c:v>
                </c:pt>
                <c:pt idx="5728">
                  <c:v>6</c:v>
                </c:pt>
                <c:pt idx="5729">
                  <c:v>6</c:v>
                </c:pt>
                <c:pt idx="5730">
                  <c:v>6</c:v>
                </c:pt>
                <c:pt idx="5731">
                  <c:v>6</c:v>
                </c:pt>
                <c:pt idx="5732">
                  <c:v>6</c:v>
                </c:pt>
                <c:pt idx="5733">
                  <c:v>6</c:v>
                </c:pt>
                <c:pt idx="5734">
                  <c:v>6</c:v>
                </c:pt>
                <c:pt idx="5735">
                  <c:v>6</c:v>
                </c:pt>
                <c:pt idx="5736">
                  <c:v>4</c:v>
                </c:pt>
                <c:pt idx="5737">
                  <c:v>6</c:v>
                </c:pt>
                <c:pt idx="5738">
                  <c:v>6</c:v>
                </c:pt>
                <c:pt idx="5739">
                  <c:v>6</c:v>
                </c:pt>
                <c:pt idx="5740">
                  <c:v>6</c:v>
                </c:pt>
                <c:pt idx="5741">
                  <c:v>6</c:v>
                </c:pt>
                <c:pt idx="5742">
                  <c:v>4</c:v>
                </c:pt>
                <c:pt idx="5743">
                  <c:v>6</c:v>
                </c:pt>
                <c:pt idx="5744">
                  <c:v>6</c:v>
                </c:pt>
                <c:pt idx="5745">
                  <c:v>6</c:v>
                </c:pt>
                <c:pt idx="5746">
                  <c:v>6</c:v>
                </c:pt>
                <c:pt idx="5747">
                  <c:v>6</c:v>
                </c:pt>
                <c:pt idx="5748">
                  <c:v>6</c:v>
                </c:pt>
                <c:pt idx="5749">
                  <c:v>6</c:v>
                </c:pt>
                <c:pt idx="5750">
                  <c:v>6</c:v>
                </c:pt>
                <c:pt idx="5751">
                  <c:v>4</c:v>
                </c:pt>
                <c:pt idx="5752">
                  <c:v>4</c:v>
                </c:pt>
                <c:pt idx="5753">
                  <c:v>4</c:v>
                </c:pt>
                <c:pt idx="5754">
                  <c:v>4</c:v>
                </c:pt>
                <c:pt idx="5755">
                  <c:v>4</c:v>
                </c:pt>
                <c:pt idx="5756">
                  <c:v>4</c:v>
                </c:pt>
                <c:pt idx="5757">
                  <c:v>4</c:v>
                </c:pt>
                <c:pt idx="5758">
                  <c:v>4</c:v>
                </c:pt>
                <c:pt idx="5759">
                  <c:v>4</c:v>
                </c:pt>
                <c:pt idx="5760">
                  <c:v>4</c:v>
                </c:pt>
                <c:pt idx="5761">
                  <c:v>4</c:v>
                </c:pt>
                <c:pt idx="5762">
                  <c:v>4</c:v>
                </c:pt>
                <c:pt idx="5763">
                  <c:v>4</c:v>
                </c:pt>
                <c:pt idx="5764">
                  <c:v>4</c:v>
                </c:pt>
                <c:pt idx="5765">
                  <c:v>4</c:v>
                </c:pt>
                <c:pt idx="5766">
                  <c:v>4</c:v>
                </c:pt>
                <c:pt idx="5767">
                  <c:v>4</c:v>
                </c:pt>
                <c:pt idx="5768">
                  <c:v>4</c:v>
                </c:pt>
                <c:pt idx="5769">
                  <c:v>4</c:v>
                </c:pt>
                <c:pt idx="5770">
                  <c:v>4</c:v>
                </c:pt>
                <c:pt idx="5771">
                  <c:v>4</c:v>
                </c:pt>
                <c:pt idx="5772">
                  <c:v>4</c:v>
                </c:pt>
                <c:pt idx="5773">
                  <c:v>4</c:v>
                </c:pt>
                <c:pt idx="5774">
                  <c:v>10</c:v>
                </c:pt>
                <c:pt idx="5775">
                  <c:v>10</c:v>
                </c:pt>
                <c:pt idx="5776">
                  <c:v>10</c:v>
                </c:pt>
                <c:pt idx="5777">
                  <c:v>10</c:v>
                </c:pt>
                <c:pt idx="5778">
                  <c:v>0</c:v>
                </c:pt>
                <c:pt idx="5779">
                  <c:v>0</c:v>
                </c:pt>
                <c:pt idx="5780">
                  <c:v>0</c:v>
                </c:pt>
                <c:pt idx="5781">
                  <c:v>6</c:v>
                </c:pt>
                <c:pt idx="5782">
                  <c:v>6</c:v>
                </c:pt>
                <c:pt idx="5783">
                  <c:v>6</c:v>
                </c:pt>
                <c:pt idx="5784">
                  <c:v>6</c:v>
                </c:pt>
                <c:pt idx="5785">
                  <c:v>6</c:v>
                </c:pt>
                <c:pt idx="5786">
                  <c:v>6</c:v>
                </c:pt>
                <c:pt idx="5787">
                  <c:v>6</c:v>
                </c:pt>
                <c:pt idx="5788">
                  <c:v>6</c:v>
                </c:pt>
                <c:pt idx="5789">
                  <c:v>6</c:v>
                </c:pt>
                <c:pt idx="5790">
                  <c:v>0</c:v>
                </c:pt>
                <c:pt idx="5791">
                  <c:v>0</c:v>
                </c:pt>
                <c:pt idx="5792">
                  <c:v>0</c:v>
                </c:pt>
                <c:pt idx="5793">
                  <c:v>0</c:v>
                </c:pt>
                <c:pt idx="5794">
                  <c:v>4</c:v>
                </c:pt>
                <c:pt idx="5795">
                  <c:v>4</c:v>
                </c:pt>
                <c:pt idx="5796">
                  <c:v>4</c:v>
                </c:pt>
                <c:pt idx="5797">
                  <c:v>4</c:v>
                </c:pt>
                <c:pt idx="5798">
                  <c:v>4</c:v>
                </c:pt>
                <c:pt idx="5799">
                  <c:v>4</c:v>
                </c:pt>
                <c:pt idx="5800">
                  <c:v>4</c:v>
                </c:pt>
                <c:pt idx="5801">
                  <c:v>4</c:v>
                </c:pt>
                <c:pt idx="5802">
                  <c:v>4</c:v>
                </c:pt>
                <c:pt idx="5803">
                  <c:v>4</c:v>
                </c:pt>
                <c:pt idx="5804">
                  <c:v>4</c:v>
                </c:pt>
                <c:pt idx="5805">
                  <c:v>4</c:v>
                </c:pt>
                <c:pt idx="5806">
                  <c:v>4</c:v>
                </c:pt>
                <c:pt idx="5807">
                  <c:v>4</c:v>
                </c:pt>
                <c:pt idx="5808">
                  <c:v>4</c:v>
                </c:pt>
                <c:pt idx="5809">
                  <c:v>4</c:v>
                </c:pt>
                <c:pt idx="5810">
                  <c:v>4</c:v>
                </c:pt>
                <c:pt idx="5811">
                  <c:v>4</c:v>
                </c:pt>
                <c:pt idx="5812">
                  <c:v>4</c:v>
                </c:pt>
                <c:pt idx="5813">
                  <c:v>4</c:v>
                </c:pt>
                <c:pt idx="5814">
                  <c:v>6</c:v>
                </c:pt>
                <c:pt idx="5815">
                  <c:v>6</c:v>
                </c:pt>
                <c:pt idx="5816">
                  <c:v>6</c:v>
                </c:pt>
                <c:pt idx="5817">
                  <c:v>6</c:v>
                </c:pt>
                <c:pt idx="5818">
                  <c:v>6</c:v>
                </c:pt>
                <c:pt idx="5819">
                  <c:v>6</c:v>
                </c:pt>
                <c:pt idx="5820">
                  <c:v>6</c:v>
                </c:pt>
                <c:pt idx="5821">
                  <c:v>6</c:v>
                </c:pt>
                <c:pt idx="5822">
                  <c:v>6</c:v>
                </c:pt>
                <c:pt idx="5823">
                  <c:v>4</c:v>
                </c:pt>
                <c:pt idx="5824">
                  <c:v>4</c:v>
                </c:pt>
                <c:pt idx="5825">
                  <c:v>6</c:v>
                </c:pt>
                <c:pt idx="5826">
                  <c:v>6</c:v>
                </c:pt>
                <c:pt idx="5827">
                  <c:v>6</c:v>
                </c:pt>
                <c:pt idx="5828">
                  <c:v>4</c:v>
                </c:pt>
                <c:pt idx="5829">
                  <c:v>4</c:v>
                </c:pt>
                <c:pt idx="5830">
                  <c:v>6</c:v>
                </c:pt>
                <c:pt idx="5831">
                  <c:v>6</c:v>
                </c:pt>
                <c:pt idx="5832">
                  <c:v>6</c:v>
                </c:pt>
                <c:pt idx="5833">
                  <c:v>6</c:v>
                </c:pt>
                <c:pt idx="5834">
                  <c:v>6</c:v>
                </c:pt>
                <c:pt idx="5835">
                  <c:v>4</c:v>
                </c:pt>
                <c:pt idx="5836">
                  <c:v>4</c:v>
                </c:pt>
                <c:pt idx="5837">
                  <c:v>4</c:v>
                </c:pt>
                <c:pt idx="5838">
                  <c:v>6</c:v>
                </c:pt>
                <c:pt idx="5839">
                  <c:v>6</c:v>
                </c:pt>
                <c:pt idx="5840">
                  <c:v>6</c:v>
                </c:pt>
                <c:pt idx="5841">
                  <c:v>6</c:v>
                </c:pt>
                <c:pt idx="5842">
                  <c:v>6</c:v>
                </c:pt>
                <c:pt idx="5843">
                  <c:v>6</c:v>
                </c:pt>
                <c:pt idx="5844">
                  <c:v>4</c:v>
                </c:pt>
                <c:pt idx="5845">
                  <c:v>4</c:v>
                </c:pt>
                <c:pt idx="5846">
                  <c:v>4</c:v>
                </c:pt>
                <c:pt idx="5847">
                  <c:v>4</c:v>
                </c:pt>
                <c:pt idx="5848">
                  <c:v>4</c:v>
                </c:pt>
                <c:pt idx="5849">
                  <c:v>4</c:v>
                </c:pt>
                <c:pt idx="5850">
                  <c:v>4</c:v>
                </c:pt>
                <c:pt idx="5851">
                  <c:v>4</c:v>
                </c:pt>
                <c:pt idx="5852">
                  <c:v>4</c:v>
                </c:pt>
                <c:pt idx="5853">
                  <c:v>4</c:v>
                </c:pt>
                <c:pt idx="5854">
                  <c:v>4</c:v>
                </c:pt>
                <c:pt idx="5855">
                  <c:v>4</c:v>
                </c:pt>
                <c:pt idx="5856">
                  <c:v>4</c:v>
                </c:pt>
                <c:pt idx="5857">
                  <c:v>4</c:v>
                </c:pt>
                <c:pt idx="5858">
                  <c:v>4</c:v>
                </c:pt>
                <c:pt idx="5859">
                  <c:v>4</c:v>
                </c:pt>
                <c:pt idx="5860">
                  <c:v>4</c:v>
                </c:pt>
                <c:pt idx="5861">
                  <c:v>4</c:v>
                </c:pt>
                <c:pt idx="5862">
                  <c:v>4</c:v>
                </c:pt>
                <c:pt idx="5863">
                  <c:v>4</c:v>
                </c:pt>
                <c:pt idx="5864">
                  <c:v>4</c:v>
                </c:pt>
                <c:pt idx="5865">
                  <c:v>4</c:v>
                </c:pt>
                <c:pt idx="5866">
                  <c:v>4</c:v>
                </c:pt>
                <c:pt idx="5867">
                  <c:v>4</c:v>
                </c:pt>
                <c:pt idx="5868">
                  <c:v>4</c:v>
                </c:pt>
                <c:pt idx="5869">
                  <c:v>4</c:v>
                </c:pt>
                <c:pt idx="5870">
                  <c:v>4</c:v>
                </c:pt>
                <c:pt idx="5871">
                  <c:v>4</c:v>
                </c:pt>
                <c:pt idx="5872">
                  <c:v>4</c:v>
                </c:pt>
                <c:pt idx="5873">
                  <c:v>4</c:v>
                </c:pt>
                <c:pt idx="5874">
                  <c:v>4</c:v>
                </c:pt>
                <c:pt idx="5875">
                  <c:v>4</c:v>
                </c:pt>
                <c:pt idx="5876">
                  <c:v>4</c:v>
                </c:pt>
                <c:pt idx="5877">
                  <c:v>4</c:v>
                </c:pt>
                <c:pt idx="5878">
                  <c:v>4</c:v>
                </c:pt>
                <c:pt idx="5879">
                  <c:v>4</c:v>
                </c:pt>
                <c:pt idx="5880">
                  <c:v>4</c:v>
                </c:pt>
                <c:pt idx="5881">
                  <c:v>4</c:v>
                </c:pt>
                <c:pt idx="5882">
                  <c:v>4</c:v>
                </c:pt>
                <c:pt idx="5883">
                  <c:v>4</c:v>
                </c:pt>
                <c:pt idx="5884">
                  <c:v>4</c:v>
                </c:pt>
                <c:pt idx="5885">
                  <c:v>4</c:v>
                </c:pt>
                <c:pt idx="5886">
                  <c:v>4</c:v>
                </c:pt>
                <c:pt idx="5887">
                  <c:v>4</c:v>
                </c:pt>
                <c:pt idx="5888">
                  <c:v>4</c:v>
                </c:pt>
                <c:pt idx="5889">
                  <c:v>4</c:v>
                </c:pt>
                <c:pt idx="5890">
                  <c:v>4</c:v>
                </c:pt>
                <c:pt idx="5891">
                  <c:v>4</c:v>
                </c:pt>
                <c:pt idx="5892">
                  <c:v>4</c:v>
                </c:pt>
                <c:pt idx="5893">
                  <c:v>4</c:v>
                </c:pt>
                <c:pt idx="5894">
                  <c:v>4</c:v>
                </c:pt>
                <c:pt idx="5895">
                  <c:v>4</c:v>
                </c:pt>
                <c:pt idx="5896">
                  <c:v>4</c:v>
                </c:pt>
                <c:pt idx="5897">
                  <c:v>4</c:v>
                </c:pt>
                <c:pt idx="5898">
                  <c:v>4</c:v>
                </c:pt>
                <c:pt idx="5899">
                  <c:v>4</c:v>
                </c:pt>
                <c:pt idx="5900">
                  <c:v>4</c:v>
                </c:pt>
                <c:pt idx="5901">
                  <c:v>4</c:v>
                </c:pt>
                <c:pt idx="5902">
                  <c:v>4</c:v>
                </c:pt>
                <c:pt idx="5903">
                  <c:v>4</c:v>
                </c:pt>
                <c:pt idx="5904">
                  <c:v>4</c:v>
                </c:pt>
                <c:pt idx="5905">
                  <c:v>4</c:v>
                </c:pt>
                <c:pt idx="5906">
                  <c:v>4</c:v>
                </c:pt>
                <c:pt idx="5907">
                  <c:v>4</c:v>
                </c:pt>
                <c:pt idx="5908">
                  <c:v>4</c:v>
                </c:pt>
                <c:pt idx="5909">
                  <c:v>4</c:v>
                </c:pt>
                <c:pt idx="5910">
                  <c:v>4</c:v>
                </c:pt>
                <c:pt idx="5911">
                  <c:v>4</c:v>
                </c:pt>
                <c:pt idx="5912">
                  <c:v>4</c:v>
                </c:pt>
                <c:pt idx="5913">
                  <c:v>4</c:v>
                </c:pt>
                <c:pt idx="5914">
                  <c:v>4</c:v>
                </c:pt>
                <c:pt idx="5915">
                  <c:v>4</c:v>
                </c:pt>
                <c:pt idx="5916">
                  <c:v>4</c:v>
                </c:pt>
                <c:pt idx="5917">
                  <c:v>4</c:v>
                </c:pt>
                <c:pt idx="5918">
                  <c:v>4</c:v>
                </c:pt>
                <c:pt idx="5919">
                  <c:v>4</c:v>
                </c:pt>
                <c:pt idx="5920">
                  <c:v>4</c:v>
                </c:pt>
                <c:pt idx="5921">
                  <c:v>4</c:v>
                </c:pt>
                <c:pt idx="5922">
                  <c:v>4</c:v>
                </c:pt>
                <c:pt idx="5923">
                  <c:v>4</c:v>
                </c:pt>
                <c:pt idx="5924">
                  <c:v>4</c:v>
                </c:pt>
                <c:pt idx="5925">
                  <c:v>4</c:v>
                </c:pt>
                <c:pt idx="5926">
                  <c:v>4</c:v>
                </c:pt>
                <c:pt idx="5927">
                  <c:v>4</c:v>
                </c:pt>
                <c:pt idx="5928">
                  <c:v>4</c:v>
                </c:pt>
                <c:pt idx="5929">
                  <c:v>4</c:v>
                </c:pt>
                <c:pt idx="5930">
                  <c:v>4</c:v>
                </c:pt>
                <c:pt idx="5931">
                  <c:v>4</c:v>
                </c:pt>
                <c:pt idx="5932">
                  <c:v>4</c:v>
                </c:pt>
                <c:pt idx="5933">
                  <c:v>4</c:v>
                </c:pt>
                <c:pt idx="5934">
                  <c:v>4</c:v>
                </c:pt>
                <c:pt idx="5935">
                  <c:v>4</c:v>
                </c:pt>
                <c:pt idx="5936">
                  <c:v>4</c:v>
                </c:pt>
                <c:pt idx="5937">
                  <c:v>4</c:v>
                </c:pt>
                <c:pt idx="5938">
                  <c:v>4</c:v>
                </c:pt>
                <c:pt idx="5939">
                  <c:v>4</c:v>
                </c:pt>
                <c:pt idx="5940">
                  <c:v>4</c:v>
                </c:pt>
                <c:pt idx="5941">
                  <c:v>4</c:v>
                </c:pt>
                <c:pt idx="5942">
                  <c:v>6</c:v>
                </c:pt>
                <c:pt idx="5943">
                  <c:v>6</c:v>
                </c:pt>
                <c:pt idx="5944">
                  <c:v>6</c:v>
                </c:pt>
                <c:pt idx="5945">
                  <c:v>6</c:v>
                </c:pt>
                <c:pt idx="5946">
                  <c:v>6</c:v>
                </c:pt>
                <c:pt idx="5947">
                  <c:v>6</c:v>
                </c:pt>
                <c:pt idx="5948">
                  <c:v>6</c:v>
                </c:pt>
                <c:pt idx="5949">
                  <c:v>6</c:v>
                </c:pt>
                <c:pt idx="5950">
                  <c:v>6</c:v>
                </c:pt>
                <c:pt idx="5951">
                  <c:v>6</c:v>
                </c:pt>
                <c:pt idx="5952">
                  <c:v>6</c:v>
                </c:pt>
                <c:pt idx="5953">
                  <c:v>6</c:v>
                </c:pt>
                <c:pt idx="5954">
                  <c:v>6</c:v>
                </c:pt>
                <c:pt idx="5955">
                  <c:v>6</c:v>
                </c:pt>
                <c:pt idx="5956">
                  <c:v>6</c:v>
                </c:pt>
                <c:pt idx="5957">
                  <c:v>6</c:v>
                </c:pt>
                <c:pt idx="5958">
                  <c:v>6</c:v>
                </c:pt>
                <c:pt idx="5959">
                  <c:v>4</c:v>
                </c:pt>
                <c:pt idx="5960">
                  <c:v>4</c:v>
                </c:pt>
                <c:pt idx="5961">
                  <c:v>4</c:v>
                </c:pt>
                <c:pt idx="5962">
                  <c:v>4</c:v>
                </c:pt>
                <c:pt idx="5963">
                  <c:v>4</c:v>
                </c:pt>
                <c:pt idx="5964">
                  <c:v>4</c:v>
                </c:pt>
                <c:pt idx="5965">
                  <c:v>6</c:v>
                </c:pt>
                <c:pt idx="5966">
                  <c:v>6</c:v>
                </c:pt>
                <c:pt idx="5967">
                  <c:v>6</c:v>
                </c:pt>
                <c:pt idx="5968">
                  <c:v>6</c:v>
                </c:pt>
                <c:pt idx="5969">
                  <c:v>6</c:v>
                </c:pt>
                <c:pt idx="5970">
                  <c:v>6</c:v>
                </c:pt>
                <c:pt idx="5971">
                  <c:v>6</c:v>
                </c:pt>
                <c:pt idx="5972">
                  <c:v>6</c:v>
                </c:pt>
                <c:pt idx="5973">
                  <c:v>6</c:v>
                </c:pt>
                <c:pt idx="5974">
                  <c:v>6</c:v>
                </c:pt>
                <c:pt idx="5975">
                  <c:v>6</c:v>
                </c:pt>
                <c:pt idx="5976">
                  <c:v>6</c:v>
                </c:pt>
                <c:pt idx="5977">
                  <c:v>6</c:v>
                </c:pt>
                <c:pt idx="5978">
                  <c:v>6</c:v>
                </c:pt>
                <c:pt idx="5979">
                  <c:v>6</c:v>
                </c:pt>
                <c:pt idx="5980">
                  <c:v>6</c:v>
                </c:pt>
                <c:pt idx="5981">
                  <c:v>6</c:v>
                </c:pt>
                <c:pt idx="5982">
                  <c:v>6</c:v>
                </c:pt>
                <c:pt idx="5983">
                  <c:v>6</c:v>
                </c:pt>
                <c:pt idx="5984">
                  <c:v>6</c:v>
                </c:pt>
                <c:pt idx="5985">
                  <c:v>6</c:v>
                </c:pt>
                <c:pt idx="5986">
                  <c:v>6</c:v>
                </c:pt>
                <c:pt idx="5987">
                  <c:v>6</c:v>
                </c:pt>
                <c:pt idx="5988">
                  <c:v>6</c:v>
                </c:pt>
                <c:pt idx="5989">
                  <c:v>6</c:v>
                </c:pt>
                <c:pt idx="5990">
                  <c:v>8</c:v>
                </c:pt>
                <c:pt idx="5991">
                  <c:v>8</c:v>
                </c:pt>
                <c:pt idx="5992">
                  <c:v>8</c:v>
                </c:pt>
                <c:pt idx="5993">
                  <c:v>6</c:v>
                </c:pt>
                <c:pt idx="5994">
                  <c:v>6</c:v>
                </c:pt>
                <c:pt idx="5995">
                  <c:v>6</c:v>
                </c:pt>
                <c:pt idx="5996">
                  <c:v>6</c:v>
                </c:pt>
                <c:pt idx="5997">
                  <c:v>6</c:v>
                </c:pt>
                <c:pt idx="5998">
                  <c:v>6</c:v>
                </c:pt>
                <c:pt idx="5999">
                  <c:v>6</c:v>
                </c:pt>
                <c:pt idx="6000">
                  <c:v>4</c:v>
                </c:pt>
                <c:pt idx="6001">
                  <c:v>4</c:v>
                </c:pt>
                <c:pt idx="6002">
                  <c:v>4</c:v>
                </c:pt>
                <c:pt idx="6003">
                  <c:v>4</c:v>
                </c:pt>
                <c:pt idx="6004">
                  <c:v>4</c:v>
                </c:pt>
                <c:pt idx="6005">
                  <c:v>4</c:v>
                </c:pt>
                <c:pt idx="6006">
                  <c:v>4</c:v>
                </c:pt>
                <c:pt idx="6007">
                  <c:v>4</c:v>
                </c:pt>
                <c:pt idx="6008">
                  <c:v>4</c:v>
                </c:pt>
                <c:pt idx="6009">
                  <c:v>4</c:v>
                </c:pt>
                <c:pt idx="6010">
                  <c:v>4</c:v>
                </c:pt>
                <c:pt idx="6011">
                  <c:v>4</c:v>
                </c:pt>
                <c:pt idx="6012">
                  <c:v>4</c:v>
                </c:pt>
                <c:pt idx="6013">
                  <c:v>4</c:v>
                </c:pt>
                <c:pt idx="6014">
                  <c:v>4</c:v>
                </c:pt>
                <c:pt idx="6015">
                  <c:v>4</c:v>
                </c:pt>
                <c:pt idx="6016">
                  <c:v>4</c:v>
                </c:pt>
                <c:pt idx="6017">
                  <c:v>4</c:v>
                </c:pt>
                <c:pt idx="6018">
                  <c:v>4</c:v>
                </c:pt>
                <c:pt idx="6019">
                  <c:v>4</c:v>
                </c:pt>
                <c:pt idx="6020">
                  <c:v>4</c:v>
                </c:pt>
                <c:pt idx="6021">
                  <c:v>4</c:v>
                </c:pt>
                <c:pt idx="6022">
                  <c:v>4</c:v>
                </c:pt>
                <c:pt idx="6023">
                  <c:v>4</c:v>
                </c:pt>
                <c:pt idx="6024">
                  <c:v>4</c:v>
                </c:pt>
                <c:pt idx="6025">
                  <c:v>4</c:v>
                </c:pt>
                <c:pt idx="6026">
                  <c:v>4</c:v>
                </c:pt>
                <c:pt idx="6027">
                  <c:v>4</c:v>
                </c:pt>
                <c:pt idx="6028">
                  <c:v>4</c:v>
                </c:pt>
                <c:pt idx="6029">
                  <c:v>4</c:v>
                </c:pt>
                <c:pt idx="6030">
                  <c:v>4</c:v>
                </c:pt>
                <c:pt idx="6031">
                  <c:v>4</c:v>
                </c:pt>
                <c:pt idx="6032">
                  <c:v>4</c:v>
                </c:pt>
                <c:pt idx="6033">
                  <c:v>4</c:v>
                </c:pt>
                <c:pt idx="6034">
                  <c:v>4</c:v>
                </c:pt>
                <c:pt idx="6035">
                  <c:v>4</c:v>
                </c:pt>
                <c:pt idx="6036">
                  <c:v>4</c:v>
                </c:pt>
                <c:pt idx="6037">
                  <c:v>4</c:v>
                </c:pt>
                <c:pt idx="6038">
                  <c:v>4</c:v>
                </c:pt>
                <c:pt idx="6039">
                  <c:v>4</c:v>
                </c:pt>
                <c:pt idx="6040">
                  <c:v>4</c:v>
                </c:pt>
                <c:pt idx="6041">
                  <c:v>4</c:v>
                </c:pt>
                <c:pt idx="6042">
                  <c:v>4</c:v>
                </c:pt>
                <c:pt idx="6043">
                  <c:v>4</c:v>
                </c:pt>
                <c:pt idx="6044">
                  <c:v>4</c:v>
                </c:pt>
                <c:pt idx="6045">
                  <c:v>4</c:v>
                </c:pt>
                <c:pt idx="6046">
                  <c:v>4</c:v>
                </c:pt>
                <c:pt idx="6047">
                  <c:v>4</c:v>
                </c:pt>
                <c:pt idx="6048">
                  <c:v>4</c:v>
                </c:pt>
                <c:pt idx="6049">
                  <c:v>4</c:v>
                </c:pt>
                <c:pt idx="6050">
                  <c:v>4</c:v>
                </c:pt>
                <c:pt idx="6051">
                  <c:v>4</c:v>
                </c:pt>
                <c:pt idx="6052">
                  <c:v>5</c:v>
                </c:pt>
                <c:pt idx="6053">
                  <c:v>5</c:v>
                </c:pt>
                <c:pt idx="6054">
                  <c:v>4</c:v>
                </c:pt>
                <c:pt idx="6055">
                  <c:v>5</c:v>
                </c:pt>
                <c:pt idx="6056">
                  <c:v>5</c:v>
                </c:pt>
                <c:pt idx="6057">
                  <c:v>5</c:v>
                </c:pt>
                <c:pt idx="6058">
                  <c:v>5</c:v>
                </c:pt>
                <c:pt idx="6059">
                  <c:v>4</c:v>
                </c:pt>
                <c:pt idx="6060">
                  <c:v>4</c:v>
                </c:pt>
                <c:pt idx="6061">
                  <c:v>5</c:v>
                </c:pt>
                <c:pt idx="6062">
                  <c:v>4</c:v>
                </c:pt>
                <c:pt idx="6063">
                  <c:v>5</c:v>
                </c:pt>
                <c:pt idx="6064">
                  <c:v>4</c:v>
                </c:pt>
                <c:pt idx="6065">
                  <c:v>4</c:v>
                </c:pt>
                <c:pt idx="6066">
                  <c:v>5</c:v>
                </c:pt>
                <c:pt idx="6067">
                  <c:v>5</c:v>
                </c:pt>
                <c:pt idx="6068">
                  <c:v>4</c:v>
                </c:pt>
                <c:pt idx="6069">
                  <c:v>5</c:v>
                </c:pt>
                <c:pt idx="6070">
                  <c:v>4</c:v>
                </c:pt>
                <c:pt idx="6071">
                  <c:v>4</c:v>
                </c:pt>
                <c:pt idx="6072">
                  <c:v>5</c:v>
                </c:pt>
                <c:pt idx="6073">
                  <c:v>4</c:v>
                </c:pt>
                <c:pt idx="6074">
                  <c:v>5</c:v>
                </c:pt>
                <c:pt idx="6075">
                  <c:v>5</c:v>
                </c:pt>
                <c:pt idx="6076">
                  <c:v>5</c:v>
                </c:pt>
                <c:pt idx="6077">
                  <c:v>5</c:v>
                </c:pt>
                <c:pt idx="6078">
                  <c:v>4</c:v>
                </c:pt>
                <c:pt idx="6079">
                  <c:v>4</c:v>
                </c:pt>
                <c:pt idx="6080">
                  <c:v>5</c:v>
                </c:pt>
                <c:pt idx="6081">
                  <c:v>4</c:v>
                </c:pt>
                <c:pt idx="6082">
                  <c:v>4</c:v>
                </c:pt>
                <c:pt idx="6083">
                  <c:v>4</c:v>
                </c:pt>
                <c:pt idx="6084">
                  <c:v>5</c:v>
                </c:pt>
                <c:pt idx="6085">
                  <c:v>5</c:v>
                </c:pt>
                <c:pt idx="6086">
                  <c:v>5</c:v>
                </c:pt>
                <c:pt idx="6087">
                  <c:v>5</c:v>
                </c:pt>
                <c:pt idx="6088">
                  <c:v>5</c:v>
                </c:pt>
                <c:pt idx="6089">
                  <c:v>4</c:v>
                </c:pt>
                <c:pt idx="6090">
                  <c:v>5</c:v>
                </c:pt>
                <c:pt idx="6091">
                  <c:v>5</c:v>
                </c:pt>
                <c:pt idx="6092">
                  <c:v>4</c:v>
                </c:pt>
                <c:pt idx="6093">
                  <c:v>4</c:v>
                </c:pt>
                <c:pt idx="6094">
                  <c:v>4</c:v>
                </c:pt>
                <c:pt idx="6095">
                  <c:v>4</c:v>
                </c:pt>
                <c:pt idx="6096">
                  <c:v>4</c:v>
                </c:pt>
                <c:pt idx="6097">
                  <c:v>4</c:v>
                </c:pt>
                <c:pt idx="6098">
                  <c:v>4</c:v>
                </c:pt>
                <c:pt idx="6099">
                  <c:v>4</c:v>
                </c:pt>
                <c:pt idx="6100">
                  <c:v>4</c:v>
                </c:pt>
                <c:pt idx="6101">
                  <c:v>4</c:v>
                </c:pt>
                <c:pt idx="6102">
                  <c:v>4</c:v>
                </c:pt>
                <c:pt idx="6103">
                  <c:v>4</c:v>
                </c:pt>
                <c:pt idx="6104">
                  <c:v>4</c:v>
                </c:pt>
                <c:pt idx="6105">
                  <c:v>4</c:v>
                </c:pt>
                <c:pt idx="6106">
                  <c:v>4</c:v>
                </c:pt>
                <c:pt idx="6107">
                  <c:v>4</c:v>
                </c:pt>
                <c:pt idx="6108">
                  <c:v>4</c:v>
                </c:pt>
                <c:pt idx="6109">
                  <c:v>4</c:v>
                </c:pt>
                <c:pt idx="6110">
                  <c:v>4</c:v>
                </c:pt>
                <c:pt idx="6111">
                  <c:v>4</c:v>
                </c:pt>
                <c:pt idx="6112">
                  <c:v>4</c:v>
                </c:pt>
                <c:pt idx="6113">
                  <c:v>4</c:v>
                </c:pt>
                <c:pt idx="6114">
                  <c:v>4</c:v>
                </c:pt>
                <c:pt idx="6115">
                  <c:v>4</c:v>
                </c:pt>
                <c:pt idx="6116">
                  <c:v>4</c:v>
                </c:pt>
                <c:pt idx="6117">
                  <c:v>4</c:v>
                </c:pt>
                <c:pt idx="6118">
                  <c:v>4</c:v>
                </c:pt>
                <c:pt idx="6119">
                  <c:v>4</c:v>
                </c:pt>
                <c:pt idx="6120">
                  <c:v>4</c:v>
                </c:pt>
                <c:pt idx="6121">
                  <c:v>4</c:v>
                </c:pt>
                <c:pt idx="6122">
                  <c:v>4</c:v>
                </c:pt>
                <c:pt idx="6123">
                  <c:v>4</c:v>
                </c:pt>
                <c:pt idx="6124">
                  <c:v>4</c:v>
                </c:pt>
                <c:pt idx="6125">
                  <c:v>4</c:v>
                </c:pt>
                <c:pt idx="6126">
                  <c:v>4</c:v>
                </c:pt>
                <c:pt idx="6127">
                  <c:v>4</c:v>
                </c:pt>
                <c:pt idx="6128">
                  <c:v>4</c:v>
                </c:pt>
                <c:pt idx="6129">
                  <c:v>4</c:v>
                </c:pt>
                <c:pt idx="6130">
                  <c:v>4</c:v>
                </c:pt>
                <c:pt idx="6131">
                  <c:v>4</c:v>
                </c:pt>
                <c:pt idx="6132">
                  <c:v>4</c:v>
                </c:pt>
                <c:pt idx="6133">
                  <c:v>4</c:v>
                </c:pt>
                <c:pt idx="6134">
                  <c:v>4</c:v>
                </c:pt>
                <c:pt idx="6135">
                  <c:v>4</c:v>
                </c:pt>
                <c:pt idx="6136">
                  <c:v>4</c:v>
                </c:pt>
                <c:pt idx="6137">
                  <c:v>4</c:v>
                </c:pt>
                <c:pt idx="6138">
                  <c:v>4</c:v>
                </c:pt>
                <c:pt idx="6139">
                  <c:v>4</c:v>
                </c:pt>
                <c:pt idx="6140">
                  <c:v>4</c:v>
                </c:pt>
                <c:pt idx="6141">
                  <c:v>4</c:v>
                </c:pt>
                <c:pt idx="6142">
                  <c:v>4</c:v>
                </c:pt>
                <c:pt idx="6143">
                  <c:v>4</c:v>
                </c:pt>
                <c:pt idx="6144">
                  <c:v>4</c:v>
                </c:pt>
                <c:pt idx="6145">
                  <c:v>4</c:v>
                </c:pt>
                <c:pt idx="6146">
                  <c:v>4</c:v>
                </c:pt>
                <c:pt idx="6147">
                  <c:v>4</c:v>
                </c:pt>
                <c:pt idx="6148">
                  <c:v>4</c:v>
                </c:pt>
                <c:pt idx="6149">
                  <c:v>4</c:v>
                </c:pt>
                <c:pt idx="6150">
                  <c:v>4</c:v>
                </c:pt>
                <c:pt idx="6151">
                  <c:v>4</c:v>
                </c:pt>
                <c:pt idx="6152">
                  <c:v>4</c:v>
                </c:pt>
                <c:pt idx="6153">
                  <c:v>4</c:v>
                </c:pt>
                <c:pt idx="6154">
                  <c:v>4</c:v>
                </c:pt>
                <c:pt idx="6155">
                  <c:v>6</c:v>
                </c:pt>
                <c:pt idx="6156">
                  <c:v>6</c:v>
                </c:pt>
                <c:pt idx="6157">
                  <c:v>6</c:v>
                </c:pt>
                <c:pt idx="6158">
                  <c:v>6</c:v>
                </c:pt>
                <c:pt idx="6159">
                  <c:v>6</c:v>
                </c:pt>
                <c:pt idx="6160">
                  <c:v>6</c:v>
                </c:pt>
                <c:pt idx="6161">
                  <c:v>6</c:v>
                </c:pt>
                <c:pt idx="6162">
                  <c:v>6</c:v>
                </c:pt>
                <c:pt idx="6163">
                  <c:v>6</c:v>
                </c:pt>
                <c:pt idx="6164">
                  <c:v>6</c:v>
                </c:pt>
                <c:pt idx="6165">
                  <c:v>6</c:v>
                </c:pt>
                <c:pt idx="6166">
                  <c:v>6</c:v>
                </c:pt>
                <c:pt idx="6167">
                  <c:v>6</c:v>
                </c:pt>
                <c:pt idx="6168">
                  <c:v>6</c:v>
                </c:pt>
                <c:pt idx="6169">
                  <c:v>6</c:v>
                </c:pt>
                <c:pt idx="6170">
                  <c:v>6</c:v>
                </c:pt>
                <c:pt idx="6171">
                  <c:v>6</c:v>
                </c:pt>
                <c:pt idx="6172">
                  <c:v>6</c:v>
                </c:pt>
                <c:pt idx="6173">
                  <c:v>6</c:v>
                </c:pt>
                <c:pt idx="6174">
                  <c:v>6</c:v>
                </c:pt>
                <c:pt idx="6175">
                  <c:v>6</c:v>
                </c:pt>
                <c:pt idx="6176">
                  <c:v>6</c:v>
                </c:pt>
                <c:pt idx="6177">
                  <c:v>6</c:v>
                </c:pt>
                <c:pt idx="6178">
                  <c:v>6</c:v>
                </c:pt>
                <c:pt idx="6179">
                  <c:v>6</c:v>
                </c:pt>
                <c:pt idx="6180">
                  <c:v>6</c:v>
                </c:pt>
                <c:pt idx="6181">
                  <c:v>6</c:v>
                </c:pt>
                <c:pt idx="6182">
                  <c:v>6</c:v>
                </c:pt>
                <c:pt idx="6183">
                  <c:v>6</c:v>
                </c:pt>
                <c:pt idx="6184">
                  <c:v>6</c:v>
                </c:pt>
                <c:pt idx="6185">
                  <c:v>6</c:v>
                </c:pt>
                <c:pt idx="6186">
                  <c:v>6</c:v>
                </c:pt>
                <c:pt idx="6187">
                  <c:v>6</c:v>
                </c:pt>
                <c:pt idx="6188">
                  <c:v>6</c:v>
                </c:pt>
                <c:pt idx="6189">
                  <c:v>6</c:v>
                </c:pt>
                <c:pt idx="6190">
                  <c:v>4</c:v>
                </c:pt>
                <c:pt idx="6191">
                  <c:v>4</c:v>
                </c:pt>
                <c:pt idx="6192">
                  <c:v>6</c:v>
                </c:pt>
                <c:pt idx="6193">
                  <c:v>4</c:v>
                </c:pt>
                <c:pt idx="6194">
                  <c:v>4</c:v>
                </c:pt>
                <c:pt idx="6195">
                  <c:v>6</c:v>
                </c:pt>
                <c:pt idx="6196">
                  <c:v>6</c:v>
                </c:pt>
                <c:pt idx="6197">
                  <c:v>4</c:v>
                </c:pt>
                <c:pt idx="6198">
                  <c:v>4</c:v>
                </c:pt>
                <c:pt idx="6199">
                  <c:v>6</c:v>
                </c:pt>
                <c:pt idx="6200">
                  <c:v>6</c:v>
                </c:pt>
                <c:pt idx="6201">
                  <c:v>6</c:v>
                </c:pt>
                <c:pt idx="6202">
                  <c:v>6</c:v>
                </c:pt>
                <c:pt idx="6203">
                  <c:v>6</c:v>
                </c:pt>
                <c:pt idx="6204">
                  <c:v>4</c:v>
                </c:pt>
                <c:pt idx="6205">
                  <c:v>4</c:v>
                </c:pt>
                <c:pt idx="6206">
                  <c:v>6</c:v>
                </c:pt>
                <c:pt idx="6207">
                  <c:v>4</c:v>
                </c:pt>
                <c:pt idx="6208">
                  <c:v>6</c:v>
                </c:pt>
                <c:pt idx="6209">
                  <c:v>4</c:v>
                </c:pt>
                <c:pt idx="6210">
                  <c:v>6</c:v>
                </c:pt>
                <c:pt idx="6211">
                  <c:v>6</c:v>
                </c:pt>
                <c:pt idx="6212">
                  <c:v>6</c:v>
                </c:pt>
                <c:pt idx="6213">
                  <c:v>6</c:v>
                </c:pt>
                <c:pt idx="6214">
                  <c:v>4</c:v>
                </c:pt>
                <c:pt idx="6215">
                  <c:v>6</c:v>
                </c:pt>
                <c:pt idx="6216">
                  <c:v>4</c:v>
                </c:pt>
                <c:pt idx="6217">
                  <c:v>4</c:v>
                </c:pt>
                <c:pt idx="6218">
                  <c:v>4</c:v>
                </c:pt>
                <c:pt idx="6219">
                  <c:v>4</c:v>
                </c:pt>
                <c:pt idx="6220">
                  <c:v>4</c:v>
                </c:pt>
                <c:pt idx="6221">
                  <c:v>4</c:v>
                </c:pt>
                <c:pt idx="6222">
                  <c:v>4</c:v>
                </c:pt>
                <c:pt idx="6223">
                  <c:v>4</c:v>
                </c:pt>
                <c:pt idx="6224">
                  <c:v>4</c:v>
                </c:pt>
                <c:pt idx="6225">
                  <c:v>4</c:v>
                </c:pt>
                <c:pt idx="6226">
                  <c:v>4</c:v>
                </c:pt>
                <c:pt idx="6227">
                  <c:v>4</c:v>
                </c:pt>
                <c:pt idx="6228">
                  <c:v>4</c:v>
                </c:pt>
                <c:pt idx="6229">
                  <c:v>4</c:v>
                </c:pt>
                <c:pt idx="6230">
                  <c:v>4</c:v>
                </c:pt>
                <c:pt idx="6231">
                  <c:v>4</c:v>
                </c:pt>
                <c:pt idx="6232">
                  <c:v>4</c:v>
                </c:pt>
                <c:pt idx="6233">
                  <c:v>4</c:v>
                </c:pt>
                <c:pt idx="6234">
                  <c:v>4</c:v>
                </c:pt>
                <c:pt idx="6235">
                  <c:v>4</c:v>
                </c:pt>
                <c:pt idx="6236">
                  <c:v>4</c:v>
                </c:pt>
                <c:pt idx="6237">
                  <c:v>4</c:v>
                </c:pt>
                <c:pt idx="6238">
                  <c:v>4</c:v>
                </c:pt>
                <c:pt idx="6239">
                  <c:v>4</c:v>
                </c:pt>
                <c:pt idx="6240">
                  <c:v>4</c:v>
                </c:pt>
                <c:pt idx="6241">
                  <c:v>4</c:v>
                </c:pt>
                <c:pt idx="6242">
                  <c:v>4</c:v>
                </c:pt>
                <c:pt idx="6243">
                  <c:v>4</c:v>
                </c:pt>
                <c:pt idx="6244">
                  <c:v>4</c:v>
                </c:pt>
                <c:pt idx="6245">
                  <c:v>4</c:v>
                </c:pt>
                <c:pt idx="6246">
                  <c:v>4</c:v>
                </c:pt>
                <c:pt idx="6247">
                  <c:v>3</c:v>
                </c:pt>
                <c:pt idx="6248">
                  <c:v>3</c:v>
                </c:pt>
                <c:pt idx="6249">
                  <c:v>3</c:v>
                </c:pt>
                <c:pt idx="6250">
                  <c:v>3</c:v>
                </c:pt>
                <c:pt idx="6251">
                  <c:v>3</c:v>
                </c:pt>
                <c:pt idx="6252">
                  <c:v>3</c:v>
                </c:pt>
                <c:pt idx="6253">
                  <c:v>3</c:v>
                </c:pt>
                <c:pt idx="6254">
                  <c:v>3</c:v>
                </c:pt>
                <c:pt idx="6255">
                  <c:v>3</c:v>
                </c:pt>
                <c:pt idx="6256">
                  <c:v>3</c:v>
                </c:pt>
                <c:pt idx="6257">
                  <c:v>6</c:v>
                </c:pt>
                <c:pt idx="6258">
                  <c:v>6</c:v>
                </c:pt>
                <c:pt idx="6259">
                  <c:v>8</c:v>
                </c:pt>
                <c:pt idx="6260">
                  <c:v>8</c:v>
                </c:pt>
                <c:pt idx="6261">
                  <c:v>6</c:v>
                </c:pt>
                <c:pt idx="6262">
                  <c:v>8</c:v>
                </c:pt>
                <c:pt idx="6263">
                  <c:v>6</c:v>
                </c:pt>
                <c:pt idx="6264">
                  <c:v>4</c:v>
                </c:pt>
                <c:pt idx="6265">
                  <c:v>4</c:v>
                </c:pt>
                <c:pt idx="6266">
                  <c:v>4</c:v>
                </c:pt>
                <c:pt idx="6267">
                  <c:v>4</c:v>
                </c:pt>
                <c:pt idx="6268">
                  <c:v>4</c:v>
                </c:pt>
                <c:pt idx="6269">
                  <c:v>4</c:v>
                </c:pt>
                <c:pt idx="6270">
                  <c:v>4</c:v>
                </c:pt>
                <c:pt idx="6271">
                  <c:v>4</c:v>
                </c:pt>
                <c:pt idx="6272">
                  <c:v>4</c:v>
                </c:pt>
                <c:pt idx="6273">
                  <c:v>4</c:v>
                </c:pt>
                <c:pt idx="6274">
                  <c:v>4</c:v>
                </c:pt>
                <c:pt idx="6275">
                  <c:v>4</c:v>
                </c:pt>
                <c:pt idx="6276">
                  <c:v>4</c:v>
                </c:pt>
                <c:pt idx="6277">
                  <c:v>4</c:v>
                </c:pt>
                <c:pt idx="6278">
                  <c:v>4</c:v>
                </c:pt>
                <c:pt idx="6279">
                  <c:v>4</c:v>
                </c:pt>
                <c:pt idx="6280">
                  <c:v>4</c:v>
                </c:pt>
                <c:pt idx="6281">
                  <c:v>4</c:v>
                </c:pt>
                <c:pt idx="6282">
                  <c:v>4</c:v>
                </c:pt>
                <c:pt idx="6283">
                  <c:v>4</c:v>
                </c:pt>
                <c:pt idx="6284">
                  <c:v>4</c:v>
                </c:pt>
                <c:pt idx="6285">
                  <c:v>4</c:v>
                </c:pt>
                <c:pt idx="6286">
                  <c:v>4</c:v>
                </c:pt>
                <c:pt idx="6287">
                  <c:v>4</c:v>
                </c:pt>
                <c:pt idx="6288">
                  <c:v>4</c:v>
                </c:pt>
                <c:pt idx="6289">
                  <c:v>4</c:v>
                </c:pt>
                <c:pt idx="6290">
                  <c:v>4</c:v>
                </c:pt>
                <c:pt idx="6291">
                  <c:v>4</c:v>
                </c:pt>
                <c:pt idx="6292">
                  <c:v>4</c:v>
                </c:pt>
                <c:pt idx="6293">
                  <c:v>4</c:v>
                </c:pt>
                <c:pt idx="6294">
                  <c:v>4</c:v>
                </c:pt>
                <c:pt idx="6295">
                  <c:v>4</c:v>
                </c:pt>
                <c:pt idx="6296">
                  <c:v>4</c:v>
                </c:pt>
                <c:pt idx="6297">
                  <c:v>6</c:v>
                </c:pt>
                <c:pt idx="6298">
                  <c:v>6</c:v>
                </c:pt>
                <c:pt idx="6299">
                  <c:v>6</c:v>
                </c:pt>
                <c:pt idx="6300">
                  <c:v>4</c:v>
                </c:pt>
                <c:pt idx="6301">
                  <c:v>6</c:v>
                </c:pt>
                <c:pt idx="6302">
                  <c:v>6</c:v>
                </c:pt>
                <c:pt idx="6303">
                  <c:v>6</c:v>
                </c:pt>
                <c:pt idx="6304">
                  <c:v>6</c:v>
                </c:pt>
                <c:pt idx="6305">
                  <c:v>6</c:v>
                </c:pt>
                <c:pt idx="6306">
                  <c:v>6</c:v>
                </c:pt>
                <c:pt idx="6307">
                  <c:v>6</c:v>
                </c:pt>
                <c:pt idx="6308">
                  <c:v>6</c:v>
                </c:pt>
                <c:pt idx="6309">
                  <c:v>6</c:v>
                </c:pt>
                <c:pt idx="6310">
                  <c:v>6</c:v>
                </c:pt>
                <c:pt idx="6311">
                  <c:v>6</c:v>
                </c:pt>
                <c:pt idx="6312">
                  <c:v>6</c:v>
                </c:pt>
                <c:pt idx="6313">
                  <c:v>6</c:v>
                </c:pt>
                <c:pt idx="6314">
                  <c:v>6</c:v>
                </c:pt>
                <c:pt idx="6315">
                  <c:v>6</c:v>
                </c:pt>
                <c:pt idx="6316">
                  <c:v>4</c:v>
                </c:pt>
                <c:pt idx="6317">
                  <c:v>4</c:v>
                </c:pt>
                <c:pt idx="6318">
                  <c:v>4</c:v>
                </c:pt>
                <c:pt idx="6319">
                  <c:v>4</c:v>
                </c:pt>
                <c:pt idx="6320">
                  <c:v>4</c:v>
                </c:pt>
                <c:pt idx="6321">
                  <c:v>4</c:v>
                </c:pt>
                <c:pt idx="6322">
                  <c:v>4</c:v>
                </c:pt>
                <c:pt idx="6323">
                  <c:v>4</c:v>
                </c:pt>
                <c:pt idx="6324">
                  <c:v>4</c:v>
                </c:pt>
                <c:pt idx="6325">
                  <c:v>4</c:v>
                </c:pt>
                <c:pt idx="6326">
                  <c:v>4</c:v>
                </c:pt>
                <c:pt idx="6327">
                  <c:v>4</c:v>
                </c:pt>
                <c:pt idx="6328">
                  <c:v>4</c:v>
                </c:pt>
                <c:pt idx="6329">
                  <c:v>4</c:v>
                </c:pt>
                <c:pt idx="6330">
                  <c:v>4</c:v>
                </c:pt>
                <c:pt idx="6331">
                  <c:v>4</c:v>
                </c:pt>
                <c:pt idx="6332">
                  <c:v>4</c:v>
                </c:pt>
                <c:pt idx="6333">
                  <c:v>4</c:v>
                </c:pt>
                <c:pt idx="6334">
                  <c:v>4</c:v>
                </c:pt>
                <c:pt idx="6335">
                  <c:v>4</c:v>
                </c:pt>
                <c:pt idx="6336">
                  <c:v>4</c:v>
                </c:pt>
                <c:pt idx="6337">
                  <c:v>4</c:v>
                </c:pt>
                <c:pt idx="6338">
                  <c:v>4</c:v>
                </c:pt>
                <c:pt idx="6339">
                  <c:v>4</c:v>
                </c:pt>
                <c:pt idx="6340">
                  <c:v>4</c:v>
                </c:pt>
                <c:pt idx="6341">
                  <c:v>4</c:v>
                </c:pt>
                <c:pt idx="6342">
                  <c:v>4</c:v>
                </c:pt>
                <c:pt idx="6343">
                  <c:v>4</c:v>
                </c:pt>
                <c:pt idx="6344">
                  <c:v>4</c:v>
                </c:pt>
                <c:pt idx="6345">
                  <c:v>4</c:v>
                </c:pt>
                <c:pt idx="6346">
                  <c:v>4</c:v>
                </c:pt>
                <c:pt idx="6347">
                  <c:v>8</c:v>
                </c:pt>
                <c:pt idx="6348">
                  <c:v>8</c:v>
                </c:pt>
                <c:pt idx="6349">
                  <c:v>8</c:v>
                </c:pt>
                <c:pt idx="6350">
                  <c:v>12</c:v>
                </c:pt>
                <c:pt idx="6351">
                  <c:v>12</c:v>
                </c:pt>
                <c:pt idx="6352">
                  <c:v>4</c:v>
                </c:pt>
                <c:pt idx="6353">
                  <c:v>4</c:v>
                </c:pt>
                <c:pt idx="6354">
                  <c:v>4</c:v>
                </c:pt>
                <c:pt idx="6355">
                  <c:v>4</c:v>
                </c:pt>
                <c:pt idx="6356">
                  <c:v>4</c:v>
                </c:pt>
                <c:pt idx="6357">
                  <c:v>4</c:v>
                </c:pt>
                <c:pt idx="6358">
                  <c:v>4</c:v>
                </c:pt>
                <c:pt idx="6359">
                  <c:v>4</c:v>
                </c:pt>
                <c:pt idx="6360">
                  <c:v>4</c:v>
                </c:pt>
                <c:pt idx="6361">
                  <c:v>4</c:v>
                </c:pt>
                <c:pt idx="6362">
                  <c:v>4</c:v>
                </c:pt>
                <c:pt idx="6363">
                  <c:v>4</c:v>
                </c:pt>
                <c:pt idx="6364">
                  <c:v>6</c:v>
                </c:pt>
                <c:pt idx="6365">
                  <c:v>6</c:v>
                </c:pt>
                <c:pt idx="6366">
                  <c:v>4</c:v>
                </c:pt>
                <c:pt idx="6367">
                  <c:v>6</c:v>
                </c:pt>
                <c:pt idx="6368">
                  <c:v>4</c:v>
                </c:pt>
                <c:pt idx="6369">
                  <c:v>6</c:v>
                </c:pt>
                <c:pt idx="6370">
                  <c:v>4</c:v>
                </c:pt>
                <c:pt idx="6371">
                  <c:v>6</c:v>
                </c:pt>
                <c:pt idx="6372">
                  <c:v>6</c:v>
                </c:pt>
                <c:pt idx="6373">
                  <c:v>6</c:v>
                </c:pt>
                <c:pt idx="6374">
                  <c:v>6</c:v>
                </c:pt>
                <c:pt idx="6375">
                  <c:v>6</c:v>
                </c:pt>
                <c:pt idx="6376">
                  <c:v>4</c:v>
                </c:pt>
                <c:pt idx="6377">
                  <c:v>4</c:v>
                </c:pt>
                <c:pt idx="6378">
                  <c:v>4</c:v>
                </c:pt>
                <c:pt idx="6379">
                  <c:v>4</c:v>
                </c:pt>
                <c:pt idx="6380">
                  <c:v>4</c:v>
                </c:pt>
                <c:pt idx="6381">
                  <c:v>4</c:v>
                </c:pt>
                <c:pt idx="6382">
                  <c:v>4</c:v>
                </c:pt>
                <c:pt idx="6383">
                  <c:v>4</c:v>
                </c:pt>
                <c:pt idx="6384">
                  <c:v>4</c:v>
                </c:pt>
                <c:pt idx="6385">
                  <c:v>0</c:v>
                </c:pt>
                <c:pt idx="6386">
                  <c:v>0</c:v>
                </c:pt>
                <c:pt idx="6387">
                  <c:v>0</c:v>
                </c:pt>
                <c:pt idx="6388">
                  <c:v>0</c:v>
                </c:pt>
                <c:pt idx="6389">
                  <c:v>0</c:v>
                </c:pt>
                <c:pt idx="6390">
                  <c:v>0</c:v>
                </c:pt>
                <c:pt idx="6391">
                  <c:v>0</c:v>
                </c:pt>
                <c:pt idx="6392">
                  <c:v>0</c:v>
                </c:pt>
                <c:pt idx="6393">
                  <c:v>0</c:v>
                </c:pt>
                <c:pt idx="6394">
                  <c:v>0</c:v>
                </c:pt>
                <c:pt idx="6395">
                  <c:v>4</c:v>
                </c:pt>
                <c:pt idx="6396">
                  <c:v>6</c:v>
                </c:pt>
                <c:pt idx="6397">
                  <c:v>4</c:v>
                </c:pt>
                <c:pt idx="6398">
                  <c:v>4</c:v>
                </c:pt>
                <c:pt idx="6399">
                  <c:v>4</c:v>
                </c:pt>
                <c:pt idx="6400">
                  <c:v>4</c:v>
                </c:pt>
                <c:pt idx="6401">
                  <c:v>4</c:v>
                </c:pt>
                <c:pt idx="6402">
                  <c:v>4</c:v>
                </c:pt>
                <c:pt idx="6403">
                  <c:v>4</c:v>
                </c:pt>
                <c:pt idx="6404">
                  <c:v>6</c:v>
                </c:pt>
                <c:pt idx="6405">
                  <c:v>4</c:v>
                </c:pt>
                <c:pt idx="6406">
                  <c:v>4</c:v>
                </c:pt>
                <c:pt idx="6407">
                  <c:v>4</c:v>
                </c:pt>
                <c:pt idx="6408">
                  <c:v>4</c:v>
                </c:pt>
                <c:pt idx="6409">
                  <c:v>6</c:v>
                </c:pt>
                <c:pt idx="6410">
                  <c:v>4</c:v>
                </c:pt>
                <c:pt idx="6411">
                  <c:v>4</c:v>
                </c:pt>
                <c:pt idx="6412">
                  <c:v>4</c:v>
                </c:pt>
                <c:pt idx="6413">
                  <c:v>4</c:v>
                </c:pt>
                <c:pt idx="6414">
                  <c:v>6</c:v>
                </c:pt>
                <c:pt idx="6415">
                  <c:v>6</c:v>
                </c:pt>
                <c:pt idx="6416">
                  <c:v>6</c:v>
                </c:pt>
                <c:pt idx="6417">
                  <c:v>6</c:v>
                </c:pt>
                <c:pt idx="6418">
                  <c:v>6</c:v>
                </c:pt>
                <c:pt idx="6419">
                  <c:v>6</c:v>
                </c:pt>
                <c:pt idx="6420">
                  <c:v>6</c:v>
                </c:pt>
                <c:pt idx="6421">
                  <c:v>6</c:v>
                </c:pt>
                <c:pt idx="6422">
                  <c:v>6</c:v>
                </c:pt>
                <c:pt idx="6423">
                  <c:v>6</c:v>
                </c:pt>
                <c:pt idx="6424">
                  <c:v>6</c:v>
                </c:pt>
                <c:pt idx="6425">
                  <c:v>6</c:v>
                </c:pt>
                <c:pt idx="6426">
                  <c:v>6</c:v>
                </c:pt>
                <c:pt idx="6427">
                  <c:v>6</c:v>
                </c:pt>
                <c:pt idx="6428">
                  <c:v>6</c:v>
                </c:pt>
                <c:pt idx="6429">
                  <c:v>6</c:v>
                </c:pt>
                <c:pt idx="6430">
                  <c:v>6</c:v>
                </c:pt>
                <c:pt idx="6431">
                  <c:v>6</c:v>
                </c:pt>
                <c:pt idx="6432">
                  <c:v>6</c:v>
                </c:pt>
                <c:pt idx="6433">
                  <c:v>6</c:v>
                </c:pt>
                <c:pt idx="6434">
                  <c:v>6</c:v>
                </c:pt>
                <c:pt idx="6435">
                  <c:v>6</c:v>
                </c:pt>
                <c:pt idx="6436">
                  <c:v>6</c:v>
                </c:pt>
                <c:pt idx="6437">
                  <c:v>6</c:v>
                </c:pt>
                <c:pt idx="6438">
                  <c:v>10</c:v>
                </c:pt>
                <c:pt idx="6439">
                  <c:v>6</c:v>
                </c:pt>
                <c:pt idx="6440">
                  <c:v>6</c:v>
                </c:pt>
                <c:pt idx="6441">
                  <c:v>6</c:v>
                </c:pt>
                <c:pt idx="6442">
                  <c:v>4</c:v>
                </c:pt>
                <c:pt idx="6443">
                  <c:v>4</c:v>
                </c:pt>
                <c:pt idx="6444">
                  <c:v>4</c:v>
                </c:pt>
                <c:pt idx="6445">
                  <c:v>4</c:v>
                </c:pt>
                <c:pt idx="6446">
                  <c:v>4</c:v>
                </c:pt>
                <c:pt idx="6447">
                  <c:v>4</c:v>
                </c:pt>
                <c:pt idx="6448">
                  <c:v>4</c:v>
                </c:pt>
                <c:pt idx="6449">
                  <c:v>4</c:v>
                </c:pt>
                <c:pt idx="6450">
                  <c:v>4</c:v>
                </c:pt>
                <c:pt idx="6451">
                  <c:v>4</c:v>
                </c:pt>
                <c:pt idx="6452">
                  <c:v>4</c:v>
                </c:pt>
                <c:pt idx="6453">
                  <c:v>4</c:v>
                </c:pt>
                <c:pt idx="6454">
                  <c:v>4</c:v>
                </c:pt>
                <c:pt idx="6455">
                  <c:v>4</c:v>
                </c:pt>
                <c:pt idx="6456">
                  <c:v>4</c:v>
                </c:pt>
                <c:pt idx="6457">
                  <c:v>4</c:v>
                </c:pt>
                <c:pt idx="6458">
                  <c:v>4</c:v>
                </c:pt>
                <c:pt idx="6459">
                  <c:v>4</c:v>
                </c:pt>
                <c:pt idx="6460">
                  <c:v>8</c:v>
                </c:pt>
                <c:pt idx="6461">
                  <c:v>8</c:v>
                </c:pt>
                <c:pt idx="6462">
                  <c:v>8</c:v>
                </c:pt>
                <c:pt idx="6463">
                  <c:v>6</c:v>
                </c:pt>
                <c:pt idx="6464">
                  <c:v>6</c:v>
                </c:pt>
                <c:pt idx="6465">
                  <c:v>6</c:v>
                </c:pt>
                <c:pt idx="6466">
                  <c:v>6</c:v>
                </c:pt>
                <c:pt idx="6467">
                  <c:v>6</c:v>
                </c:pt>
                <c:pt idx="6468">
                  <c:v>6</c:v>
                </c:pt>
                <c:pt idx="6469">
                  <c:v>6</c:v>
                </c:pt>
                <c:pt idx="6470">
                  <c:v>6</c:v>
                </c:pt>
                <c:pt idx="6471">
                  <c:v>6</c:v>
                </c:pt>
                <c:pt idx="6472">
                  <c:v>6</c:v>
                </c:pt>
                <c:pt idx="6473">
                  <c:v>8</c:v>
                </c:pt>
                <c:pt idx="6474">
                  <c:v>8</c:v>
                </c:pt>
                <c:pt idx="6475">
                  <c:v>8</c:v>
                </c:pt>
                <c:pt idx="6476">
                  <c:v>8</c:v>
                </c:pt>
                <c:pt idx="6477">
                  <c:v>8</c:v>
                </c:pt>
                <c:pt idx="6478">
                  <c:v>8</c:v>
                </c:pt>
                <c:pt idx="6479">
                  <c:v>8</c:v>
                </c:pt>
                <c:pt idx="6480">
                  <c:v>8</c:v>
                </c:pt>
                <c:pt idx="6481">
                  <c:v>8</c:v>
                </c:pt>
                <c:pt idx="6482">
                  <c:v>8</c:v>
                </c:pt>
                <c:pt idx="6483">
                  <c:v>8</c:v>
                </c:pt>
                <c:pt idx="6484">
                  <c:v>8</c:v>
                </c:pt>
                <c:pt idx="6485">
                  <c:v>8</c:v>
                </c:pt>
                <c:pt idx="6486">
                  <c:v>8</c:v>
                </c:pt>
                <c:pt idx="6487">
                  <c:v>8</c:v>
                </c:pt>
                <c:pt idx="6488">
                  <c:v>8</c:v>
                </c:pt>
                <c:pt idx="6489">
                  <c:v>8</c:v>
                </c:pt>
                <c:pt idx="6490">
                  <c:v>8</c:v>
                </c:pt>
                <c:pt idx="6491">
                  <c:v>8</c:v>
                </c:pt>
                <c:pt idx="6492">
                  <c:v>8</c:v>
                </c:pt>
                <c:pt idx="6493">
                  <c:v>8</c:v>
                </c:pt>
                <c:pt idx="6494">
                  <c:v>8</c:v>
                </c:pt>
                <c:pt idx="6495">
                  <c:v>8</c:v>
                </c:pt>
                <c:pt idx="6496">
                  <c:v>6</c:v>
                </c:pt>
                <c:pt idx="6497">
                  <c:v>8</c:v>
                </c:pt>
                <c:pt idx="6498">
                  <c:v>6</c:v>
                </c:pt>
                <c:pt idx="6499">
                  <c:v>8</c:v>
                </c:pt>
                <c:pt idx="6500">
                  <c:v>6</c:v>
                </c:pt>
                <c:pt idx="6501">
                  <c:v>8</c:v>
                </c:pt>
                <c:pt idx="6502">
                  <c:v>6</c:v>
                </c:pt>
                <c:pt idx="6503">
                  <c:v>6</c:v>
                </c:pt>
                <c:pt idx="6504">
                  <c:v>6</c:v>
                </c:pt>
                <c:pt idx="6505">
                  <c:v>8</c:v>
                </c:pt>
                <c:pt idx="6506">
                  <c:v>8</c:v>
                </c:pt>
                <c:pt idx="6507">
                  <c:v>6</c:v>
                </c:pt>
                <c:pt idx="6508">
                  <c:v>6</c:v>
                </c:pt>
                <c:pt idx="6509">
                  <c:v>6</c:v>
                </c:pt>
                <c:pt idx="6510">
                  <c:v>6</c:v>
                </c:pt>
                <c:pt idx="6511">
                  <c:v>6</c:v>
                </c:pt>
                <c:pt idx="6512">
                  <c:v>6</c:v>
                </c:pt>
                <c:pt idx="6513">
                  <c:v>8</c:v>
                </c:pt>
                <c:pt idx="6514">
                  <c:v>8</c:v>
                </c:pt>
                <c:pt idx="6515">
                  <c:v>8</c:v>
                </c:pt>
                <c:pt idx="6516">
                  <c:v>8</c:v>
                </c:pt>
                <c:pt idx="6517">
                  <c:v>8</c:v>
                </c:pt>
                <c:pt idx="6518">
                  <c:v>8</c:v>
                </c:pt>
                <c:pt idx="6519">
                  <c:v>8</c:v>
                </c:pt>
                <c:pt idx="6520">
                  <c:v>8</c:v>
                </c:pt>
                <c:pt idx="6521">
                  <c:v>8</c:v>
                </c:pt>
                <c:pt idx="6522">
                  <c:v>8</c:v>
                </c:pt>
                <c:pt idx="6523">
                  <c:v>8</c:v>
                </c:pt>
                <c:pt idx="6524">
                  <c:v>8</c:v>
                </c:pt>
                <c:pt idx="6525">
                  <c:v>8</c:v>
                </c:pt>
                <c:pt idx="6526">
                  <c:v>8</c:v>
                </c:pt>
                <c:pt idx="6527">
                  <c:v>6</c:v>
                </c:pt>
                <c:pt idx="6528">
                  <c:v>6</c:v>
                </c:pt>
                <c:pt idx="6529">
                  <c:v>6</c:v>
                </c:pt>
                <c:pt idx="6530">
                  <c:v>6</c:v>
                </c:pt>
                <c:pt idx="6531">
                  <c:v>6</c:v>
                </c:pt>
                <c:pt idx="6532">
                  <c:v>6</c:v>
                </c:pt>
                <c:pt idx="6533">
                  <c:v>6</c:v>
                </c:pt>
                <c:pt idx="6534">
                  <c:v>6</c:v>
                </c:pt>
                <c:pt idx="6535">
                  <c:v>6</c:v>
                </c:pt>
                <c:pt idx="6536">
                  <c:v>6</c:v>
                </c:pt>
                <c:pt idx="6537">
                  <c:v>6</c:v>
                </c:pt>
                <c:pt idx="6538">
                  <c:v>6</c:v>
                </c:pt>
                <c:pt idx="6539">
                  <c:v>8</c:v>
                </c:pt>
                <c:pt idx="6540">
                  <c:v>6</c:v>
                </c:pt>
                <c:pt idx="6541">
                  <c:v>6</c:v>
                </c:pt>
                <c:pt idx="6542">
                  <c:v>6</c:v>
                </c:pt>
                <c:pt idx="6543">
                  <c:v>6</c:v>
                </c:pt>
                <c:pt idx="6544">
                  <c:v>6</c:v>
                </c:pt>
                <c:pt idx="6545">
                  <c:v>6</c:v>
                </c:pt>
                <c:pt idx="6546">
                  <c:v>8</c:v>
                </c:pt>
                <c:pt idx="6547">
                  <c:v>6</c:v>
                </c:pt>
                <c:pt idx="6548">
                  <c:v>6</c:v>
                </c:pt>
                <c:pt idx="6549">
                  <c:v>6</c:v>
                </c:pt>
                <c:pt idx="6550">
                  <c:v>6</c:v>
                </c:pt>
                <c:pt idx="6551">
                  <c:v>6</c:v>
                </c:pt>
                <c:pt idx="6552">
                  <c:v>6</c:v>
                </c:pt>
                <c:pt idx="6553">
                  <c:v>6</c:v>
                </c:pt>
                <c:pt idx="6554">
                  <c:v>6</c:v>
                </c:pt>
                <c:pt idx="6555">
                  <c:v>6</c:v>
                </c:pt>
                <c:pt idx="6556">
                  <c:v>6</c:v>
                </c:pt>
                <c:pt idx="6557">
                  <c:v>6</c:v>
                </c:pt>
                <c:pt idx="6558">
                  <c:v>6</c:v>
                </c:pt>
                <c:pt idx="6559">
                  <c:v>6</c:v>
                </c:pt>
                <c:pt idx="6560">
                  <c:v>8</c:v>
                </c:pt>
                <c:pt idx="6561">
                  <c:v>8</c:v>
                </c:pt>
                <c:pt idx="6562">
                  <c:v>8</c:v>
                </c:pt>
                <c:pt idx="6563">
                  <c:v>8</c:v>
                </c:pt>
                <c:pt idx="6564">
                  <c:v>8</c:v>
                </c:pt>
                <c:pt idx="6565">
                  <c:v>8</c:v>
                </c:pt>
                <c:pt idx="6566">
                  <c:v>6</c:v>
                </c:pt>
                <c:pt idx="6567">
                  <c:v>8</c:v>
                </c:pt>
                <c:pt idx="6568">
                  <c:v>8</c:v>
                </c:pt>
                <c:pt idx="6569">
                  <c:v>6</c:v>
                </c:pt>
                <c:pt idx="6570">
                  <c:v>6</c:v>
                </c:pt>
                <c:pt idx="6571">
                  <c:v>8</c:v>
                </c:pt>
                <c:pt idx="6572">
                  <c:v>6</c:v>
                </c:pt>
                <c:pt idx="6573">
                  <c:v>6</c:v>
                </c:pt>
                <c:pt idx="6574">
                  <c:v>8</c:v>
                </c:pt>
                <c:pt idx="6575">
                  <c:v>6</c:v>
                </c:pt>
                <c:pt idx="6576">
                  <c:v>6</c:v>
                </c:pt>
                <c:pt idx="6577">
                  <c:v>6</c:v>
                </c:pt>
                <c:pt idx="6578">
                  <c:v>4</c:v>
                </c:pt>
                <c:pt idx="6579">
                  <c:v>8</c:v>
                </c:pt>
                <c:pt idx="6580">
                  <c:v>6</c:v>
                </c:pt>
                <c:pt idx="6581">
                  <c:v>6</c:v>
                </c:pt>
                <c:pt idx="6582">
                  <c:v>6</c:v>
                </c:pt>
                <c:pt idx="6583">
                  <c:v>6</c:v>
                </c:pt>
                <c:pt idx="6584">
                  <c:v>6</c:v>
                </c:pt>
                <c:pt idx="6585">
                  <c:v>6</c:v>
                </c:pt>
                <c:pt idx="6586">
                  <c:v>6</c:v>
                </c:pt>
                <c:pt idx="6587">
                  <c:v>6</c:v>
                </c:pt>
                <c:pt idx="6588">
                  <c:v>6</c:v>
                </c:pt>
                <c:pt idx="6589">
                  <c:v>6</c:v>
                </c:pt>
                <c:pt idx="6590">
                  <c:v>6</c:v>
                </c:pt>
                <c:pt idx="6591">
                  <c:v>6</c:v>
                </c:pt>
                <c:pt idx="6592">
                  <c:v>6</c:v>
                </c:pt>
                <c:pt idx="6593">
                  <c:v>6</c:v>
                </c:pt>
                <c:pt idx="6594">
                  <c:v>6</c:v>
                </c:pt>
                <c:pt idx="6595">
                  <c:v>6</c:v>
                </c:pt>
                <c:pt idx="6596">
                  <c:v>6</c:v>
                </c:pt>
                <c:pt idx="6597">
                  <c:v>6</c:v>
                </c:pt>
                <c:pt idx="6598">
                  <c:v>6</c:v>
                </c:pt>
                <c:pt idx="6599">
                  <c:v>6</c:v>
                </c:pt>
                <c:pt idx="6600">
                  <c:v>8</c:v>
                </c:pt>
                <c:pt idx="6601">
                  <c:v>8</c:v>
                </c:pt>
                <c:pt idx="6602">
                  <c:v>8</c:v>
                </c:pt>
                <c:pt idx="6603">
                  <c:v>8</c:v>
                </c:pt>
                <c:pt idx="6604">
                  <c:v>8</c:v>
                </c:pt>
                <c:pt idx="6605">
                  <c:v>8</c:v>
                </c:pt>
                <c:pt idx="6606">
                  <c:v>6</c:v>
                </c:pt>
                <c:pt idx="6607">
                  <c:v>6</c:v>
                </c:pt>
                <c:pt idx="6608">
                  <c:v>6</c:v>
                </c:pt>
                <c:pt idx="6609">
                  <c:v>6</c:v>
                </c:pt>
                <c:pt idx="6610">
                  <c:v>6</c:v>
                </c:pt>
                <c:pt idx="6611">
                  <c:v>6</c:v>
                </c:pt>
                <c:pt idx="6612">
                  <c:v>8</c:v>
                </c:pt>
                <c:pt idx="6613">
                  <c:v>8</c:v>
                </c:pt>
                <c:pt idx="6614">
                  <c:v>8</c:v>
                </c:pt>
                <c:pt idx="6615">
                  <c:v>8</c:v>
                </c:pt>
                <c:pt idx="6616">
                  <c:v>8</c:v>
                </c:pt>
                <c:pt idx="6617">
                  <c:v>8</c:v>
                </c:pt>
                <c:pt idx="6618">
                  <c:v>8</c:v>
                </c:pt>
                <c:pt idx="6619">
                  <c:v>8</c:v>
                </c:pt>
                <c:pt idx="6620">
                  <c:v>8</c:v>
                </c:pt>
                <c:pt idx="6621">
                  <c:v>8</c:v>
                </c:pt>
                <c:pt idx="6622">
                  <c:v>8</c:v>
                </c:pt>
                <c:pt idx="6623">
                  <c:v>8</c:v>
                </c:pt>
                <c:pt idx="6624">
                  <c:v>8</c:v>
                </c:pt>
                <c:pt idx="6625">
                  <c:v>8</c:v>
                </c:pt>
                <c:pt idx="6626">
                  <c:v>6</c:v>
                </c:pt>
                <c:pt idx="6627">
                  <c:v>6</c:v>
                </c:pt>
                <c:pt idx="6628">
                  <c:v>6</c:v>
                </c:pt>
                <c:pt idx="6629">
                  <c:v>6</c:v>
                </c:pt>
                <c:pt idx="6630">
                  <c:v>6</c:v>
                </c:pt>
                <c:pt idx="6631">
                  <c:v>6</c:v>
                </c:pt>
                <c:pt idx="6632">
                  <c:v>6</c:v>
                </c:pt>
                <c:pt idx="6633">
                  <c:v>4</c:v>
                </c:pt>
                <c:pt idx="6634">
                  <c:v>8</c:v>
                </c:pt>
                <c:pt idx="6635">
                  <c:v>8</c:v>
                </c:pt>
                <c:pt idx="6636">
                  <c:v>6</c:v>
                </c:pt>
                <c:pt idx="6637">
                  <c:v>6</c:v>
                </c:pt>
                <c:pt idx="6638">
                  <c:v>8</c:v>
                </c:pt>
                <c:pt idx="6639">
                  <c:v>6</c:v>
                </c:pt>
                <c:pt idx="6640">
                  <c:v>6</c:v>
                </c:pt>
                <c:pt idx="6641">
                  <c:v>8</c:v>
                </c:pt>
                <c:pt idx="6642">
                  <c:v>8</c:v>
                </c:pt>
                <c:pt idx="6643">
                  <c:v>8</c:v>
                </c:pt>
                <c:pt idx="6644">
                  <c:v>8</c:v>
                </c:pt>
                <c:pt idx="6645">
                  <c:v>8</c:v>
                </c:pt>
                <c:pt idx="6646">
                  <c:v>6</c:v>
                </c:pt>
                <c:pt idx="6647">
                  <c:v>6</c:v>
                </c:pt>
                <c:pt idx="6648">
                  <c:v>8</c:v>
                </c:pt>
                <c:pt idx="6649">
                  <c:v>6</c:v>
                </c:pt>
                <c:pt idx="6650">
                  <c:v>6</c:v>
                </c:pt>
                <c:pt idx="6651">
                  <c:v>4</c:v>
                </c:pt>
                <c:pt idx="6652">
                  <c:v>6</c:v>
                </c:pt>
                <c:pt idx="6653">
                  <c:v>4</c:v>
                </c:pt>
                <c:pt idx="6654">
                  <c:v>4</c:v>
                </c:pt>
                <c:pt idx="6655">
                  <c:v>4</c:v>
                </c:pt>
                <c:pt idx="6656">
                  <c:v>4</c:v>
                </c:pt>
                <c:pt idx="6657">
                  <c:v>4</c:v>
                </c:pt>
                <c:pt idx="6658">
                  <c:v>4</c:v>
                </c:pt>
                <c:pt idx="6659">
                  <c:v>4</c:v>
                </c:pt>
                <c:pt idx="6660">
                  <c:v>6</c:v>
                </c:pt>
                <c:pt idx="6661">
                  <c:v>6</c:v>
                </c:pt>
                <c:pt idx="6662">
                  <c:v>6</c:v>
                </c:pt>
                <c:pt idx="6663">
                  <c:v>6</c:v>
                </c:pt>
                <c:pt idx="6664">
                  <c:v>6</c:v>
                </c:pt>
                <c:pt idx="6665">
                  <c:v>6</c:v>
                </c:pt>
                <c:pt idx="6666">
                  <c:v>6</c:v>
                </c:pt>
                <c:pt idx="6667">
                  <c:v>6</c:v>
                </c:pt>
                <c:pt idx="6668">
                  <c:v>6</c:v>
                </c:pt>
                <c:pt idx="6669">
                  <c:v>6</c:v>
                </c:pt>
                <c:pt idx="6670">
                  <c:v>6</c:v>
                </c:pt>
                <c:pt idx="6671">
                  <c:v>4</c:v>
                </c:pt>
                <c:pt idx="6672">
                  <c:v>4</c:v>
                </c:pt>
                <c:pt idx="6673">
                  <c:v>4</c:v>
                </c:pt>
                <c:pt idx="6674">
                  <c:v>4</c:v>
                </c:pt>
                <c:pt idx="6675">
                  <c:v>4</c:v>
                </c:pt>
                <c:pt idx="6676">
                  <c:v>4</c:v>
                </c:pt>
                <c:pt idx="6677">
                  <c:v>4</c:v>
                </c:pt>
                <c:pt idx="6678">
                  <c:v>4</c:v>
                </c:pt>
                <c:pt idx="6679">
                  <c:v>4</c:v>
                </c:pt>
                <c:pt idx="6680">
                  <c:v>4</c:v>
                </c:pt>
                <c:pt idx="6681">
                  <c:v>4</c:v>
                </c:pt>
                <c:pt idx="6682">
                  <c:v>4</c:v>
                </c:pt>
                <c:pt idx="6683">
                  <c:v>4</c:v>
                </c:pt>
                <c:pt idx="6684">
                  <c:v>4</c:v>
                </c:pt>
                <c:pt idx="6685">
                  <c:v>4</c:v>
                </c:pt>
                <c:pt idx="6686">
                  <c:v>4</c:v>
                </c:pt>
                <c:pt idx="6687">
                  <c:v>4</c:v>
                </c:pt>
                <c:pt idx="6688">
                  <c:v>4</c:v>
                </c:pt>
                <c:pt idx="6689">
                  <c:v>4</c:v>
                </c:pt>
                <c:pt idx="6690">
                  <c:v>8</c:v>
                </c:pt>
                <c:pt idx="6691">
                  <c:v>8</c:v>
                </c:pt>
                <c:pt idx="6692">
                  <c:v>8</c:v>
                </c:pt>
                <c:pt idx="6693">
                  <c:v>8</c:v>
                </c:pt>
                <c:pt idx="6694">
                  <c:v>8</c:v>
                </c:pt>
                <c:pt idx="6695">
                  <c:v>8</c:v>
                </c:pt>
                <c:pt idx="6696">
                  <c:v>8</c:v>
                </c:pt>
                <c:pt idx="6697">
                  <c:v>8</c:v>
                </c:pt>
                <c:pt idx="6698">
                  <c:v>8</c:v>
                </c:pt>
                <c:pt idx="6699">
                  <c:v>8</c:v>
                </c:pt>
                <c:pt idx="6700">
                  <c:v>8</c:v>
                </c:pt>
                <c:pt idx="6701">
                  <c:v>8</c:v>
                </c:pt>
                <c:pt idx="6702">
                  <c:v>8</c:v>
                </c:pt>
                <c:pt idx="6703">
                  <c:v>8</c:v>
                </c:pt>
                <c:pt idx="6704">
                  <c:v>8</c:v>
                </c:pt>
                <c:pt idx="6705">
                  <c:v>8</c:v>
                </c:pt>
                <c:pt idx="6706">
                  <c:v>8</c:v>
                </c:pt>
                <c:pt idx="6707">
                  <c:v>8</c:v>
                </c:pt>
                <c:pt idx="6708">
                  <c:v>8</c:v>
                </c:pt>
                <c:pt idx="6709">
                  <c:v>8</c:v>
                </c:pt>
                <c:pt idx="6710">
                  <c:v>8</c:v>
                </c:pt>
                <c:pt idx="6711">
                  <c:v>8</c:v>
                </c:pt>
                <c:pt idx="6712">
                  <c:v>4</c:v>
                </c:pt>
                <c:pt idx="6713">
                  <c:v>4</c:v>
                </c:pt>
                <c:pt idx="6714">
                  <c:v>4</c:v>
                </c:pt>
                <c:pt idx="6715">
                  <c:v>4</c:v>
                </c:pt>
                <c:pt idx="6716">
                  <c:v>4</c:v>
                </c:pt>
                <c:pt idx="6717">
                  <c:v>4</c:v>
                </c:pt>
                <c:pt idx="6718">
                  <c:v>4</c:v>
                </c:pt>
                <c:pt idx="6719">
                  <c:v>4</c:v>
                </c:pt>
                <c:pt idx="6720">
                  <c:v>4</c:v>
                </c:pt>
                <c:pt idx="6721">
                  <c:v>4</c:v>
                </c:pt>
                <c:pt idx="6722">
                  <c:v>4</c:v>
                </c:pt>
                <c:pt idx="6723">
                  <c:v>4</c:v>
                </c:pt>
                <c:pt idx="6724">
                  <c:v>4</c:v>
                </c:pt>
                <c:pt idx="6725">
                  <c:v>4</c:v>
                </c:pt>
                <c:pt idx="6726">
                  <c:v>4</c:v>
                </c:pt>
                <c:pt idx="6727">
                  <c:v>6</c:v>
                </c:pt>
                <c:pt idx="6728">
                  <c:v>6</c:v>
                </c:pt>
                <c:pt idx="6729">
                  <c:v>6</c:v>
                </c:pt>
                <c:pt idx="6730">
                  <c:v>6</c:v>
                </c:pt>
                <c:pt idx="6731">
                  <c:v>6</c:v>
                </c:pt>
                <c:pt idx="6732">
                  <c:v>6</c:v>
                </c:pt>
                <c:pt idx="6733">
                  <c:v>6</c:v>
                </c:pt>
                <c:pt idx="6734">
                  <c:v>6</c:v>
                </c:pt>
                <c:pt idx="6735">
                  <c:v>6</c:v>
                </c:pt>
                <c:pt idx="6736">
                  <c:v>6</c:v>
                </c:pt>
                <c:pt idx="6737">
                  <c:v>6</c:v>
                </c:pt>
                <c:pt idx="6738">
                  <c:v>6</c:v>
                </c:pt>
                <c:pt idx="6739">
                  <c:v>12</c:v>
                </c:pt>
                <c:pt idx="6740">
                  <c:v>12</c:v>
                </c:pt>
                <c:pt idx="6741">
                  <c:v>4</c:v>
                </c:pt>
                <c:pt idx="6742">
                  <c:v>4</c:v>
                </c:pt>
                <c:pt idx="6743">
                  <c:v>4</c:v>
                </c:pt>
                <c:pt idx="6744">
                  <c:v>4</c:v>
                </c:pt>
                <c:pt idx="6745">
                  <c:v>4</c:v>
                </c:pt>
                <c:pt idx="6746">
                  <c:v>4</c:v>
                </c:pt>
                <c:pt idx="6747">
                  <c:v>4</c:v>
                </c:pt>
                <c:pt idx="6748">
                  <c:v>4</c:v>
                </c:pt>
                <c:pt idx="6749">
                  <c:v>4</c:v>
                </c:pt>
                <c:pt idx="6750">
                  <c:v>4</c:v>
                </c:pt>
                <c:pt idx="6751">
                  <c:v>4</c:v>
                </c:pt>
                <c:pt idx="6752">
                  <c:v>4</c:v>
                </c:pt>
                <c:pt idx="6753">
                  <c:v>6</c:v>
                </c:pt>
                <c:pt idx="6754">
                  <c:v>6</c:v>
                </c:pt>
                <c:pt idx="6755">
                  <c:v>6</c:v>
                </c:pt>
                <c:pt idx="6756">
                  <c:v>6</c:v>
                </c:pt>
                <c:pt idx="6757">
                  <c:v>6</c:v>
                </c:pt>
                <c:pt idx="6758">
                  <c:v>6</c:v>
                </c:pt>
                <c:pt idx="6759">
                  <c:v>6</c:v>
                </c:pt>
                <c:pt idx="6760">
                  <c:v>6</c:v>
                </c:pt>
                <c:pt idx="6761">
                  <c:v>6</c:v>
                </c:pt>
                <c:pt idx="6762">
                  <c:v>6</c:v>
                </c:pt>
                <c:pt idx="6763">
                  <c:v>6</c:v>
                </c:pt>
                <c:pt idx="6764">
                  <c:v>6</c:v>
                </c:pt>
                <c:pt idx="6765">
                  <c:v>6</c:v>
                </c:pt>
                <c:pt idx="6766">
                  <c:v>6</c:v>
                </c:pt>
                <c:pt idx="6767">
                  <c:v>6</c:v>
                </c:pt>
                <c:pt idx="6768">
                  <c:v>6</c:v>
                </c:pt>
                <c:pt idx="6769">
                  <c:v>6</c:v>
                </c:pt>
                <c:pt idx="6770">
                  <c:v>6</c:v>
                </c:pt>
                <c:pt idx="6771">
                  <c:v>6</c:v>
                </c:pt>
                <c:pt idx="6772">
                  <c:v>6</c:v>
                </c:pt>
                <c:pt idx="6773">
                  <c:v>6</c:v>
                </c:pt>
                <c:pt idx="6774">
                  <c:v>6</c:v>
                </c:pt>
                <c:pt idx="6775">
                  <c:v>6</c:v>
                </c:pt>
                <c:pt idx="6776">
                  <c:v>6</c:v>
                </c:pt>
                <c:pt idx="6777">
                  <c:v>6</c:v>
                </c:pt>
                <c:pt idx="6778">
                  <c:v>6</c:v>
                </c:pt>
                <c:pt idx="6779">
                  <c:v>6</c:v>
                </c:pt>
                <c:pt idx="6780">
                  <c:v>6</c:v>
                </c:pt>
                <c:pt idx="6781">
                  <c:v>6</c:v>
                </c:pt>
                <c:pt idx="6782">
                  <c:v>6</c:v>
                </c:pt>
                <c:pt idx="6783">
                  <c:v>6</c:v>
                </c:pt>
                <c:pt idx="6784">
                  <c:v>6</c:v>
                </c:pt>
                <c:pt idx="6785">
                  <c:v>6</c:v>
                </c:pt>
                <c:pt idx="6786">
                  <c:v>6</c:v>
                </c:pt>
                <c:pt idx="6787">
                  <c:v>6</c:v>
                </c:pt>
                <c:pt idx="6788">
                  <c:v>6</c:v>
                </c:pt>
                <c:pt idx="6789">
                  <c:v>6</c:v>
                </c:pt>
                <c:pt idx="6790">
                  <c:v>6</c:v>
                </c:pt>
                <c:pt idx="6791">
                  <c:v>6</c:v>
                </c:pt>
                <c:pt idx="6792">
                  <c:v>4</c:v>
                </c:pt>
                <c:pt idx="6793">
                  <c:v>4</c:v>
                </c:pt>
                <c:pt idx="6794">
                  <c:v>3</c:v>
                </c:pt>
                <c:pt idx="6795">
                  <c:v>4</c:v>
                </c:pt>
                <c:pt idx="6796">
                  <c:v>4</c:v>
                </c:pt>
                <c:pt idx="6797">
                  <c:v>4</c:v>
                </c:pt>
                <c:pt idx="6798">
                  <c:v>3</c:v>
                </c:pt>
                <c:pt idx="6799">
                  <c:v>4</c:v>
                </c:pt>
                <c:pt idx="6800">
                  <c:v>4</c:v>
                </c:pt>
                <c:pt idx="6801">
                  <c:v>4</c:v>
                </c:pt>
                <c:pt idx="6802">
                  <c:v>6</c:v>
                </c:pt>
                <c:pt idx="6803">
                  <c:v>4</c:v>
                </c:pt>
                <c:pt idx="6804">
                  <c:v>4</c:v>
                </c:pt>
                <c:pt idx="6805">
                  <c:v>4</c:v>
                </c:pt>
                <c:pt idx="6806">
                  <c:v>6</c:v>
                </c:pt>
                <c:pt idx="6807">
                  <c:v>6</c:v>
                </c:pt>
                <c:pt idx="6808">
                  <c:v>6</c:v>
                </c:pt>
                <c:pt idx="6809">
                  <c:v>6</c:v>
                </c:pt>
                <c:pt idx="6810">
                  <c:v>6</c:v>
                </c:pt>
                <c:pt idx="6811">
                  <c:v>6</c:v>
                </c:pt>
                <c:pt idx="6812">
                  <c:v>6</c:v>
                </c:pt>
                <c:pt idx="6813">
                  <c:v>6</c:v>
                </c:pt>
                <c:pt idx="6814">
                  <c:v>6</c:v>
                </c:pt>
                <c:pt idx="6815">
                  <c:v>6</c:v>
                </c:pt>
                <c:pt idx="6816">
                  <c:v>6</c:v>
                </c:pt>
                <c:pt idx="6817">
                  <c:v>6</c:v>
                </c:pt>
                <c:pt idx="6818">
                  <c:v>8</c:v>
                </c:pt>
                <c:pt idx="6819">
                  <c:v>8</c:v>
                </c:pt>
                <c:pt idx="6820">
                  <c:v>8</c:v>
                </c:pt>
                <c:pt idx="6821">
                  <c:v>6</c:v>
                </c:pt>
                <c:pt idx="6822">
                  <c:v>6</c:v>
                </c:pt>
                <c:pt idx="6823">
                  <c:v>8</c:v>
                </c:pt>
                <c:pt idx="6824">
                  <c:v>6</c:v>
                </c:pt>
                <c:pt idx="6825">
                  <c:v>3</c:v>
                </c:pt>
                <c:pt idx="6826">
                  <c:v>3</c:v>
                </c:pt>
                <c:pt idx="6827">
                  <c:v>3</c:v>
                </c:pt>
                <c:pt idx="6828">
                  <c:v>3</c:v>
                </c:pt>
                <c:pt idx="6829">
                  <c:v>3</c:v>
                </c:pt>
                <c:pt idx="6830">
                  <c:v>3</c:v>
                </c:pt>
                <c:pt idx="6831">
                  <c:v>3</c:v>
                </c:pt>
                <c:pt idx="6832">
                  <c:v>3</c:v>
                </c:pt>
                <c:pt idx="6833">
                  <c:v>3</c:v>
                </c:pt>
                <c:pt idx="6834">
                  <c:v>3</c:v>
                </c:pt>
                <c:pt idx="6835">
                  <c:v>3</c:v>
                </c:pt>
                <c:pt idx="6836">
                  <c:v>3</c:v>
                </c:pt>
                <c:pt idx="6837">
                  <c:v>3</c:v>
                </c:pt>
                <c:pt idx="6838">
                  <c:v>3</c:v>
                </c:pt>
                <c:pt idx="6839">
                  <c:v>3</c:v>
                </c:pt>
                <c:pt idx="6840">
                  <c:v>3</c:v>
                </c:pt>
                <c:pt idx="6841">
                  <c:v>3</c:v>
                </c:pt>
                <c:pt idx="6842">
                  <c:v>4</c:v>
                </c:pt>
                <c:pt idx="6843">
                  <c:v>4</c:v>
                </c:pt>
                <c:pt idx="6844">
                  <c:v>4</c:v>
                </c:pt>
                <c:pt idx="6845">
                  <c:v>4</c:v>
                </c:pt>
                <c:pt idx="6846">
                  <c:v>4</c:v>
                </c:pt>
                <c:pt idx="6847">
                  <c:v>4</c:v>
                </c:pt>
                <c:pt idx="6848">
                  <c:v>4</c:v>
                </c:pt>
                <c:pt idx="6849">
                  <c:v>4</c:v>
                </c:pt>
                <c:pt idx="6850">
                  <c:v>4</c:v>
                </c:pt>
                <c:pt idx="6851">
                  <c:v>4</c:v>
                </c:pt>
                <c:pt idx="6852">
                  <c:v>4</c:v>
                </c:pt>
                <c:pt idx="6853">
                  <c:v>4</c:v>
                </c:pt>
                <c:pt idx="6854">
                  <c:v>4</c:v>
                </c:pt>
                <c:pt idx="6855">
                  <c:v>4</c:v>
                </c:pt>
                <c:pt idx="6856">
                  <c:v>4</c:v>
                </c:pt>
                <c:pt idx="6857">
                  <c:v>4</c:v>
                </c:pt>
                <c:pt idx="6858">
                  <c:v>4</c:v>
                </c:pt>
                <c:pt idx="6859">
                  <c:v>4</c:v>
                </c:pt>
                <c:pt idx="6860">
                  <c:v>4</c:v>
                </c:pt>
                <c:pt idx="6861">
                  <c:v>4</c:v>
                </c:pt>
                <c:pt idx="6862">
                  <c:v>6</c:v>
                </c:pt>
                <c:pt idx="6863">
                  <c:v>6</c:v>
                </c:pt>
                <c:pt idx="6864">
                  <c:v>6</c:v>
                </c:pt>
                <c:pt idx="6865">
                  <c:v>6</c:v>
                </c:pt>
                <c:pt idx="6866">
                  <c:v>6</c:v>
                </c:pt>
                <c:pt idx="6867">
                  <c:v>6</c:v>
                </c:pt>
                <c:pt idx="6868">
                  <c:v>6</c:v>
                </c:pt>
                <c:pt idx="6869">
                  <c:v>6</c:v>
                </c:pt>
                <c:pt idx="6870">
                  <c:v>6</c:v>
                </c:pt>
                <c:pt idx="6871">
                  <c:v>6</c:v>
                </c:pt>
                <c:pt idx="6872">
                  <c:v>6</c:v>
                </c:pt>
                <c:pt idx="6873">
                  <c:v>6</c:v>
                </c:pt>
                <c:pt idx="6874">
                  <c:v>6</c:v>
                </c:pt>
                <c:pt idx="6875">
                  <c:v>6</c:v>
                </c:pt>
                <c:pt idx="6876">
                  <c:v>6</c:v>
                </c:pt>
                <c:pt idx="6877">
                  <c:v>6</c:v>
                </c:pt>
                <c:pt idx="6878">
                  <c:v>6</c:v>
                </c:pt>
                <c:pt idx="6879">
                  <c:v>6</c:v>
                </c:pt>
                <c:pt idx="6880">
                  <c:v>6</c:v>
                </c:pt>
                <c:pt idx="6881">
                  <c:v>6</c:v>
                </c:pt>
                <c:pt idx="6882">
                  <c:v>6</c:v>
                </c:pt>
                <c:pt idx="6883">
                  <c:v>6</c:v>
                </c:pt>
                <c:pt idx="6884">
                  <c:v>6</c:v>
                </c:pt>
                <c:pt idx="6885">
                  <c:v>6</c:v>
                </c:pt>
                <c:pt idx="6886">
                  <c:v>6</c:v>
                </c:pt>
                <c:pt idx="6887">
                  <c:v>6</c:v>
                </c:pt>
                <c:pt idx="6888">
                  <c:v>6</c:v>
                </c:pt>
                <c:pt idx="6889">
                  <c:v>6</c:v>
                </c:pt>
                <c:pt idx="6890">
                  <c:v>6</c:v>
                </c:pt>
                <c:pt idx="6891">
                  <c:v>6</c:v>
                </c:pt>
                <c:pt idx="6892">
                  <c:v>6</c:v>
                </c:pt>
                <c:pt idx="6893">
                  <c:v>6</c:v>
                </c:pt>
                <c:pt idx="6894">
                  <c:v>6</c:v>
                </c:pt>
                <c:pt idx="6895">
                  <c:v>4</c:v>
                </c:pt>
                <c:pt idx="6896">
                  <c:v>4</c:v>
                </c:pt>
                <c:pt idx="6897">
                  <c:v>4</c:v>
                </c:pt>
                <c:pt idx="6898">
                  <c:v>4</c:v>
                </c:pt>
                <c:pt idx="6899">
                  <c:v>4</c:v>
                </c:pt>
                <c:pt idx="6900">
                  <c:v>4</c:v>
                </c:pt>
                <c:pt idx="6901">
                  <c:v>4</c:v>
                </c:pt>
                <c:pt idx="6902">
                  <c:v>4</c:v>
                </c:pt>
                <c:pt idx="6903">
                  <c:v>4</c:v>
                </c:pt>
                <c:pt idx="6904">
                  <c:v>4</c:v>
                </c:pt>
                <c:pt idx="6905">
                  <c:v>4</c:v>
                </c:pt>
                <c:pt idx="6906">
                  <c:v>4</c:v>
                </c:pt>
                <c:pt idx="6907">
                  <c:v>4</c:v>
                </c:pt>
                <c:pt idx="6908">
                  <c:v>4</c:v>
                </c:pt>
                <c:pt idx="6909">
                  <c:v>4</c:v>
                </c:pt>
                <c:pt idx="6910">
                  <c:v>4</c:v>
                </c:pt>
                <c:pt idx="6911">
                  <c:v>4</c:v>
                </c:pt>
                <c:pt idx="6912">
                  <c:v>4</c:v>
                </c:pt>
                <c:pt idx="6913">
                  <c:v>4</c:v>
                </c:pt>
                <c:pt idx="6914">
                  <c:v>4</c:v>
                </c:pt>
                <c:pt idx="6915">
                  <c:v>4</c:v>
                </c:pt>
                <c:pt idx="6916">
                  <c:v>4</c:v>
                </c:pt>
                <c:pt idx="6917">
                  <c:v>4</c:v>
                </c:pt>
                <c:pt idx="6918">
                  <c:v>4</c:v>
                </c:pt>
                <c:pt idx="6919">
                  <c:v>4</c:v>
                </c:pt>
                <c:pt idx="6920">
                  <c:v>8</c:v>
                </c:pt>
                <c:pt idx="6921">
                  <c:v>0</c:v>
                </c:pt>
                <c:pt idx="6922">
                  <c:v>0</c:v>
                </c:pt>
                <c:pt idx="6923">
                  <c:v>0</c:v>
                </c:pt>
                <c:pt idx="6924">
                  <c:v>0</c:v>
                </c:pt>
                <c:pt idx="6925">
                  <c:v>0</c:v>
                </c:pt>
                <c:pt idx="6926">
                  <c:v>0</c:v>
                </c:pt>
                <c:pt idx="6927">
                  <c:v>0</c:v>
                </c:pt>
                <c:pt idx="6928">
                  <c:v>0</c:v>
                </c:pt>
                <c:pt idx="6929">
                  <c:v>0</c:v>
                </c:pt>
                <c:pt idx="6930">
                  <c:v>0</c:v>
                </c:pt>
                <c:pt idx="6931">
                  <c:v>0</c:v>
                </c:pt>
                <c:pt idx="6932">
                  <c:v>0</c:v>
                </c:pt>
                <c:pt idx="6933">
                  <c:v>0</c:v>
                </c:pt>
                <c:pt idx="6934">
                  <c:v>0</c:v>
                </c:pt>
                <c:pt idx="6935">
                  <c:v>0</c:v>
                </c:pt>
                <c:pt idx="6936">
                  <c:v>0</c:v>
                </c:pt>
                <c:pt idx="6937">
                  <c:v>0</c:v>
                </c:pt>
                <c:pt idx="6938">
                  <c:v>0</c:v>
                </c:pt>
                <c:pt idx="6939">
                  <c:v>6</c:v>
                </c:pt>
                <c:pt idx="6940">
                  <c:v>6</c:v>
                </c:pt>
                <c:pt idx="6941">
                  <c:v>6</c:v>
                </c:pt>
                <c:pt idx="6942">
                  <c:v>6</c:v>
                </c:pt>
                <c:pt idx="6943">
                  <c:v>6</c:v>
                </c:pt>
                <c:pt idx="6944">
                  <c:v>6</c:v>
                </c:pt>
                <c:pt idx="6945">
                  <c:v>6</c:v>
                </c:pt>
                <c:pt idx="6946">
                  <c:v>6</c:v>
                </c:pt>
                <c:pt idx="6947">
                  <c:v>6</c:v>
                </c:pt>
                <c:pt idx="6948">
                  <c:v>6</c:v>
                </c:pt>
                <c:pt idx="6949">
                  <c:v>6</c:v>
                </c:pt>
                <c:pt idx="6950">
                  <c:v>6</c:v>
                </c:pt>
                <c:pt idx="6951">
                  <c:v>6</c:v>
                </c:pt>
                <c:pt idx="6952">
                  <c:v>6</c:v>
                </c:pt>
                <c:pt idx="6953">
                  <c:v>6</c:v>
                </c:pt>
                <c:pt idx="6954">
                  <c:v>6</c:v>
                </c:pt>
                <c:pt idx="6955">
                  <c:v>6</c:v>
                </c:pt>
                <c:pt idx="6956">
                  <c:v>6</c:v>
                </c:pt>
                <c:pt idx="6957">
                  <c:v>6</c:v>
                </c:pt>
                <c:pt idx="6958">
                  <c:v>6</c:v>
                </c:pt>
                <c:pt idx="6959">
                  <c:v>6</c:v>
                </c:pt>
                <c:pt idx="6960">
                  <c:v>6</c:v>
                </c:pt>
                <c:pt idx="6961">
                  <c:v>6</c:v>
                </c:pt>
                <c:pt idx="6962">
                  <c:v>6</c:v>
                </c:pt>
                <c:pt idx="6963">
                  <c:v>6</c:v>
                </c:pt>
                <c:pt idx="6964">
                  <c:v>6</c:v>
                </c:pt>
                <c:pt idx="6965">
                  <c:v>6</c:v>
                </c:pt>
                <c:pt idx="6966">
                  <c:v>6</c:v>
                </c:pt>
                <c:pt idx="6967">
                  <c:v>6</c:v>
                </c:pt>
                <c:pt idx="6968">
                  <c:v>6</c:v>
                </c:pt>
                <c:pt idx="6969">
                  <c:v>8</c:v>
                </c:pt>
                <c:pt idx="6970">
                  <c:v>6</c:v>
                </c:pt>
                <c:pt idx="6971">
                  <c:v>6</c:v>
                </c:pt>
                <c:pt idx="6972">
                  <c:v>8</c:v>
                </c:pt>
                <c:pt idx="6973">
                  <c:v>6</c:v>
                </c:pt>
                <c:pt idx="6974">
                  <c:v>6</c:v>
                </c:pt>
                <c:pt idx="6975">
                  <c:v>6</c:v>
                </c:pt>
                <c:pt idx="6976">
                  <c:v>6</c:v>
                </c:pt>
                <c:pt idx="6977">
                  <c:v>6</c:v>
                </c:pt>
                <c:pt idx="6978">
                  <c:v>6</c:v>
                </c:pt>
                <c:pt idx="6979">
                  <c:v>6</c:v>
                </c:pt>
                <c:pt idx="6980">
                  <c:v>6</c:v>
                </c:pt>
                <c:pt idx="6981">
                  <c:v>6</c:v>
                </c:pt>
                <c:pt idx="6982">
                  <c:v>6</c:v>
                </c:pt>
                <c:pt idx="6983">
                  <c:v>6</c:v>
                </c:pt>
                <c:pt idx="6984">
                  <c:v>6</c:v>
                </c:pt>
                <c:pt idx="6985">
                  <c:v>6</c:v>
                </c:pt>
                <c:pt idx="6986">
                  <c:v>6</c:v>
                </c:pt>
                <c:pt idx="6987">
                  <c:v>6</c:v>
                </c:pt>
                <c:pt idx="6988">
                  <c:v>6</c:v>
                </c:pt>
                <c:pt idx="6989">
                  <c:v>6</c:v>
                </c:pt>
                <c:pt idx="6990">
                  <c:v>6</c:v>
                </c:pt>
                <c:pt idx="6991">
                  <c:v>6</c:v>
                </c:pt>
                <c:pt idx="6992">
                  <c:v>6</c:v>
                </c:pt>
                <c:pt idx="6993">
                  <c:v>6</c:v>
                </c:pt>
                <c:pt idx="6994">
                  <c:v>6</c:v>
                </c:pt>
                <c:pt idx="6995">
                  <c:v>6</c:v>
                </c:pt>
                <c:pt idx="6996">
                  <c:v>6</c:v>
                </c:pt>
                <c:pt idx="6997">
                  <c:v>6</c:v>
                </c:pt>
                <c:pt idx="6998">
                  <c:v>8</c:v>
                </c:pt>
                <c:pt idx="6999">
                  <c:v>8</c:v>
                </c:pt>
                <c:pt idx="7000">
                  <c:v>6</c:v>
                </c:pt>
                <c:pt idx="7001">
                  <c:v>6</c:v>
                </c:pt>
                <c:pt idx="7002">
                  <c:v>6</c:v>
                </c:pt>
                <c:pt idx="7003">
                  <c:v>6</c:v>
                </c:pt>
                <c:pt idx="7004">
                  <c:v>6</c:v>
                </c:pt>
                <c:pt idx="7005">
                  <c:v>6</c:v>
                </c:pt>
                <c:pt idx="7006">
                  <c:v>6</c:v>
                </c:pt>
                <c:pt idx="7007">
                  <c:v>6</c:v>
                </c:pt>
                <c:pt idx="7008">
                  <c:v>4</c:v>
                </c:pt>
                <c:pt idx="7009">
                  <c:v>4</c:v>
                </c:pt>
                <c:pt idx="7010">
                  <c:v>4</c:v>
                </c:pt>
                <c:pt idx="7011">
                  <c:v>4</c:v>
                </c:pt>
                <c:pt idx="7012">
                  <c:v>4</c:v>
                </c:pt>
                <c:pt idx="7013">
                  <c:v>4</c:v>
                </c:pt>
                <c:pt idx="7014">
                  <c:v>4</c:v>
                </c:pt>
                <c:pt idx="7015">
                  <c:v>4</c:v>
                </c:pt>
                <c:pt idx="7016">
                  <c:v>4</c:v>
                </c:pt>
                <c:pt idx="7017">
                  <c:v>4</c:v>
                </c:pt>
                <c:pt idx="7018">
                  <c:v>4</c:v>
                </c:pt>
                <c:pt idx="7019">
                  <c:v>4</c:v>
                </c:pt>
                <c:pt idx="7020">
                  <c:v>8</c:v>
                </c:pt>
                <c:pt idx="7021">
                  <c:v>8</c:v>
                </c:pt>
                <c:pt idx="7022">
                  <c:v>8</c:v>
                </c:pt>
                <c:pt idx="7023">
                  <c:v>8</c:v>
                </c:pt>
                <c:pt idx="7024">
                  <c:v>6</c:v>
                </c:pt>
                <c:pt idx="7025">
                  <c:v>6</c:v>
                </c:pt>
                <c:pt idx="7026">
                  <c:v>6</c:v>
                </c:pt>
                <c:pt idx="7027">
                  <c:v>6</c:v>
                </c:pt>
                <c:pt idx="7028">
                  <c:v>6</c:v>
                </c:pt>
                <c:pt idx="7029">
                  <c:v>6</c:v>
                </c:pt>
                <c:pt idx="7030">
                  <c:v>6</c:v>
                </c:pt>
                <c:pt idx="7031">
                  <c:v>6</c:v>
                </c:pt>
                <c:pt idx="7032">
                  <c:v>6</c:v>
                </c:pt>
                <c:pt idx="7033">
                  <c:v>6</c:v>
                </c:pt>
                <c:pt idx="7034">
                  <c:v>6</c:v>
                </c:pt>
                <c:pt idx="7035">
                  <c:v>6</c:v>
                </c:pt>
                <c:pt idx="7036">
                  <c:v>6</c:v>
                </c:pt>
                <c:pt idx="7037">
                  <c:v>4</c:v>
                </c:pt>
                <c:pt idx="7038">
                  <c:v>6</c:v>
                </c:pt>
                <c:pt idx="7039">
                  <c:v>6</c:v>
                </c:pt>
                <c:pt idx="7040">
                  <c:v>6</c:v>
                </c:pt>
                <c:pt idx="7041">
                  <c:v>6</c:v>
                </c:pt>
                <c:pt idx="7042">
                  <c:v>6</c:v>
                </c:pt>
                <c:pt idx="7043">
                  <c:v>4</c:v>
                </c:pt>
                <c:pt idx="7044">
                  <c:v>6</c:v>
                </c:pt>
                <c:pt idx="7045">
                  <c:v>4</c:v>
                </c:pt>
                <c:pt idx="7046">
                  <c:v>4</c:v>
                </c:pt>
                <c:pt idx="7047">
                  <c:v>6</c:v>
                </c:pt>
                <c:pt idx="7048">
                  <c:v>6</c:v>
                </c:pt>
                <c:pt idx="7049">
                  <c:v>6</c:v>
                </c:pt>
                <c:pt idx="7050">
                  <c:v>6</c:v>
                </c:pt>
                <c:pt idx="7051">
                  <c:v>6</c:v>
                </c:pt>
                <c:pt idx="7052">
                  <c:v>6</c:v>
                </c:pt>
                <c:pt idx="7053">
                  <c:v>6</c:v>
                </c:pt>
                <c:pt idx="7054">
                  <c:v>6</c:v>
                </c:pt>
                <c:pt idx="7055">
                  <c:v>12</c:v>
                </c:pt>
                <c:pt idx="7056">
                  <c:v>12</c:v>
                </c:pt>
                <c:pt idx="7057">
                  <c:v>12</c:v>
                </c:pt>
                <c:pt idx="7058">
                  <c:v>12</c:v>
                </c:pt>
                <c:pt idx="7059">
                  <c:v>12</c:v>
                </c:pt>
                <c:pt idx="7060">
                  <c:v>12</c:v>
                </c:pt>
                <c:pt idx="7061">
                  <c:v>12</c:v>
                </c:pt>
                <c:pt idx="7062">
                  <c:v>12</c:v>
                </c:pt>
                <c:pt idx="7063">
                  <c:v>12</c:v>
                </c:pt>
                <c:pt idx="7064">
                  <c:v>8</c:v>
                </c:pt>
                <c:pt idx="7065">
                  <c:v>8</c:v>
                </c:pt>
                <c:pt idx="7066">
                  <c:v>8</c:v>
                </c:pt>
                <c:pt idx="7067">
                  <c:v>8</c:v>
                </c:pt>
                <c:pt idx="7068">
                  <c:v>8</c:v>
                </c:pt>
                <c:pt idx="7069">
                  <c:v>8</c:v>
                </c:pt>
                <c:pt idx="7070">
                  <c:v>8</c:v>
                </c:pt>
                <c:pt idx="7071">
                  <c:v>6</c:v>
                </c:pt>
                <c:pt idx="7072">
                  <c:v>4</c:v>
                </c:pt>
                <c:pt idx="7073">
                  <c:v>4</c:v>
                </c:pt>
                <c:pt idx="7074">
                  <c:v>8</c:v>
                </c:pt>
                <c:pt idx="7075">
                  <c:v>8</c:v>
                </c:pt>
                <c:pt idx="7076">
                  <c:v>6</c:v>
                </c:pt>
                <c:pt idx="7077">
                  <c:v>4</c:v>
                </c:pt>
                <c:pt idx="7078">
                  <c:v>8</c:v>
                </c:pt>
                <c:pt idx="7079">
                  <c:v>8</c:v>
                </c:pt>
                <c:pt idx="7080">
                  <c:v>8</c:v>
                </c:pt>
                <c:pt idx="7081">
                  <c:v>6</c:v>
                </c:pt>
                <c:pt idx="7082">
                  <c:v>4</c:v>
                </c:pt>
                <c:pt idx="7083">
                  <c:v>4</c:v>
                </c:pt>
                <c:pt idx="7084">
                  <c:v>8</c:v>
                </c:pt>
                <c:pt idx="7085">
                  <c:v>6</c:v>
                </c:pt>
                <c:pt idx="7086">
                  <c:v>4</c:v>
                </c:pt>
                <c:pt idx="7087">
                  <c:v>4</c:v>
                </c:pt>
                <c:pt idx="7088">
                  <c:v>6</c:v>
                </c:pt>
                <c:pt idx="7089">
                  <c:v>4</c:v>
                </c:pt>
                <c:pt idx="7090">
                  <c:v>8</c:v>
                </c:pt>
                <c:pt idx="7091">
                  <c:v>8</c:v>
                </c:pt>
                <c:pt idx="7092">
                  <c:v>4</c:v>
                </c:pt>
                <c:pt idx="7093">
                  <c:v>8</c:v>
                </c:pt>
                <c:pt idx="7094">
                  <c:v>6</c:v>
                </c:pt>
                <c:pt idx="7095">
                  <c:v>4</c:v>
                </c:pt>
                <c:pt idx="7096">
                  <c:v>6</c:v>
                </c:pt>
                <c:pt idx="7097">
                  <c:v>6</c:v>
                </c:pt>
                <c:pt idx="7098">
                  <c:v>4</c:v>
                </c:pt>
                <c:pt idx="7099">
                  <c:v>4</c:v>
                </c:pt>
                <c:pt idx="7100">
                  <c:v>4</c:v>
                </c:pt>
                <c:pt idx="7101">
                  <c:v>4</c:v>
                </c:pt>
                <c:pt idx="7102">
                  <c:v>4</c:v>
                </c:pt>
                <c:pt idx="7103">
                  <c:v>4</c:v>
                </c:pt>
                <c:pt idx="7104">
                  <c:v>4</c:v>
                </c:pt>
                <c:pt idx="7105">
                  <c:v>4</c:v>
                </c:pt>
                <c:pt idx="7106">
                  <c:v>4</c:v>
                </c:pt>
                <c:pt idx="7107">
                  <c:v>4</c:v>
                </c:pt>
                <c:pt idx="7108">
                  <c:v>4</c:v>
                </c:pt>
                <c:pt idx="7109">
                  <c:v>4</c:v>
                </c:pt>
                <c:pt idx="7110">
                  <c:v>4</c:v>
                </c:pt>
                <c:pt idx="7111">
                  <c:v>4</c:v>
                </c:pt>
                <c:pt idx="7112">
                  <c:v>4</c:v>
                </c:pt>
                <c:pt idx="7113">
                  <c:v>4</c:v>
                </c:pt>
                <c:pt idx="7114">
                  <c:v>4</c:v>
                </c:pt>
                <c:pt idx="7115">
                  <c:v>4</c:v>
                </c:pt>
                <c:pt idx="7116">
                  <c:v>4</c:v>
                </c:pt>
                <c:pt idx="7117">
                  <c:v>4</c:v>
                </c:pt>
                <c:pt idx="7118">
                  <c:v>4</c:v>
                </c:pt>
                <c:pt idx="7119">
                  <c:v>4</c:v>
                </c:pt>
                <c:pt idx="7120">
                  <c:v>4</c:v>
                </c:pt>
                <c:pt idx="7121">
                  <c:v>4</c:v>
                </c:pt>
                <c:pt idx="7122">
                  <c:v>4</c:v>
                </c:pt>
                <c:pt idx="7123">
                  <c:v>4</c:v>
                </c:pt>
                <c:pt idx="7124">
                  <c:v>4</c:v>
                </c:pt>
                <c:pt idx="7125">
                  <c:v>4</c:v>
                </c:pt>
                <c:pt idx="7126">
                  <c:v>4</c:v>
                </c:pt>
                <c:pt idx="7127">
                  <c:v>4</c:v>
                </c:pt>
                <c:pt idx="7128">
                  <c:v>6</c:v>
                </c:pt>
                <c:pt idx="7129">
                  <c:v>4</c:v>
                </c:pt>
                <c:pt idx="7130">
                  <c:v>6</c:v>
                </c:pt>
                <c:pt idx="7131">
                  <c:v>4</c:v>
                </c:pt>
                <c:pt idx="7132">
                  <c:v>6</c:v>
                </c:pt>
                <c:pt idx="7133">
                  <c:v>6</c:v>
                </c:pt>
                <c:pt idx="7134">
                  <c:v>4</c:v>
                </c:pt>
                <c:pt idx="7135">
                  <c:v>6</c:v>
                </c:pt>
                <c:pt idx="7136">
                  <c:v>6</c:v>
                </c:pt>
                <c:pt idx="7137">
                  <c:v>6</c:v>
                </c:pt>
                <c:pt idx="7138">
                  <c:v>6</c:v>
                </c:pt>
                <c:pt idx="7139">
                  <c:v>6</c:v>
                </c:pt>
                <c:pt idx="7140">
                  <c:v>6</c:v>
                </c:pt>
                <c:pt idx="7141">
                  <c:v>6</c:v>
                </c:pt>
                <c:pt idx="7142">
                  <c:v>6</c:v>
                </c:pt>
                <c:pt idx="7143">
                  <c:v>6</c:v>
                </c:pt>
                <c:pt idx="7144">
                  <c:v>6</c:v>
                </c:pt>
                <c:pt idx="7145">
                  <c:v>6</c:v>
                </c:pt>
                <c:pt idx="7146">
                  <c:v>6</c:v>
                </c:pt>
                <c:pt idx="7147">
                  <c:v>6</c:v>
                </c:pt>
                <c:pt idx="7148">
                  <c:v>6</c:v>
                </c:pt>
                <c:pt idx="7149">
                  <c:v>6</c:v>
                </c:pt>
                <c:pt idx="7150">
                  <c:v>6</c:v>
                </c:pt>
                <c:pt idx="7151">
                  <c:v>6</c:v>
                </c:pt>
                <c:pt idx="7152">
                  <c:v>6</c:v>
                </c:pt>
                <c:pt idx="7153">
                  <c:v>6</c:v>
                </c:pt>
                <c:pt idx="7154">
                  <c:v>6</c:v>
                </c:pt>
                <c:pt idx="7155">
                  <c:v>6</c:v>
                </c:pt>
                <c:pt idx="7156">
                  <c:v>6</c:v>
                </c:pt>
                <c:pt idx="7157">
                  <c:v>6</c:v>
                </c:pt>
                <c:pt idx="7158">
                  <c:v>6</c:v>
                </c:pt>
                <c:pt idx="7159">
                  <c:v>6</c:v>
                </c:pt>
                <c:pt idx="7160">
                  <c:v>6</c:v>
                </c:pt>
                <c:pt idx="7161">
                  <c:v>6</c:v>
                </c:pt>
                <c:pt idx="7162">
                  <c:v>6</c:v>
                </c:pt>
                <c:pt idx="7163">
                  <c:v>6</c:v>
                </c:pt>
                <c:pt idx="7164">
                  <c:v>6</c:v>
                </c:pt>
                <c:pt idx="7165">
                  <c:v>6</c:v>
                </c:pt>
                <c:pt idx="7166">
                  <c:v>6</c:v>
                </c:pt>
                <c:pt idx="7167">
                  <c:v>4</c:v>
                </c:pt>
                <c:pt idx="7168">
                  <c:v>4</c:v>
                </c:pt>
                <c:pt idx="7169">
                  <c:v>4</c:v>
                </c:pt>
                <c:pt idx="7170">
                  <c:v>4</c:v>
                </c:pt>
                <c:pt idx="7171">
                  <c:v>4</c:v>
                </c:pt>
                <c:pt idx="7172">
                  <c:v>4</c:v>
                </c:pt>
                <c:pt idx="7173">
                  <c:v>4</c:v>
                </c:pt>
                <c:pt idx="7174">
                  <c:v>4</c:v>
                </c:pt>
                <c:pt idx="7175">
                  <c:v>4</c:v>
                </c:pt>
                <c:pt idx="7176">
                  <c:v>4</c:v>
                </c:pt>
                <c:pt idx="7177">
                  <c:v>4</c:v>
                </c:pt>
                <c:pt idx="7178">
                  <c:v>4</c:v>
                </c:pt>
                <c:pt idx="7179">
                  <c:v>4</c:v>
                </c:pt>
                <c:pt idx="7180">
                  <c:v>4</c:v>
                </c:pt>
                <c:pt idx="7181">
                  <c:v>4</c:v>
                </c:pt>
                <c:pt idx="7182">
                  <c:v>4</c:v>
                </c:pt>
                <c:pt idx="7183">
                  <c:v>4</c:v>
                </c:pt>
                <c:pt idx="7184">
                  <c:v>4</c:v>
                </c:pt>
                <c:pt idx="7185">
                  <c:v>4</c:v>
                </c:pt>
                <c:pt idx="7186">
                  <c:v>4</c:v>
                </c:pt>
                <c:pt idx="7187">
                  <c:v>4</c:v>
                </c:pt>
                <c:pt idx="7188">
                  <c:v>4</c:v>
                </c:pt>
                <c:pt idx="7189">
                  <c:v>5</c:v>
                </c:pt>
                <c:pt idx="7190">
                  <c:v>5</c:v>
                </c:pt>
                <c:pt idx="7191">
                  <c:v>5</c:v>
                </c:pt>
                <c:pt idx="7192">
                  <c:v>5</c:v>
                </c:pt>
                <c:pt idx="7193">
                  <c:v>5</c:v>
                </c:pt>
                <c:pt idx="7194">
                  <c:v>5</c:v>
                </c:pt>
                <c:pt idx="7195">
                  <c:v>5</c:v>
                </c:pt>
                <c:pt idx="7196">
                  <c:v>5</c:v>
                </c:pt>
                <c:pt idx="7197">
                  <c:v>5</c:v>
                </c:pt>
                <c:pt idx="7198">
                  <c:v>5</c:v>
                </c:pt>
                <c:pt idx="7199">
                  <c:v>5</c:v>
                </c:pt>
                <c:pt idx="7200">
                  <c:v>5</c:v>
                </c:pt>
                <c:pt idx="7201">
                  <c:v>5</c:v>
                </c:pt>
                <c:pt idx="7202">
                  <c:v>5</c:v>
                </c:pt>
                <c:pt idx="7203">
                  <c:v>5</c:v>
                </c:pt>
                <c:pt idx="7204">
                  <c:v>5</c:v>
                </c:pt>
                <c:pt idx="7205">
                  <c:v>5</c:v>
                </c:pt>
                <c:pt idx="7206">
                  <c:v>5</c:v>
                </c:pt>
                <c:pt idx="7207">
                  <c:v>5</c:v>
                </c:pt>
                <c:pt idx="7208">
                  <c:v>5</c:v>
                </c:pt>
                <c:pt idx="7209">
                  <c:v>5</c:v>
                </c:pt>
                <c:pt idx="7210">
                  <c:v>5</c:v>
                </c:pt>
                <c:pt idx="7211">
                  <c:v>5</c:v>
                </c:pt>
                <c:pt idx="7212">
                  <c:v>5</c:v>
                </c:pt>
                <c:pt idx="7213">
                  <c:v>5</c:v>
                </c:pt>
                <c:pt idx="7214">
                  <c:v>5</c:v>
                </c:pt>
                <c:pt idx="7215">
                  <c:v>5</c:v>
                </c:pt>
                <c:pt idx="7216">
                  <c:v>5</c:v>
                </c:pt>
                <c:pt idx="7217">
                  <c:v>5</c:v>
                </c:pt>
                <c:pt idx="7218">
                  <c:v>5</c:v>
                </c:pt>
                <c:pt idx="7219">
                  <c:v>5</c:v>
                </c:pt>
                <c:pt idx="7220">
                  <c:v>5</c:v>
                </c:pt>
                <c:pt idx="7221">
                  <c:v>5</c:v>
                </c:pt>
                <c:pt idx="7222">
                  <c:v>5</c:v>
                </c:pt>
                <c:pt idx="7223">
                  <c:v>5</c:v>
                </c:pt>
                <c:pt idx="7224">
                  <c:v>5</c:v>
                </c:pt>
                <c:pt idx="7225">
                  <c:v>6</c:v>
                </c:pt>
                <c:pt idx="7226">
                  <c:v>6</c:v>
                </c:pt>
                <c:pt idx="7227">
                  <c:v>6</c:v>
                </c:pt>
                <c:pt idx="7228">
                  <c:v>6</c:v>
                </c:pt>
                <c:pt idx="7229">
                  <c:v>6</c:v>
                </c:pt>
                <c:pt idx="7230">
                  <c:v>6</c:v>
                </c:pt>
                <c:pt idx="7231">
                  <c:v>6</c:v>
                </c:pt>
                <c:pt idx="7232">
                  <c:v>6</c:v>
                </c:pt>
                <c:pt idx="7233">
                  <c:v>6</c:v>
                </c:pt>
                <c:pt idx="7234">
                  <c:v>6</c:v>
                </c:pt>
                <c:pt idx="7235">
                  <c:v>6</c:v>
                </c:pt>
                <c:pt idx="7236">
                  <c:v>6</c:v>
                </c:pt>
                <c:pt idx="7237">
                  <c:v>6</c:v>
                </c:pt>
                <c:pt idx="7238">
                  <c:v>6</c:v>
                </c:pt>
                <c:pt idx="7239">
                  <c:v>6</c:v>
                </c:pt>
                <c:pt idx="7240">
                  <c:v>6</c:v>
                </c:pt>
                <c:pt idx="7241">
                  <c:v>6</c:v>
                </c:pt>
                <c:pt idx="7242">
                  <c:v>6</c:v>
                </c:pt>
                <c:pt idx="7243">
                  <c:v>6</c:v>
                </c:pt>
                <c:pt idx="7244">
                  <c:v>6</c:v>
                </c:pt>
                <c:pt idx="7245">
                  <c:v>6</c:v>
                </c:pt>
                <c:pt idx="7246">
                  <c:v>6</c:v>
                </c:pt>
                <c:pt idx="7247">
                  <c:v>6</c:v>
                </c:pt>
                <c:pt idx="7248">
                  <c:v>6</c:v>
                </c:pt>
                <c:pt idx="7249">
                  <c:v>6</c:v>
                </c:pt>
                <c:pt idx="7250">
                  <c:v>6</c:v>
                </c:pt>
                <c:pt idx="7251">
                  <c:v>6</c:v>
                </c:pt>
                <c:pt idx="7252">
                  <c:v>6</c:v>
                </c:pt>
                <c:pt idx="7253">
                  <c:v>6</c:v>
                </c:pt>
                <c:pt idx="7254">
                  <c:v>6</c:v>
                </c:pt>
                <c:pt idx="7255">
                  <c:v>6</c:v>
                </c:pt>
                <c:pt idx="7256">
                  <c:v>6</c:v>
                </c:pt>
                <c:pt idx="7257">
                  <c:v>6</c:v>
                </c:pt>
                <c:pt idx="7258">
                  <c:v>6</c:v>
                </c:pt>
                <c:pt idx="7259">
                  <c:v>6</c:v>
                </c:pt>
                <c:pt idx="7260">
                  <c:v>6</c:v>
                </c:pt>
                <c:pt idx="7261">
                  <c:v>6</c:v>
                </c:pt>
                <c:pt idx="7262">
                  <c:v>6</c:v>
                </c:pt>
                <c:pt idx="7263">
                  <c:v>6</c:v>
                </c:pt>
                <c:pt idx="7264">
                  <c:v>4</c:v>
                </c:pt>
                <c:pt idx="7265">
                  <c:v>4</c:v>
                </c:pt>
                <c:pt idx="7266">
                  <c:v>4</c:v>
                </c:pt>
                <c:pt idx="7267">
                  <c:v>4</c:v>
                </c:pt>
                <c:pt idx="7268">
                  <c:v>4</c:v>
                </c:pt>
                <c:pt idx="7269">
                  <c:v>4</c:v>
                </c:pt>
                <c:pt idx="7270">
                  <c:v>4</c:v>
                </c:pt>
                <c:pt idx="7271">
                  <c:v>4</c:v>
                </c:pt>
                <c:pt idx="7272">
                  <c:v>4</c:v>
                </c:pt>
                <c:pt idx="7273">
                  <c:v>4</c:v>
                </c:pt>
                <c:pt idx="7274">
                  <c:v>4</c:v>
                </c:pt>
                <c:pt idx="7275">
                  <c:v>4</c:v>
                </c:pt>
                <c:pt idx="7276">
                  <c:v>4</c:v>
                </c:pt>
                <c:pt idx="7277">
                  <c:v>4</c:v>
                </c:pt>
                <c:pt idx="7278">
                  <c:v>4</c:v>
                </c:pt>
                <c:pt idx="7279">
                  <c:v>4</c:v>
                </c:pt>
                <c:pt idx="7280">
                  <c:v>4</c:v>
                </c:pt>
                <c:pt idx="7281">
                  <c:v>4</c:v>
                </c:pt>
                <c:pt idx="7282">
                  <c:v>4</c:v>
                </c:pt>
                <c:pt idx="7283">
                  <c:v>4</c:v>
                </c:pt>
                <c:pt idx="7284">
                  <c:v>4</c:v>
                </c:pt>
                <c:pt idx="7285">
                  <c:v>4</c:v>
                </c:pt>
                <c:pt idx="7286">
                  <c:v>4</c:v>
                </c:pt>
                <c:pt idx="7287">
                  <c:v>4</c:v>
                </c:pt>
                <c:pt idx="7288">
                  <c:v>4</c:v>
                </c:pt>
                <c:pt idx="7289">
                  <c:v>4</c:v>
                </c:pt>
                <c:pt idx="7290">
                  <c:v>4</c:v>
                </c:pt>
                <c:pt idx="7291">
                  <c:v>4</c:v>
                </c:pt>
                <c:pt idx="7292">
                  <c:v>4</c:v>
                </c:pt>
                <c:pt idx="7293">
                  <c:v>6</c:v>
                </c:pt>
                <c:pt idx="7294">
                  <c:v>6</c:v>
                </c:pt>
                <c:pt idx="7295">
                  <c:v>6</c:v>
                </c:pt>
                <c:pt idx="7296">
                  <c:v>6</c:v>
                </c:pt>
                <c:pt idx="7297">
                  <c:v>6</c:v>
                </c:pt>
                <c:pt idx="7298">
                  <c:v>6</c:v>
                </c:pt>
                <c:pt idx="7299">
                  <c:v>6</c:v>
                </c:pt>
                <c:pt idx="7300">
                  <c:v>6</c:v>
                </c:pt>
                <c:pt idx="7301">
                  <c:v>6</c:v>
                </c:pt>
                <c:pt idx="7302">
                  <c:v>6</c:v>
                </c:pt>
                <c:pt idx="7303">
                  <c:v>6</c:v>
                </c:pt>
                <c:pt idx="7304">
                  <c:v>6</c:v>
                </c:pt>
                <c:pt idx="7305">
                  <c:v>6</c:v>
                </c:pt>
                <c:pt idx="7306">
                  <c:v>6</c:v>
                </c:pt>
                <c:pt idx="7307">
                  <c:v>6</c:v>
                </c:pt>
                <c:pt idx="7308">
                  <c:v>4</c:v>
                </c:pt>
                <c:pt idx="7309">
                  <c:v>4</c:v>
                </c:pt>
                <c:pt idx="7310">
                  <c:v>4</c:v>
                </c:pt>
                <c:pt idx="7311">
                  <c:v>4</c:v>
                </c:pt>
                <c:pt idx="7312">
                  <c:v>4</c:v>
                </c:pt>
                <c:pt idx="7313">
                  <c:v>4</c:v>
                </c:pt>
                <c:pt idx="7314">
                  <c:v>4</c:v>
                </c:pt>
                <c:pt idx="7315">
                  <c:v>4</c:v>
                </c:pt>
                <c:pt idx="7316">
                  <c:v>4</c:v>
                </c:pt>
                <c:pt idx="7317">
                  <c:v>4</c:v>
                </c:pt>
                <c:pt idx="7318">
                  <c:v>4</c:v>
                </c:pt>
                <c:pt idx="7319">
                  <c:v>4</c:v>
                </c:pt>
                <c:pt idx="7320">
                  <c:v>4</c:v>
                </c:pt>
                <c:pt idx="7321">
                  <c:v>4</c:v>
                </c:pt>
                <c:pt idx="7322">
                  <c:v>4</c:v>
                </c:pt>
                <c:pt idx="7323">
                  <c:v>4</c:v>
                </c:pt>
                <c:pt idx="7324">
                  <c:v>4</c:v>
                </c:pt>
                <c:pt idx="7325">
                  <c:v>4</c:v>
                </c:pt>
                <c:pt idx="7326">
                  <c:v>4</c:v>
                </c:pt>
                <c:pt idx="7327">
                  <c:v>4</c:v>
                </c:pt>
                <c:pt idx="7328">
                  <c:v>4</c:v>
                </c:pt>
                <c:pt idx="7329">
                  <c:v>4</c:v>
                </c:pt>
                <c:pt idx="7330">
                  <c:v>4</c:v>
                </c:pt>
                <c:pt idx="7331">
                  <c:v>4</c:v>
                </c:pt>
                <c:pt idx="7332">
                  <c:v>4</c:v>
                </c:pt>
                <c:pt idx="7333">
                  <c:v>4</c:v>
                </c:pt>
                <c:pt idx="7334">
                  <c:v>4</c:v>
                </c:pt>
                <c:pt idx="7335">
                  <c:v>4</c:v>
                </c:pt>
                <c:pt idx="7336">
                  <c:v>6</c:v>
                </c:pt>
                <c:pt idx="7337">
                  <c:v>4</c:v>
                </c:pt>
                <c:pt idx="7338">
                  <c:v>4</c:v>
                </c:pt>
                <c:pt idx="7339">
                  <c:v>4</c:v>
                </c:pt>
                <c:pt idx="7340">
                  <c:v>6</c:v>
                </c:pt>
                <c:pt idx="7341">
                  <c:v>4</c:v>
                </c:pt>
                <c:pt idx="7342">
                  <c:v>4</c:v>
                </c:pt>
                <c:pt idx="7343">
                  <c:v>4</c:v>
                </c:pt>
                <c:pt idx="7344">
                  <c:v>4</c:v>
                </c:pt>
                <c:pt idx="7345">
                  <c:v>4</c:v>
                </c:pt>
                <c:pt idx="7346">
                  <c:v>4</c:v>
                </c:pt>
                <c:pt idx="7347">
                  <c:v>4</c:v>
                </c:pt>
                <c:pt idx="7348">
                  <c:v>6</c:v>
                </c:pt>
                <c:pt idx="7349">
                  <c:v>4</c:v>
                </c:pt>
                <c:pt idx="7350">
                  <c:v>6</c:v>
                </c:pt>
                <c:pt idx="7351">
                  <c:v>4</c:v>
                </c:pt>
                <c:pt idx="7352">
                  <c:v>4</c:v>
                </c:pt>
                <c:pt idx="7353">
                  <c:v>4</c:v>
                </c:pt>
                <c:pt idx="7354">
                  <c:v>4</c:v>
                </c:pt>
                <c:pt idx="7355">
                  <c:v>4</c:v>
                </c:pt>
                <c:pt idx="7356">
                  <c:v>4</c:v>
                </c:pt>
                <c:pt idx="7357">
                  <c:v>4</c:v>
                </c:pt>
                <c:pt idx="7358">
                  <c:v>4</c:v>
                </c:pt>
                <c:pt idx="7359">
                  <c:v>4</c:v>
                </c:pt>
                <c:pt idx="7360">
                  <c:v>4</c:v>
                </c:pt>
                <c:pt idx="7361">
                  <c:v>4</c:v>
                </c:pt>
                <c:pt idx="7362">
                  <c:v>4</c:v>
                </c:pt>
                <c:pt idx="7363">
                  <c:v>4</c:v>
                </c:pt>
                <c:pt idx="7364">
                  <c:v>4</c:v>
                </c:pt>
                <c:pt idx="7365">
                  <c:v>4</c:v>
                </c:pt>
                <c:pt idx="7366">
                  <c:v>4</c:v>
                </c:pt>
                <c:pt idx="7367">
                  <c:v>4</c:v>
                </c:pt>
                <c:pt idx="7368">
                  <c:v>4</c:v>
                </c:pt>
                <c:pt idx="7369">
                  <c:v>4</c:v>
                </c:pt>
                <c:pt idx="7370">
                  <c:v>4</c:v>
                </c:pt>
                <c:pt idx="7371">
                  <c:v>4</c:v>
                </c:pt>
                <c:pt idx="7372">
                  <c:v>4</c:v>
                </c:pt>
                <c:pt idx="7373">
                  <c:v>4</c:v>
                </c:pt>
                <c:pt idx="7374">
                  <c:v>4</c:v>
                </c:pt>
                <c:pt idx="7375">
                  <c:v>4</c:v>
                </c:pt>
                <c:pt idx="7376">
                  <c:v>4</c:v>
                </c:pt>
                <c:pt idx="7377">
                  <c:v>4</c:v>
                </c:pt>
                <c:pt idx="7378">
                  <c:v>4</c:v>
                </c:pt>
                <c:pt idx="7379">
                  <c:v>4</c:v>
                </c:pt>
                <c:pt idx="7380">
                  <c:v>4</c:v>
                </c:pt>
                <c:pt idx="7381">
                  <c:v>4</c:v>
                </c:pt>
                <c:pt idx="7382">
                  <c:v>6</c:v>
                </c:pt>
                <c:pt idx="7383">
                  <c:v>4</c:v>
                </c:pt>
                <c:pt idx="7384">
                  <c:v>6</c:v>
                </c:pt>
                <c:pt idx="7385">
                  <c:v>4</c:v>
                </c:pt>
                <c:pt idx="7386">
                  <c:v>4</c:v>
                </c:pt>
                <c:pt idx="7387">
                  <c:v>4</c:v>
                </c:pt>
                <c:pt idx="7388">
                  <c:v>4</c:v>
                </c:pt>
                <c:pt idx="7389">
                  <c:v>4</c:v>
                </c:pt>
                <c:pt idx="7390">
                  <c:v>4</c:v>
                </c:pt>
                <c:pt idx="7391">
                  <c:v>6</c:v>
                </c:pt>
                <c:pt idx="7392">
                  <c:v>4</c:v>
                </c:pt>
                <c:pt idx="7393">
                  <c:v>4</c:v>
                </c:pt>
                <c:pt idx="7394">
                  <c:v>4</c:v>
                </c:pt>
                <c:pt idx="7395">
                  <c:v>4</c:v>
                </c:pt>
                <c:pt idx="7396">
                  <c:v>4</c:v>
                </c:pt>
                <c:pt idx="7397">
                  <c:v>4</c:v>
                </c:pt>
                <c:pt idx="7398">
                  <c:v>6</c:v>
                </c:pt>
                <c:pt idx="7399">
                  <c:v>6</c:v>
                </c:pt>
                <c:pt idx="7400">
                  <c:v>6</c:v>
                </c:pt>
                <c:pt idx="7401">
                  <c:v>6</c:v>
                </c:pt>
                <c:pt idx="7402">
                  <c:v>6</c:v>
                </c:pt>
                <c:pt idx="7403">
                  <c:v>6</c:v>
                </c:pt>
                <c:pt idx="7404">
                  <c:v>6</c:v>
                </c:pt>
                <c:pt idx="7405">
                  <c:v>6</c:v>
                </c:pt>
                <c:pt idx="7406">
                  <c:v>6</c:v>
                </c:pt>
                <c:pt idx="7407">
                  <c:v>6</c:v>
                </c:pt>
                <c:pt idx="7408">
                  <c:v>6</c:v>
                </c:pt>
                <c:pt idx="7409">
                  <c:v>6</c:v>
                </c:pt>
                <c:pt idx="7410">
                  <c:v>6</c:v>
                </c:pt>
                <c:pt idx="7411">
                  <c:v>6</c:v>
                </c:pt>
                <c:pt idx="7412">
                  <c:v>6</c:v>
                </c:pt>
                <c:pt idx="7413">
                  <c:v>6</c:v>
                </c:pt>
                <c:pt idx="7414">
                  <c:v>6</c:v>
                </c:pt>
                <c:pt idx="7415">
                  <c:v>8</c:v>
                </c:pt>
                <c:pt idx="7416">
                  <c:v>6</c:v>
                </c:pt>
                <c:pt idx="7417">
                  <c:v>6</c:v>
                </c:pt>
                <c:pt idx="7418">
                  <c:v>6</c:v>
                </c:pt>
                <c:pt idx="7419">
                  <c:v>6</c:v>
                </c:pt>
                <c:pt idx="7420">
                  <c:v>8</c:v>
                </c:pt>
                <c:pt idx="7421">
                  <c:v>8</c:v>
                </c:pt>
                <c:pt idx="7422">
                  <c:v>8</c:v>
                </c:pt>
                <c:pt idx="7423">
                  <c:v>8</c:v>
                </c:pt>
                <c:pt idx="7424">
                  <c:v>6</c:v>
                </c:pt>
                <c:pt idx="7425">
                  <c:v>8</c:v>
                </c:pt>
                <c:pt idx="7426">
                  <c:v>6</c:v>
                </c:pt>
                <c:pt idx="7427">
                  <c:v>8</c:v>
                </c:pt>
                <c:pt idx="7428">
                  <c:v>8</c:v>
                </c:pt>
                <c:pt idx="7429">
                  <c:v>6</c:v>
                </c:pt>
                <c:pt idx="7430">
                  <c:v>8</c:v>
                </c:pt>
                <c:pt idx="7431">
                  <c:v>6</c:v>
                </c:pt>
                <c:pt idx="7432">
                  <c:v>8</c:v>
                </c:pt>
                <c:pt idx="7433">
                  <c:v>6</c:v>
                </c:pt>
                <c:pt idx="7434">
                  <c:v>6</c:v>
                </c:pt>
                <c:pt idx="7435">
                  <c:v>6</c:v>
                </c:pt>
                <c:pt idx="7436">
                  <c:v>6</c:v>
                </c:pt>
                <c:pt idx="7437">
                  <c:v>6</c:v>
                </c:pt>
                <c:pt idx="7438">
                  <c:v>6</c:v>
                </c:pt>
                <c:pt idx="7439">
                  <c:v>6</c:v>
                </c:pt>
                <c:pt idx="7440">
                  <c:v>6</c:v>
                </c:pt>
                <c:pt idx="7441">
                  <c:v>6</c:v>
                </c:pt>
                <c:pt idx="7442">
                  <c:v>6</c:v>
                </c:pt>
                <c:pt idx="7443">
                  <c:v>12</c:v>
                </c:pt>
                <c:pt idx="7444">
                  <c:v>12</c:v>
                </c:pt>
                <c:pt idx="7445">
                  <c:v>4</c:v>
                </c:pt>
                <c:pt idx="7446">
                  <c:v>4</c:v>
                </c:pt>
                <c:pt idx="7447">
                  <c:v>4</c:v>
                </c:pt>
                <c:pt idx="7448">
                  <c:v>4</c:v>
                </c:pt>
                <c:pt idx="7449">
                  <c:v>4</c:v>
                </c:pt>
                <c:pt idx="7450">
                  <c:v>4</c:v>
                </c:pt>
                <c:pt idx="7451">
                  <c:v>4</c:v>
                </c:pt>
                <c:pt idx="7452">
                  <c:v>4</c:v>
                </c:pt>
                <c:pt idx="7453">
                  <c:v>4</c:v>
                </c:pt>
                <c:pt idx="7454">
                  <c:v>4</c:v>
                </c:pt>
                <c:pt idx="7455">
                  <c:v>4</c:v>
                </c:pt>
                <c:pt idx="7456">
                  <c:v>4</c:v>
                </c:pt>
                <c:pt idx="7457">
                  <c:v>4</c:v>
                </c:pt>
                <c:pt idx="7458">
                  <c:v>4</c:v>
                </c:pt>
                <c:pt idx="7459">
                  <c:v>4</c:v>
                </c:pt>
                <c:pt idx="7460">
                  <c:v>4</c:v>
                </c:pt>
                <c:pt idx="7461">
                  <c:v>4</c:v>
                </c:pt>
                <c:pt idx="7462">
                  <c:v>4</c:v>
                </c:pt>
                <c:pt idx="7463">
                  <c:v>4</c:v>
                </c:pt>
                <c:pt idx="7464">
                  <c:v>4</c:v>
                </c:pt>
                <c:pt idx="7465">
                  <c:v>4</c:v>
                </c:pt>
                <c:pt idx="7466">
                  <c:v>4</c:v>
                </c:pt>
                <c:pt idx="7467">
                  <c:v>6</c:v>
                </c:pt>
                <c:pt idx="7468">
                  <c:v>4</c:v>
                </c:pt>
                <c:pt idx="7469">
                  <c:v>4</c:v>
                </c:pt>
                <c:pt idx="7470">
                  <c:v>4</c:v>
                </c:pt>
                <c:pt idx="7471">
                  <c:v>4</c:v>
                </c:pt>
                <c:pt idx="7472">
                  <c:v>4</c:v>
                </c:pt>
                <c:pt idx="7473">
                  <c:v>4</c:v>
                </c:pt>
                <c:pt idx="7474">
                  <c:v>4</c:v>
                </c:pt>
                <c:pt idx="7475">
                  <c:v>4</c:v>
                </c:pt>
                <c:pt idx="7476">
                  <c:v>4</c:v>
                </c:pt>
                <c:pt idx="7477">
                  <c:v>4</c:v>
                </c:pt>
                <c:pt idx="7478">
                  <c:v>4</c:v>
                </c:pt>
                <c:pt idx="7479">
                  <c:v>6</c:v>
                </c:pt>
                <c:pt idx="7480">
                  <c:v>4</c:v>
                </c:pt>
                <c:pt idx="7481">
                  <c:v>4</c:v>
                </c:pt>
                <c:pt idx="7482">
                  <c:v>4</c:v>
                </c:pt>
                <c:pt idx="7483">
                  <c:v>4</c:v>
                </c:pt>
                <c:pt idx="7484">
                  <c:v>4</c:v>
                </c:pt>
                <c:pt idx="7485">
                  <c:v>4</c:v>
                </c:pt>
                <c:pt idx="7486">
                  <c:v>4</c:v>
                </c:pt>
                <c:pt idx="7487">
                  <c:v>6</c:v>
                </c:pt>
                <c:pt idx="7488">
                  <c:v>4</c:v>
                </c:pt>
                <c:pt idx="7489">
                  <c:v>4</c:v>
                </c:pt>
                <c:pt idx="7490">
                  <c:v>4</c:v>
                </c:pt>
                <c:pt idx="7491">
                  <c:v>4</c:v>
                </c:pt>
                <c:pt idx="7492">
                  <c:v>4</c:v>
                </c:pt>
                <c:pt idx="7493">
                  <c:v>6</c:v>
                </c:pt>
                <c:pt idx="7494">
                  <c:v>6</c:v>
                </c:pt>
                <c:pt idx="7495">
                  <c:v>6</c:v>
                </c:pt>
                <c:pt idx="7496">
                  <c:v>6</c:v>
                </c:pt>
                <c:pt idx="7497">
                  <c:v>6</c:v>
                </c:pt>
                <c:pt idx="7498">
                  <c:v>6</c:v>
                </c:pt>
                <c:pt idx="7499">
                  <c:v>6</c:v>
                </c:pt>
                <c:pt idx="7500">
                  <c:v>6</c:v>
                </c:pt>
                <c:pt idx="7501">
                  <c:v>6</c:v>
                </c:pt>
                <c:pt idx="7502">
                  <c:v>6</c:v>
                </c:pt>
                <c:pt idx="7503">
                  <c:v>6</c:v>
                </c:pt>
                <c:pt idx="7504">
                  <c:v>6</c:v>
                </c:pt>
                <c:pt idx="7505">
                  <c:v>6</c:v>
                </c:pt>
                <c:pt idx="7506">
                  <c:v>6</c:v>
                </c:pt>
                <c:pt idx="7507">
                  <c:v>6</c:v>
                </c:pt>
                <c:pt idx="7508">
                  <c:v>6</c:v>
                </c:pt>
                <c:pt idx="7509">
                  <c:v>6</c:v>
                </c:pt>
                <c:pt idx="7510">
                  <c:v>6</c:v>
                </c:pt>
                <c:pt idx="7511">
                  <c:v>6</c:v>
                </c:pt>
                <c:pt idx="7512">
                  <c:v>6</c:v>
                </c:pt>
                <c:pt idx="7513">
                  <c:v>6</c:v>
                </c:pt>
                <c:pt idx="7514">
                  <c:v>6</c:v>
                </c:pt>
                <c:pt idx="7515">
                  <c:v>6</c:v>
                </c:pt>
                <c:pt idx="7516">
                  <c:v>6</c:v>
                </c:pt>
                <c:pt idx="7517">
                  <c:v>6</c:v>
                </c:pt>
                <c:pt idx="7518">
                  <c:v>6</c:v>
                </c:pt>
                <c:pt idx="7519">
                  <c:v>6</c:v>
                </c:pt>
                <c:pt idx="7520">
                  <c:v>6</c:v>
                </c:pt>
                <c:pt idx="7521">
                  <c:v>6</c:v>
                </c:pt>
                <c:pt idx="7522">
                  <c:v>6</c:v>
                </c:pt>
                <c:pt idx="7523">
                  <c:v>6</c:v>
                </c:pt>
                <c:pt idx="7524">
                  <c:v>6</c:v>
                </c:pt>
                <c:pt idx="7525">
                  <c:v>6</c:v>
                </c:pt>
                <c:pt idx="7526">
                  <c:v>6</c:v>
                </c:pt>
                <c:pt idx="7527">
                  <c:v>6</c:v>
                </c:pt>
                <c:pt idx="7528">
                  <c:v>6</c:v>
                </c:pt>
                <c:pt idx="7529">
                  <c:v>6</c:v>
                </c:pt>
                <c:pt idx="7530">
                  <c:v>6</c:v>
                </c:pt>
                <c:pt idx="7531">
                  <c:v>6</c:v>
                </c:pt>
                <c:pt idx="7532">
                  <c:v>6</c:v>
                </c:pt>
                <c:pt idx="7533">
                  <c:v>6</c:v>
                </c:pt>
                <c:pt idx="7534">
                  <c:v>6</c:v>
                </c:pt>
                <c:pt idx="7535">
                  <c:v>6</c:v>
                </c:pt>
                <c:pt idx="7536">
                  <c:v>6</c:v>
                </c:pt>
                <c:pt idx="7537">
                  <c:v>6</c:v>
                </c:pt>
                <c:pt idx="7538">
                  <c:v>6</c:v>
                </c:pt>
                <c:pt idx="7539">
                  <c:v>6</c:v>
                </c:pt>
                <c:pt idx="7540">
                  <c:v>6</c:v>
                </c:pt>
                <c:pt idx="7541">
                  <c:v>6</c:v>
                </c:pt>
                <c:pt idx="7542">
                  <c:v>8</c:v>
                </c:pt>
                <c:pt idx="7543">
                  <c:v>12</c:v>
                </c:pt>
                <c:pt idx="7544">
                  <c:v>12</c:v>
                </c:pt>
                <c:pt idx="7545">
                  <c:v>8</c:v>
                </c:pt>
                <c:pt idx="7546">
                  <c:v>12</c:v>
                </c:pt>
                <c:pt idx="7547">
                  <c:v>8</c:v>
                </c:pt>
                <c:pt idx="7548">
                  <c:v>12</c:v>
                </c:pt>
                <c:pt idx="7549">
                  <c:v>12</c:v>
                </c:pt>
                <c:pt idx="7550">
                  <c:v>12</c:v>
                </c:pt>
                <c:pt idx="7551">
                  <c:v>8</c:v>
                </c:pt>
                <c:pt idx="7552">
                  <c:v>8</c:v>
                </c:pt>
                <c:pt idx="7553">
                  <c:v>12</c:v>
                </c:pt>
                <c:pt idx="7554">
                  <c:v>12</c:v>
                </c:pt>
                <c:pt idx="7555">
                  <c:v>12</c:v>
                </c:pt>
                <c:pt idx="7556">
                  <c:v>12</c:v>
                </c:pt>
                <c:pt idx="7557">
                  <c:v>12</c:v>
                </c:pt>
                <c:pt idx="7558">
                  <c:v>12</c:v>
                </c:pt>
                <c:pt idx="7559">
                  <c:v>12</c:v>
                </c:pt>
                <c:pt idx="7560">
                  <c:v>12</c:v>
                </c:pt>
                <c:pt idx="7561">
                  <c:v>12</c:v>
                </c:pt>
                <c:pt idx="7562">
                  <c:v>12</c:v>
                </c:pt>
                <c:pt idx="7563">
                  <c:v>12</c:v>
                </c:pt>
                <c:pt idx="7564">
                  <c:v>12</c:v>
                </c:pt>
                <c:pt idx="7565">
                  <c:v>6</c:v>
                </c:pt>
                <c:pt idx="7566">
                  <c:v>6</c:v>
                </c:pt>
                <c:pt idx="7567">
                  <c:v>6</c:v>
                </c:pt>
                <c:pt idx="7568">
                  <c:v>6</c:v>
                </c:pt>
                <c:pt idx="7569">
                  <c:v>4</c:v>
                </c:pt>
                <c:pt idx="7570">
                  <c:v>4</c:v>
                </c:pt>
                <c:pt idx="7571">
                  <c:v>4</c:v>
                </c:pt>
                <c:pt idx="7572">
                  <c:v>6</c:v>
                </c:pt>
                <c:pt idx="7573">
                  <c:v>4</c:v>
                </c:pt>
                <c:pt idx="7574">
                  <c:v>4</c:v>
                </c:pt>
                <c:pt idx="7575">
                  <c:v>4</c:v>
                </c:pt>
                <c:pt idx="7576">
                  <c:v>4</c:v>
                </c:pt>
                <c:pt idx="7577">
                  <c:v>6</c:v>
                </c:pt>
                <c:pt idx="7578">
                  <c:v>6</c:v>
                </c:pt>
                <c:pt idx="7579">
                  <c:v>6</c:v>
                </c:pt>
                <c:pt idx="7580">
                  <c:v>6</c:v>
                </c:pt>
                <c:pt idx="7581">
                  <c:v>6</c:v>
                </c:pt>
                <c:pt idx="7582">
                  <c:v>6</c:v>
                </c:pt>
                <c:pt idx="7583">
                  <c:v>4</c:v>
                </c:pt>
                <c:pt idx="7584">
                  <c:v>4</c:v>
                </c:pt>
                <c:pt idx="7585">
                  <c:v>4</c:v>
                </c:pt>
                <c:pt idx="7586">
                  <c:v>6</c:v>
                </c:pt>
                <c:pt idx="7587">
                  <c:v>4</c:v>
                </c:pt>
                <c:pt idx="7588">
                  <c:v>6</c:v>
                </c:pt>
                <c:pt idx="7589">
                  <c:v>6</c:v>
                </c:pt>
                <c:pt idx="7590">
                  <c:v>4</c:v>
                </c:pt>
                <c:pt idx="7591">
                  <c:v>6</c:v>
                </c:pt>
                <c:pt idx="7592">
                  <c:v>6</c:v>
                </c:pt>
                <c:pt idx="7593">
                  <c:v>6</c:v>
                </c:pt>
                <c:pt idx="7594">
                  <c:v>6</c:v>
                </c:pt>
                <c:pt idx="7595">
                  <c:v>6</c:v>
                </c:pt>
                <c:pt idx="7596">
                  <c:v>6</c:v>
                </c:pt>
                <c:pt idx="7597">
                  <c:v>6</c:v>
                </c:pt>
                <c:pt idx="7598">
                  <c:v>6</c:v>
                </c:pt>
                <c:pt idx="7599">
                  <c:v>6</c:v>
                </c:pt>
                <c:pt idx="7600">
                  <c:v>6</c:v>
                </c:pt>
                <c:pt idx="7601">
                  <c:v>6</c:v>
                </c:pt>
                <c:pt idx="7602">
                  <c:v>6</c:v>
                </c:pt>
                <c:pt idx="7603">
                  <c:v>6</c:v>
                </c:pt>
                <c:pt idx="7604">
                  <c:v>6</c:v>
                </c:pt>
                <c:pt idx="7605">
                  <c:v>6</c:v>
                </c:pt>
                <c:pt idx="7606">
                  <c:v>6</c:v>
                </c:pt>
                <c:pt idx="7607">
                  <c:v>6</c:v>
                </c:pt>
                <c:pt idx="7608">
                  <c:v>6</c:v>
                </c:pt>
                <c:pt idx="7609">
                  <c:v>6</c:v>
                </c:pt>
                <c:pt idx="7610">
                  <c:v>6</c:v>
                </c:pt>
                <c:pt idx="7611">
                  <c:v>6</c:v>
                </c:pt>
                <c:pt idx="7612">
                  <c:v>6</c:v>
                </c:pt>
                <c:pt idx="7613">
                  <c:v>6</c:v>
                </c:pt>
                <c:pt idx="7614">
                  <c:v>6</c:v>
                </c:pt>
                <c:pt idx="7615">
                  <c:v>6</c:v>
                </c:pt>
                <c:pt idx="7616">
                  <c:v>6</c:v>
                </c:pt>
                <c:pt idx="7617">
                  <c:v>6</c:v>
                </c:pt>
                <c:pt idx="7618">
                  <c:v>6</c:v>
                </c:pt>
                <c:pt idx="7619">
                  <c:v>6</c:v>
                </c:pt>
                <c:pt idx="7620">
                  <c:v>6</c:v>
                </c:pt>
                <c:pt idx="7621">
                  <c:v>6</c:v>
                </c:pt>
                <c:pt idx="7622">
                  <c:v>6</c:v>
                </c:pt>
                <c:pt idx="7623">
                  <c:v>6</c:v>
                </c:pt>
                <c:pt idx="7624">
                  <c:v>6</c:v>
                </c:pt>
                <c:pt idx="7625">
                  <c:v>6</c:v>
                </c:pt>
                <c:pt idx="7626">
                  <c:v>6</c:v>
                </c:pt>
                <c:pt idx="7627">
                  <c:v>6</c:v>
                </c:pt>
                <c:pt idx="7628">
                  <c:v>6</c:v>
                </c:pt>
                <c:pt idx="7629">
                  <c:v>6</c:v>
                </c:pt>
                <c:pt idx="7630">
                  <c:v>6</c:v>
                </c:pt>
                <c:pt idx="7631">
                  <c:v>6</c:v>
                </c:pt>
                <c:pt idx="7632">
                  <c:v>6</c:v>
                </c:pt>
                <c:pt idx="7633">
                  <c:v>6</c:v>
                </c:pt>
                <c:pt idx="7634">
                  <c:v>6</c:v>
                </c:pt>
                <c:pt idx="7635">
                  <c:v>6</c:v>
                </c:pt>
                <c:pt idx="7636">
                  <c:v>6</c:v>
                </c:pt>
                <c:pt idx="7637">
                  <c:v>6</c:v>
                </c:pt>
                <c:pt idx="7638">
                  <c:v>6</c:v>
                </c:pt>
                <c:pt idx="7639">
                  <c:v>4</c:v>
                </c:pt>
                <c:pt idx="7640">
                  <c:v>4</c:v>
                </c:pt>
                <c:pt idx="7641">
                  <c:v>4</c:v>
                </c:pt>
                <c:pt idx="7642">
                  <c:v>4</c:v>
                </c:pt>
                <c:pt idx="7643">
                  <c:v>4</c:v>
                </c:pt>
                <c:pt idx="7644">
                  <c:v>4</c:v>
                </c:pt>
                <c:pt idx="7645">
                  <c:v>4</c:v>
                </c:pt>
                <c:pt idx="7646">
                  <c:v>4</c:v>
                </c:pt>
                <c:pt idx="7647">
                  <c:v>4</c:v>
                </c:pt>
                <c:pt idx="7648">
                  <c:v>4</c:v>
                </c:pt>
                <c:pt idx="7649">
                  <c:v>4</c:v>
                </c:pt>
                <c:pt idx="7650">
                  <c:v>4</c:v>
                </c:pt>
                <c:pt idx="7651">
                  <c:v>4</c:v>
                </c:pt>
                <c:pt idx="7652">
                  <c:v>4</c:v>
                </c:pt>
                <c:pt idx="7653">
                  <c:v>4</c:v>
                </c:pt>
                <c:pt idx="7654">
                  <c:v>4</c:v>
                </c:pt>
                <c:pt idx="7655">
                  <c:v>4</c:v>
                </c:pt>
                <c:pt idx="7656">
                  <c:v>4</c:v>
                </c:pt>
                <c:pt idx="7657">
                  <c:v>4</c:v>
                </c:pt>
                <c:pt idx="7658">
                  <c:v>4</c:v>
                </c:pt>
                <c:pt idx="7659">
                  <c:v>4</c:v>
                </c:pt>
                <c:pt idx="7660">
                  <c:v>4</c:v>
                </c:pt>
                <c:pt idx="7661">
                  <c:v>4</c:v>
                </c:pt>
                <c:pt idx="7662">
                  <c:v>4</c:v>
                </c:pt>
                <c:pt idx="7663">
                  <c:v>4</c:v>
                </c:pt>
                <c:pt idx="7664">
                  <c:v>4</c:v>
                </c:pt>
                <c:pt idx="7665">
                  <c:v>4</c:v>
                </c:pt>
                <c:pt idx="7666">
                  <c:v>4</c:v>
                </c:pt>
                <c:pt idx="7667">
                  <c:v>4</c:v>
                </c:pt>
                <c:pt idx="7668">
                  <c:v>4</c:v>
                </c:pt>
                <c:pt idx="7669">
                  <c:v>4</c:v>
                </c:pt>
                <c:pt idx="7670">
                  <c:v>4</c:v>
                </c:pt>
                <c:pt idx="7671">
                  <c:v>4</c:v>
                </c:pt>
                <c:pt idx="7672">
                  <c:v>4</c:v>
                </c:pt>
                <c:pt idx="7673">
                  <c:v>4</c:v>
                </c:pt>
                <c:pt idx="7674">
                  <c:v>4</c:v>
                </c:pt>
                <c:pt idx="7675">
                  <c:v>4</c:v>
                </c:pt>
                <c:pt idx="7676">
                  <c:v>4</c:v>
                </c:pt>
                <c:pt idx="7677">
                  <c:v>4</c:v>
                </c:pt>
                <c:pt idx="7678">
                  <c:v>4</c:v>
                </c:pt>
                <c:pt idx="7679">
                  <c:v>4</c:v>
                </c:pt>
                <c:pt idx="7680">
                  <c:v>4</c:v>
                </c:pt>
                <c:pt idx="7681">
                  <c:v>4</c:v>
                </c:pt>
                <c:pt idx="7682">
                  <c:v>4</c:v>
                </c:pt>
                <c:pt idx="7683">
                  <c:v>4</c:v>
                </c:pt>
                <c:pt idx="7684">
                  <c:v>4</c:v>
                </c:pt>
                <c:pt idx="7685">
                  <c:v>4</c:v>
                </c:pt>
                <c:pt idx="7686">
                  <c:v>4</c:v>
                </c:pt>
                <c:pt idx="7687">
                  <c:v>4</c:v>
                </c:pt>
                <c:pt idx="7688">
                  <c:v>4</c:v>
                </c:pt>
                <c:pt idx="7689">
                  <c:v>4</c:v>
                </c:pt>
                <c:pt idx="7690">
                  <c:v>4</c:v>
                </c:pt>
                <c:pt idx="7691">
                  <c:v>4</c:v>
                </c:pt>
                <c:pt idx="7692">
                  <c:v>4</c:v>
                </c:pt>
                <c:pt idx="7693">
                  <c:v>4</c:v>
                </c:pt>
                <c:pt idx="7694">
                  <c:v>4</c:v>
                </c:pt>
                <c:pt idx="7695">
                  <c:v>4</c:v>
                </c:pt>
                <c:pt idx="7696">
                  <c:v>4</c:v>
                </c:pt>
                <c:pt idx="7697">
                  <c:v>4</c:v>
                </c:pt>
                <c:pt idx="7698">
                  <c:v>4</c:v>
                </c:pt>
                <c:pt idx="7699">
                  <c:v>4</c:v>
                </c:pt>
                <c:pt idx="7700">
                  <c:v>4</c:v>
                </c:pt>
                <c:pt idx="7701">
                  <c:v>4</c:v>
                </c:pt>
                <c:pt idx="7702">
                  <c:v>4</c:v>
                </c:pt>
                <c:pt idx="7703">
                  <c:v>4</c:v>
                </c:pt>
                <c:pt idx="7704">
                  <c:v>4</c:v>
                </c:pt>
                <c:pt idx="7705">
                  <c:v>4</c:v>
                </c:pt>
                <c:pt idx="7706">
                  <c:v>4</c:v>
                </c:pt>
                <c:pt idx="7707">
                  <c:v>4</c:v>
                </c:pt>
                <c:pt idx="7708">
                  <c:v>4</c:v>
                </c:pt>
                <c:pt idx="7709">
                  <c:v>4</c:v>
                </c:pt>
                <c:pt idx="7710">
                  <c:v>4</c:v>
                </c:pt>
                <c:pt idx="7711">
                  <c:v>4</c:v>
                </c:pt>
                <c:pt idx="7712">
                  <c:v>4</c:v>
                </c:pt>
                <c:pt idx="7713">
                  <c:v>4</c:v>
                </c:pt>
                <c:pt idx="7714">
                  <c:v>4</c:v>
                </c:pt>
                <c:pt idx="7715">
                  <c:v>4</c:v>
                </c:pt>
                <c:pt idx="7716">
                  <c:v>4</c:v>
                </c:pt>
                <c:pt idx="7717">
                  <c:v>6</c:v>
                </c:pt>
                <c:pt idx="7718">
                  <c:v>6</c:v>
                </c:pt>
                <c:pt idx="7719">
                  <c:v>4</c:v>
                </c:pt>
                <c:pt idx="7720">
                  <c:v>4</c:v>
                </c:pt>
                <c:pt idx="7721">
                  <c:v>4</c:v>
                </c:pt>
                <c:pt idx="7722">
                  <c:v>6</c:v>
                </c:pt>
                <c:pt idx="7723">
                  <c:v>4</c:v>
                </c:pt>
                <c:pt idx="7724">
                  <c:v>4</c:v>
                </c:pt>
                <c:pt idx="7725">
                  <c:v>4</c:v>
                </c:pt>
                <c:pt idx="7726">
                  <c:v>4</c:v>
                </c:pt>
                <c:pt idx="7727">
                  <c:v>4</c:v>
                </c:pt>
                <c:pt idx="7728">
                  <c:v>4</c:v>
                </c:pt>
                <c:pt idx="7729">
                  <c:v>4</c:v>
                </c:pt>
                <c:pt idx="7730">
                  <c:v>4</c:v>
                </c:pt>
                <c:pt idx="7731">
                  <c:v>4</c:v>
                </c:pt>
                <c:pt idx="7732">
                  <c:v>4</c:v>
                </c:pt>
                <c:pt idx="7733">
                  <c:v>4</c:v>
                </c:pt>
                <c:pt idx="7734">
                  <c:v>4</c:v>
                </c:pt>
                <c:pt idx="7735">
                  <c:v>4</c:v>
                </c:pt>
                <c:pt idx="7736">
                  <c:v>6</c:v>
                </c:pt>
                <c:pt idx="7737">
                  <c:v>6</c:v>
                </c:pt>
                <c:pt idx="7738">
                  <c:v>6</c:v>
                </c:pt>
                <c:pt idx="7739">
                  <c:v>6</c:v>
                </c:pt>
                <c:pt idx="7740">
                  <c:v>6</c:v>
                </c:pt>
                <c:pt idx="7741">
                  <c:v>4</c:v>
                </c:pt>
                <c:pt idx="7742">
                  <c:v>4</c:v>
                </c:pt>
                <c:pt idx="7743">
                  <c:v>4</c:v>
                </c:pt>
                <c:pt idx="7744">
                  <c:v>4</c:v>
                </c:pt>
                <c:pt idx="7745">
                  <c:v>4</c:v>
                </c:pt>
                <c:pt idx="7746">
                  <c:v>4</c:v>
                </c:pt>
                <c:pt idx="7747">
                  <c:v>4</c:v>
                </c:pt>
                <c:pt idx="7748">
                  <c:v>4</c:v>
                </c:pt>
                <c:pt idx="7749">
                  <c:v>4</c:v>
                </c:pt>
                <c:pt idx="7750">
                  <c:v>4</c:v>
                </c:pt>
                <c:pt idx="7751">
                  <c:v>4</c:v>
                </c:pt>
                <c:pt idx="7752">
                  <c:v>4</c:v>
                </c:pt>
                <c:pt idx="7753">
                  <c:v>4</c:v>
                </c:pt>
                <c:pt idx="7754">
                  <c:v>4</c:v>
                </c:pt>
                <c:pt idx="7755">
                  <c:v>4</c:v>
                </c:pt>
                <c:pt idx="7756">
                  <c:v>4</c:v>
                </c:pt>
                <c:pt idx="7757">
                  <c:v>4</c:v>
                </c:pt>
                <c:pt idx="7758">
                  <c:v>4</c:v>
                </c:pt>
                <c:pt idx="7759">
                  <c:v>4</c:v>
                </c:pt>
                <c:pt idx="7760">
                  <c:v>4</c:v>
                </c:pt>
                <c:pt idx="7761">
                  <c:v>4</c:v>
                </c:pt>
                <c:pt idx="7762">
                  <c:v>4</c:v>
                </c:pt>
                <c:pt idx="7763">
                  <c:v>4</c:v>
                </c:pt>
                <c:pt idx="7764">
                  <c:v>6</c:v>
                </c:pt>
                <c:pt idx="7765">
                  <c:v>6</c:v>
                </c:pt>
                <c:pt idx="7766">
                  <c:v>8</c:v>
                </c:pt>
                <c:pt idx="7767">
                  <c:v>8</c:v>
                </c:pt>
                <c:pt idx="7768">
                  <c:v>8</c:v>
                </c:pt>
                <c:pt idx="7769">
                  <c:v>8</c:v>
                </c:pt>
                <c:pt idx="7770">
                  <c:v>6</c:v>
                </c:pt>
                <c:pt idx="7771">
                  <c:v>6</c:v>
                </c:pt>
                <c:pt idx="7772">
                  <c:v>6</c:v>
                </c:pt>
                <c:pt idx="7773">
                  <c:v>6</c:v>
                </c:pt>
                <c:pt idx="7774">
                  <c:v>6</c:v>
                </c:pt>
                <c:pt idx="7775">
                  <c:v>6</c:v>
                </c:pt>
                <c:pt idx="7776">
                  <c:v>6</c:v>
                </c:pt>
                <c:pt idx="7777">
                  <c:v>6</c:v>
                </c:pt>
                <c:pt idx="7778">
                  <c:v>6</c:v>
                </c:pt>
                <c:pt idx="7779">
                  <c:v>6</c:v>
                </c:pt>
                <c:pt idx="7780">
                  <c:v>4</c:v>
                </c:pt>
                <c:pt idx="7781">
                  <c:v>6</c:v>
                </c:pt>
                <c:pt idx="7782">
                  <c:v>6</c:v>
                </c:pt>
                <c:pt idx="7783">
                  <c:v>6</c:v>
                </c:pt>
                <c:pt idx="7784">
                  <c:v>6</c:v>
                </c:pt>
                <c:pt idx="7785">
                  <c:v>6</c:v>
                </c:pt>
                <c:pt idx="7786">
                  <c:v>6</c:v>
                </c:pt>
                <c:pt idx="7787">
                  <c:v>4</c:v>
                </c:pt>
                <c:pt idx="7788">
                  <c:v>6</c:v>
                </c:pt>
                <c:pt idx="7789">
                  <c:v>6</c:v>
                </c:pt>
                <c:pt idx="7790">
                  <c:v>4</c:v>
                </c:pt>
                <c:pt idx="7791">
                  <c:v>4</c:v>
                </c:pt>
                <c:pt idx="7792">
                  <c:v>4</c:v>
                </c:pt>
                <c:pt idx="7793">
                  <c:v>6</c:v>
                </c:pt>
                <c:pt idx="7794">
                  <c:v>6</c:v>
                </c:pt>
                <c:pt idx="7795">
                  <c:v>4</c:v>
                </c:pt>
                <c:pt idx="7796">
                  <c:v>6</c:v>
                </c:pt>
                <c:pt idx="7797">
                  <c:v>6</c:v>
                </c:pt>
                <c:pt idx="7798">
                  <c:v>4</c:v>
                </c:pt>
                <c:pt idx="7799">
                  <c:v>6</c:v>
                </c:pt>
                <c:pt idx="7800">
                  <c:v>6</c:v>
                </c:pt>
                <c:pt idx="7801">
                  <c:v>4</c:v>
                </c:pt>
                <c:pt idx="7802">
                  <c:v>4</c:v>
                </c:pt>
                <c:pt idx="7803">
                  <c:v>4</c:v>
                </c:pt>
                <c:pt idx="7804">
                  <c:v>6</c:v>
                </c:pt>
                <c:pt idx="7805">
                  <c:v>6</c:v>
                </c:pt>
                <c:pt idx="7806">
                  <c:v>6</c:v>
                </c:pt>
                <c:pt idx="7807">
                  <c:v>6</c:v>
                </c:pt>
                <c:pt idx="7808">
                  <c:v>4</c:v>
                </c:pt>
                <c:pt idx="7809">
                  <c:v>4</c:v>
                </c:pt>
                <c:pt idx="7810">
                  <c:v>4</c:v>
                </c:pt>
                <c:pt idx="7811">
                  <c:v>6</c:v>
                </c:pt>
                <c:pt idx="7812">
                  <c:v>6</c:v>
                </c:pt>
                <c:pt idx="7813">
                  <c:v>6</c:v>
                </c:pt>
                <c:pt idx="7814">
                  <c:v>4</c:v>
                </c:pt>
                <c:pt idx="7815">
                  <c:v>4</c:v>
                </c:pt>
                <c:pt idx="7816">
                  <c:v>4</c:v>
                </c:pt>
                <c:pt idx="7817">
                  <c:v>6</c:v>
                </c:pt>
                <c:pt idx="7818">
                  <c:v>6</c:v>
                </c:pt>
                <c:pt idx="7819">
                  <c:v>6</c:v>
                </c:pt>
                <c:pt idx="7820">
                  <c:v>6</c:v>
                </c:pt>
                <c:pt idx="7821">
                  <c:v>6</c:v>
                </c:pt>
                <c:pt idx="7822">
                  <c:v>6</c:v>
                </c:pt>
                <c:pt idx="7823">
                  <c:v>4</c:v>
                </c:pt>
                <c:pt idx="7824">
                  <c:v>6</c:v>
                </c:pt>
                <c:pt idx="7825">
                  <c:v>4</c:v>
                </c:pt>
                <c:pt idx="7826">
                  <c:v>6</c:v>
                </c:pt>
                <c:pt idx="7827">
                  <c:v>6</c:v>
                </c:pt>
                <c:pt idx="7828">
                  <c:v>6</c:v>
                </c:pt>
                <c:pt idx="7829">
                  <c:v>6</c:v>
                </c:pt>
                <c:pt idx="7830">
                  <c:v>6</c:v>
                </c:pt>
                <c:pt idx="7831">
                  <c:v>6</c:v>
                </c:pt>
                <c:pt idx="7832">
                  <c:v>6</c:v>
                </c:pt>
                <c:pt idx="7833">
                  <c:v>6</c:v>
                </c:pt>
                <c:pt idx="7834">
                  <c:v>6</c:v>
                </c:pt>
                <c:pt idx="7835">
                  <c:v>6</c:v>
                </c:pt>
                <c:pt idx="7836">
                  <c:v>6</c:v>
                </c:pt>
                <c:pt idx="7837">
                  <c:v>6</c:v>
                </c:pt>
                <c:pt idx="7838">
                  <c:v>6</c:v>
                </c:pt>
                <c:pt idx="7839">
                  <c:v>6</c:v>
                </c:pt>
                <c:pt idx="7840">
                  <c:v>6</c:v>
                </c:pt>
                <c:pt idx="7841">
                  <c:v>6</c:v>
                </c:pt>
                <c:pt idx="7842">
                  <c:v>6</c:v>
                </c:pt>
                <c:pt idx="7843">
                  <c:v>6</c:v>
                </c:pt>
                <c:pt idx="7844">
                  <c:v>6</c:v>
                </c:pt>
                <c:pt idx="7845">
                  <c:v>4</c:v>
                </c:pt>
                <c:pt idx="7846">
                  <c:v>6</c:v>
                </c:pt>
                <c:pt idx="7847">
                  <c:v>4</c:v>
                </c:pt>
                <c:pt idx="7848">
                  <c:v>4</c:v>
                </c:pt>
                <c:pt idx="7849">
                  <c:v>4</c:v>
                </c:pt>
                <c:pt idx="7850">
                  <c:v>6</c:v>
                </c:pt>
                <c:pt idx="7851">
                  <c:v>6</c:v>
                </c:pt>
                <c:pt idx="7852">
                  <c:v>6</c:v>
                </c:pt>
                <c:pt idx="7853">
                  <c:v>8</c:v>
                </c:pt>
                <c:pt idx="7854">
                  <c:v>8</c:v>
                </c:pt>
                <c:pt idx="7855">
                  <c:v>6</c:v>
                </c:pt>
                <c:pt idx="7856">
                  <c:v>6</c:v>
                </c:pt>
                <c:pt idx="7857">
                  <c:v>6</c:v>
                </c:pt>
                <c:pt idx="7858">
                  <c:v>8</c:v>
                </c:pt>
                <c:pt idx="7859">
                  <c:v>8</c:v>
                </c:pt>
                <c:pt idx="7860">
                  <c:v>8</c:v>
                </c:pt>
                <c:pt idx="7861">
                  <c:v>6</c:v>
                </c:pt>
                <c:pt idx="7862">
                  <c:v>8</c:v>
                </c:pt>
                <c:pt idx="7863">
                  <c:v>6</c:v>
                </c:pt>
                <c:pt idx="7864">
                  <c:v>8</c:v>
                </c:pt>
                <c:pt idx="7865">
                  <c:v>6</c:v>
                </c:pt>
                <c:pt idx="7866">
                  <c:v>8</c:v>
                </c:pt>
                <c:pt idx="7867">
                  <c:v>6</c:v>
                </c:pt>
                <c:pt idx="7868">
                  <c:v>8</c:v>
                </c:pt>
                <c:pt idx="7869">
                  <c:v>8</c:v>
                </c:pt>
                <c:pt idx="7870">
                  <c:v>6</c:v>
                </c:pt>
                <c:pt idx="7871">
                  <c:v>6</c:v>
                </c:pt>
                <c:pt idx="7872">
                  <c:v>6</c:v>
                </c:pt>
                <c:pt idx="7873">
                  <c:v>6</c:v>
                </c:pt>
                <c:pt idx="7874">
                  <c:v>6</c:v>
                </c:pt>
                <c:pt idx="7875">
                  <c:v>6</c:v>
                </c:pt>
                <c:pt idx="7876">
                  <c:v>6</c:v>
                </c:pt>
                <c:pt idx="7877">
                  <c:v>6</c:v>
                </c:pt>
                <c:pt idx="7878">
                  <c:v>6</c:v>
                </c:pt>
                <c:pt idx="7879">
                  <c:v>6</c:v>
                </c:pt>
                <c:pt idx="7880">
                  <c:v>6</c:v>
                </c:pt>
                <c:pt idx="7881">
                  <c:v>6</c:v>
                </c:pt>
                <c:pt idx="7882">
                  <c:v>6</c:v>
                </c:pt>
                <c:pt idx="7883">
                  <c:v>6</c:v>
                </c:pt>
                <c:pt idx="7884">
                  <c:v>6</c:v>
                </c:pt>
                <c:pt idx="7885">
                  <c:v>6</c:v>
                </c:pt>
                <c:pt idx="7886">
                  <c:v>6</c:v>
                </c:pt>
                <c:pt idx="7887">
                  <c:v>6</c:v>
                </c:pt>
                <c:pt idx="7888">
                  <c:v>6</c:v>
                </c:pt>
                <c:pt idx="7889">
                  <c:v>8</c:v>
                </c:pt>
                <c:pt idx="7890">
                  <c:v>6</c:v>
                </c:pt>
                <c:pt idx="7891">
                  <c:v>6</c:v>
                </c:pt>
                <c:pt idx="7892">
                  <c:v>8</c:v>
                </c:pt>
                <c:pt idx="7893">
                  <c:v>6</c:v>
                </c:pt>
                <c:pt idx="7894">
                  <c:v>6</c:v>
                </c:pt>
                <c:pt idx="7895">
                  <c:v>8</c:v>
                </c:pt>
                <c:pt idx="7896">
                  <c:v>6</c:v>
                </c:pt>
                <c:pt idx="7897">
                  <c:v>6</c:v>
                </c:pt>
                <c:pt idx="7898">
                  <c:v>6</c:v>
                </c:pt>
                <c:pt idx="7899">
                  <c:v>6</c:v>
                </c:pt>
                <c:pt idx="7900">
                  <c:v>8</c:v>
                </c:pt>
                <c:pt idx="7901">
                  <c:v>6</c:v>
                </c:pt>
                <c:pt idx="7902">
                  <c:v>6</c:v>
                </c:pt>
                <c:pt idx="7903">
                  <c:v>6</c:v>
                </c:pt>
                <c:pt idx="7904">
                  <c:v>6</c:v>
                </c:pt>
                <c:pt idx="7905">
                  <c:v>6</c:v>
                </c:pt>
                <c:pt idx="7906">
                  <c:v>6</c:v>
                </c:pt>
                <c:pt idx="7907">
                  <c:v>6</c:v>
                </c:pt>
                <c:pt idx="7908">
                  <c:v>6</c:v>
                </c:pt>
                <c:pt idx="7909">
                  <c:v>6</c:v>
                </c:pt>
                <c:pt idx="7910">
                  <c:v>6</c:v>
                </c:pt>
                <c:pt idx="7911">
                  <c:v>6</c:v>
                </c:pt>
                <c:pt idx="7912">
                  <c:v>6</c:v>
                </c:pt>
                <c:pt idx="7913">
                  <c:v>6</c:v>
                </c:pt>
                <c:pt idx="7914">
                  <c:v>6</c:v>
                </c:pt>
                <c:pt idx="7915">
                  <c:v>6</c:v>
                </c:pt>
                <c:pt idx="7916">
                  <c:v>6</c:v>
                </c:pt>
                <c:pt idx="7917">
                  <c:v>6</c:v>
                </c:pt>
                <c:pt idx="7918">
                  <c:v>6</c:v>
                </c:pt>
                <c:pt idx="7919">
                  <c:v>6</c:v>
                </c:pt>
                <c:pt idx="7920">
                  <c:v>6</c:v>
                </c:pt>
                <c:pt idx="7921">
                  <c:v>6</c:v>
                </c:pt>
                <c:pt idx="7922">
                  <c:v>6</c:v>
                </c:pt>
                <c:pt idx="7923">
                  <c:v>6</c:v>
                </c:pt>
                <c:pt idx="7924">
                  <c:v>6</c:v>
                </c:pt>
                <c:pt idx="7925">
                  <c:v>6</c:v>
                </c:pt>
                <c:pt idx="7926">
                  <c:v>6</c:v>
                </c:pt>
                <c:pt idx="7927">
                  <c:v>8</c:v>
                </c:pt>
                <c:pt idx="7928">
                  <c:v>8</c:v>
                </c:pt>
                <c:pt idx="7929">
                  <c:v>8</c:v>
                </c:pt>
                <c:pt idx="7930">
                  <c:v>8</c:v>
                </c:pt>
                <c:pt idx="7931">
                  <c:v>8</c:v>
                </c:pt>
                <c:pt idx="7932">
                  <c:v>8</c:v>
                </c:pt>
                <c:pt idx="7933">
                  <c:v>4</c:v>
                </c:pt>
                <c:pt idx="7934">
                  <c:v>6</c:v>
                </c:pt>
                <c:pt idx="7935">
                  <c:v>4</c:v>
                </c:pt>
                <c:pt idx="7936">
                  <c:v>6</c:v>
                </c:pt>
                <c:pt idx="7937">
                  <c:v>6</c:v>
                </c:pt>
                <c:pt idx="7938">
                  <c:v>4</c:v>
                </c:pt>
                <c:pt idx="7939">
                  <c:v>4</c:v>
                </c:pt>
                <c:pt idx="7940">
                  <c:v>6</c:v>
                </c:pt>
                <c:pt idx="7941">
                  <c:v>6</c:v>
                </c:pt>
                <c:pt idx="7942">
                  <c:v>6</c:v>
                </c:pt>
                <c:pt idx="7943">
                  <c:v>6</c:v>
                </c:pt>
                <c:pt idx="7944">
                  <c:v>6</c:v>
                </c:pt>
                <c:pt idx="7945">
                  <c:v>6</c:v>
                </c:pt>
                <c:pt idx="7946">
                  <c:v>6</c:v>
                </c:pt>
                <c:pt idx="7947">
                  <c:v>6</c:v>
                </c:pt>
                <c:pt idx="7948">
                  <c:v>6</c:v>
                </c:pt>
                <c:pt idx="7949">
                  <c:v>8</c:v>
                </c:pt>
                <c:pt idx="7950">
                  <c:v>8</c:v>
                </c:pt>
                <c:pt idx="7951">
                  <c:v>8</c:v>
                </c:pt>
                <c:pt idx="7952">
                  <c:v>8</c:v>
                </c:pt>
                <c:pt idx="7953">
                  <c:v>8</c:v>
                </c:pt>
                <c:pt idx="7954">
                  <c:v>8</c:v>
                </c:pt>
                <c:pt idx="7955">
                  <c:v>8</c:v>
                </c:pt>
                <c:pt idx="7956">
                  <c:v>8</c:v>
                </c:pt>
                <c:pt idx="7957">
                  <c:v>8</c:v>
                </c:pt>
                <c:pt idx="7958">
                  <c:v>8</c:v>
                </c:pt>
                <c:pt idx="7959">
                  <c:v>8</c:v>
                </c:pt>
                <c:pt idx="7960">
                  <c:v>6</c:v>
                </c:pt>
                <c:pt idx="7961">
                  <c:v>6</c:v>
                </c:pt>
                <c:pt idx="7962">
                  <c:v>6</c:v>
                </c:pt>
                <c:pt idx="7963">
                  <c:v>6</c:v>
                </c:pt>
                <c:pt idx="7964">
                  <c:v>6</c:v>
                </c:pt>
                <c:pt idx="7965">
                  <c:v>6</c:v>
                </c:pt>
                <c:pt idx="7966">
                  <c:v>6</c:v>
                </c:pt>
                <c:pt idx="7967">
                  <c:v>6</c:v>
                </c:pt>
                <c:pt idx="7968">
                  <c:v>10</c:v>
                </c:pt>
                <c:pt idx="7969">
                  <c:v>8</c:v>
                </c:pt>
                <c:pt idx="7970">
                  <c:v>10</c:v>
                </c:pt>
                <c:pt idx="7971">
                  <c:v>10</c:v>
                </c:pt>
                <c:pt idx="7972">
                  <c:v>8</c:v>
                </c:pt>
                <c:pt idx="7973">
                  <c:v>10</c:v>
                </c:pt>
                <c:pt idx="7974">
                  <c:v>8</c:v>
                </c:pt>
                <c:pt idx="7975">
                  <c:v>8</c:v>
                </c:pt>
                <c:pt idx="7976">
                  <c:v>10</c:v>
                </c:pt>
                <c:pt idx="7977">
                  <c:v>10</c:v>
                </c:pt>
                <c:pt idx="7978">
                  <c:v>10</c:v>
                </c:pt>
                <c:pt idx="7979">
                  <c:v>8</c:v>
                </c:pt>
                <c:pt idx="7980">
                  <c:v>8</c:v>
                </c:pt>
                <c:pt idx="7981">
                  <c:v>10</c:v>
                </c:pt>
                <c:pt idx="7982">
                  <c:v>10</c:v>
                </c:pt>
                <c:pt idx="7983">
                  <c:v>10</c:v>
                </c:pt>
                <c:pt idx="7984">
                  <c:v>10</c:v>
                </c:pt>
                <c:pt idx="7985">
                  <c:v>8</c:v>
                </c:pt>
                <c:pt idx="7986">
                  <c:v>8</c:v>
                </c:pt>
                <c:pt idx="7987">
                  <c:v>10</c:v>
                </c:pt>
                <c:pt idx="7988">
                  <c:v>10</c:v>
                </c:pt>
                <c:pt idx="7989">
                  <c:v>10</c:v>
                </c:pt>
                <c:pt idx="7990">
                  <c:v>10</c:v>
                </c:pt>
                <c:pt idx="7991">
                  <c:v>10</c:v>
                </c:pt>
                <c:pt idx="7992">
                  <c:v>10</c:v>
                </c:pt>
                <c:pt idx="7993">
                  <c:v>5</c:v>
                </c:pt>
                <c:pt idx="7994">
                  <c:v>5</c:v>
                </c:pt>
                <c:pt idx="7995">
                  <c:v>5</c:v>
                </c:pt>
                <c:pt idx="7996">
                  <c:v>5</c:v>
                </c:pt>
                <c:pt idx="7997">
                  <c:v>5</c:v>
                </c:pt>
                <c:pt idx="7998">
                  <c:v>5</c:v>
                </c:pt>
                <c:pt idx="7999">
                  <c:v>5</c:v>
                </c:pt>
                <c:pt idx="8000">
                  <c:v>5</c:v>
                </c:pt>
                <c:pt idx="8001">
                  <c:v>5</c:v>
                </c:pt>
                <c:pt idx="8002">
                  <c:v>5</c:v>
                </c:pt>
                <c:pt idx="8003">
                  <c:v>5</c:v>
                </c:pt>
                <c:pt idx="8004">
                  <c:v>5</c:v>
                </c:pt>
                <c:pt idx="8005">
                  <c:v>5</c:v>
                </c:pt>
                <c:pt idx="8006">
                  <c:v>5</c:v>
                </c:pt>
                <c:pt idx="8007">
                  <c:v>5</c:v>
                </c:pt>
                <c:pt idx="8008">
                  <c:v>5</c:v>
                </c:pt>
                <c:pt idx="8009">
                  <c:v>5</c:v>
                </c:pt>
                <c:pt idx="8010">
                  <c:v>5</c:v>
                </c:pt>
                <c:pt idx="8011">
                  <c:v>5</c:v>
                </c:pt>
                <c:pt idx="8012">
                  <c:v>5</c:v>
                </c:pt>
                <c:pt idx="8013">
                  <c:v>5</c:v>
                </c:pt>
                <c:pt idx="8014">
                  <c:v>5</c:v>
                </c:pt>
                <c:pt idx="8015">
                  <c:v>6</c:v>
                </c:pt>
                <c:pt idx="8016">
                  <c:v>8</c:v>
                </c:pt>
                <c:pt idx="8017">
                  <c:v>6</c:v>
                </c:pt>
                <c:pt idx="8018">
                  <c:v>6</c:v>
                </c:pt>
                <c:pt idx="8019">
                  <c:v>6</c:v>
                </c:pt>
                <c:pt idx="8020">
                  <c:v>6</c:v>
                </c:pt>
                <c:pt idx="8021">
                  <c:v>8</c:v>
                </c:pt>
                <c:pt idx="8022">
                  <c:v>6</c:v>
                </c:pt>
                <c:pt idx="8023">
                  <c:v>6</c:v>
                </c:pt>
                <c:pt idx="8024">
                  <c:v>6</c:v>
                </c:pt>
                <c:pt idx="8025">
                  <c:v>6</c:v>
                </c:pt>
                <c:pt idx="8026">
                  <c:v>6</c:v>
                </c:pt>
                <c:pt idx="8027">
                  <c:v>6</c:v>
                </c:pt>
                <c:pt idx="8028">
                  <c:v>6</c:v>
                </c:pt>
                <c:pt idx="8029">
                  <c:v>6</c:v>
                </c:pt>
                <c:pt idx="8030">
                  <c:v>6</c:v>
                </c:pt>
                <c:pt idx="8031">
                  <c:v>6</c:v>
                </c:pt>
                <c:pt idx="8032">
                  <c:v>6</c:v>
                </c:pt>
                <c:pt idx="8033">
                  <c:v>6</c:v>
                </c:pt>
                <c:pt idx="8034">
                  <c:v>6</c:v>
                </c:pt>
                <c:pt idx="8035">
                  <c:v>6</c:v>
                </c:pt>
                <c:pt idx="8036">
                  <c:v>8</c:v>
                </c:pt>
                <c:pt idx="8037">
                  <c:v>6</c:v>
                </c:pt>
                <c:pt idx="8038">
                  <c:v>8</c:v>
                </c:pt>
                <c:pt idx="8039">
                  <c:v>6</c:v>
                </c:pt>
                <c:pt idx="8040">
                  <c:v>6</c:v>
                </c:pt>
                <c:pt idx="8041">
                  <c:v>6</c:v>
                </c:pt>
                <c:pt idx="8042">
                  <c:v>6</c:v>
                </c:pt>
                <c:pt idx="8043">
                  <c:v>6</c:v>
                </c:pt>
                <c:pt idx="8044">
                  <c:v>8</c:v>
                </c:pt>
                <c:pt idx="8045">
                  <c:v>8</c:v>
                </c:pt>
                <c:pt idx="8046">
                  <c:v>6</c:v>
                </c:pt>
                <c:pt idx="8047">
                  <c:v>6</c:v>
                </c:pt>
                <c:pt idx="8048">
                  <c:v>6</c:v>
                </c:pt>
                <c:pt idx="8049">
                  <c:v>6</c:v>
                </c:pt>
                <c:pt idx="8050">
                  <c:v>8</c:v>
                </c:pt>
                <c:pt idx="8051">
                  <c:v>6</c:v>
                </c:pt>
                <c:pt idx="8052">
                  <c:v>8</c:v>
                </c:pt>
                <c:pt idx="8053">
                  <c:v>6</c:v>
                </c:pt>
                <c:pt idx="8054">
                  <c:v>6</c:v>
                </c:pt>
                <c:pt idx="8055">
                  <c:v>8</c:v>
                </c:pt>
                <c:pt idx="8056">
                  <c:v>6</c:v>
                </c:pt>
                <c:pt idx="8057">
                  <c:v>6</c:v>
                </c:pt>
                <c:pt idx="8058">
                  <c:v>8</c:v>
                </c:pt>
                <c:pt idx="8059">
                  <c:v>6</c:v>
                </c:pt>
                <c:pt idx="8060">
                  <c:v>6</c:v>
                </c:pt>
                <c:pt idx="8061">
                  <c:v>6</c:v>
                </c:pt>
                <c:pt idx="8062">
                  <c:v>6</c:v>
                </c:pt>
                <c:pt idx="8063">
                  <c:v>8</c:v>
                </c:pt>
                <c:pt idx="8064">
                  <c:v>8</c:v>
                </c:pt>
                <c:pt idx="8065">
                  <c:v>8</c:v>
                </c:pt>
                <c:pt idx="8066">
                  <c:v>6</c:v>
                </c:pt>
                <c:pt idx="8067">
                  <c:v>8</c:v>
                </c:pt>
                <c:pt idx="8068">
                  <c:v>6</c:v>
                </c:pt>
                <c:pt idx="8069">
                  <c:v>6</c:v>
                </c:pt>
                <c:pt idx="8070">
                  <c:v>6</c:v>
                </c:pt>
                <c:pt idx="8071">
                  <c:v>8</c:v>
                </c:pt>
                <c:pt idx="8072">
                  <c:v>6</c:v>
                </c:pt>
                <c:pt idx="8073">
                  <c:v>6</c:v>
                </c:pt>
                <c:pt idx="8074">
                  <c:v>8</c:v>
                </c:pt>
                <c:pt idx="8075">
                  <c:v>6</c:v>
                </c:pt>
                <c:pt idx="8076">
                  <c:v>8</c:v>
                </c:pt>
                <c:pt idx="8077">
                  <c:v>8</c:v>
                </c:pt>
                <c:pt idx="8078">
                  <c:v>8</c:v>
                </c:pt>
                <c:pt idx="8079">
                  <c:v>6</c:v>
                </c:pt>
                <c:pt idx="8080">
                  <c:v>8</c:v>
                </c:pt>
                <c:pt idx="8081">
                  <c:v>6</c:v>
                </c:pt>
                <c:pt idx="8082">
                  <c:v>8</c:v>
                </c:pt>
                <c:pt idx="8083">
                  <c:v>8</c:v>
                </c:pt>
                <c:pt idx="8084">
                  <c:v>8</c:v>
                </c:pt>
                <c:pt idx="8085">
                  <c:v>8</c:v>
                </c:pt>
                <c:pt idx="8086">
                  <c:v>8</c:v>
                </c:pt>
                <c:pt idx="8087">
                  <c:v>8</c:v>
                </c:pt>
                <c:pt idx="8088">
                  <c:v>8</c:v>
                </c:pt>
                <c:pt idx="8089">
                  <c:v>8</c:v>
                </c:pt>
                <c:pt idx="8090">
                  <c:v>8</c:v>
                </c:pt>
                <c:pt idx="8091">
                  <c:v>8</c:v>
                </c:pt>
                <c:pt idx="8092">
                  <c:v>8</c:v>
                </c:pt>
                <c:pt idx="8093">
                  <c:v>8</c:v>
                </c:pt>
                <c:pt idx="8094">
                  <c:v>8</c:v>
                </c:pt>
                <c:pt idx="8095">
                  <c:v>8</c:v>
                </c:pt>
                <c:pt idx="8096">
                  <c:v>8</c:v>
                </c:pt>
                <c:pt idx="8097">
                  <c:v>6</c:v>
                </c:pt>
                <c:pt idx="8098">
                  <c:v>6</c:v>
                </c:pt>
                <c:pt idx="8099">
                  <c:v>8</c:v>
                </c:pt>
                <c:pt idx="8100">
                  <c:v>8</c:v>
                </c:pt>
                <c:pt idx="8101">
                  <c:v>8</c:v>
                </c:pt>
                <c:pt idx="8102">
                  <c:v>6</c:v>
                </c:pt>
                <c:pt idx="8103">
                  <c:v>8</c:v>
                </c:pt>
                <c:pt idx="8104">
                  <c:v>8</c:v>
                </c:pt>
                <c:pt idx="8105">
                  <c:v>8</c:v>
                </c:pt>
                <c:pt idx="8106">
                  <c:v>6</c:v>
                </c:pt>
                <c:pt idx="8107">
                  <c:v>4</c:v>
                </c:pt>
                <c:pt idx="8108">
                  <c:v>6</c:v>
                </c:pt>
                <c:pt idx="8109">
                  <c:v>6</c:v>
                </c:pt>
                <c:pt idx="8110">
                  <c:v>4</c:v>
                </c:pt>
                <c:pt idx="8111">
                  <c:v>4</c:v>
                </c:pt>
                <c:pt idx="8112">
                  <c:v>6</c:v>
                </c:pt>
                <c:pt idx="8113">
                  <c:v>4</c:v>
                </c:pt>
                <c:pt idx="8114">
                  <c:v>4</c:v>
                </c:pt>
                <c:pt idx="8115">
                  <c:v>4</c:v>
                </c:pt>
                <c:pt idx="8116">
                  <c:v>6</c:v>
                </c:pt>
                <c:pt idx="8117">
                  <c:v>4</c:v>
                </c:pt>
                <c:pt idx="8118">
                  <c:v>4</c:v>
                </c:pt>
                <c:pt idx="8119">
                  <c:v>4</c:v>
                </c:pt>
                <c:pt idx="8120">
                  <c:v>4</c:v>
                </c:pt>
                <c:pt idx="8121">
                  <c:v>4</c:v>
                </c:pt>
                <c:pt idx="8122">
                  <c:v>4</c:v>
                </c:pt>
                <c:pt idx="8123">
                  <c:v>4</c:v>
                </c:pt>
                <c:pt idx="8124">
                  <c:v>4</c:v>
                </c:pt>
                <c:pt idx="8125">
                  <c:v>4</c:v>
                </c:pt>
                <c:pt idx="8126">
                  <c:v>8</c:v>
                </c:pt>
                <c:pt idx="8127">
                  <c:v>6</c:v>
                </c:pt>
                <c:pt idx="8128">
                  <c:v>6</c:v>
                </c:pt>
                <c:pt idx="8129">
                  <c:v>8</c:v>
                </c:pt>
                <c:pt idx="8130">
                  <c:v>6</c:v>
                </c:pt>
                <c:pt idx="8131">
                  <c:v>8</c:v>
                </c:pt>
                <c:pt idx="8132">
                  <c:v>6</c:v>
                </c:pt>
                <c:pt idx="8133">
                  <c:v>6</c:v>
                </c:pt>
                <c:pt idx="8134">
                  <c:v>8</c:v>
                </c:pt>
                <c:pt idx="8135">
                  <c:v>6</c:v>
                </c:pt>
                <c:pt idx="8136">
                  <c:v>6</c:v>
                </c:pt>
                <c:pt idx="8137">
                  <c:v>6</c:v>
                </c:pt>
                <c:pt idx="8138">
                  <c:v>6</c:v>
                </c:pt>
                <c:pt idx="8139">
                  <c:v>8</c:v>
                </c:pt>
                <c:pt idx="8140">
                  <c:v>8</c:v>
                </c:pt>
                <c:pt idx="8141">
                  <c:v>6</c:v>
                </c:pt>
                <c:pt idx="8142">
                  <c:v>8</c:v>
                </c:pt>
                <c:pt idx="8143">
                  <c:v>8</c:v>
                </c:pt>
                <c:pt idx="8144">
                  <c:v>8</c:v>
                </c:pt>
                <c:pt idx="8145">
                  <c:v>8</c:v>
                </c:pt>
                <c:pt idx="8146">
                  <c:v>8</c:v>
                </c:pt>
                <c:pt idx="8147">
                  <c:v>8</c:v>
                </c:pt>
                <c:pt idx="8148">
                  <c:v>8</c:v>
                </c:pt>
                <c:pt idx="8149">
                  <c:v>8</c:v>
                </c:pt>
                <c:pt idx="8150">
                  <c:v>8</c:v>
                </c:pt>
                <c:pt idx="8151">
                  <c:v>6</c:v>
                </c:pt>
                <c:pt idx="8152">
                  <c:v>8</c:v>
                </c:pt>
                <c:pt idx="8153">
                  <c:v>8</c:v>
                </c:pt>
                <c:pt idx="8154">
                  <c:v>8</c:v>
                </c:pt>
                <c:pt idx="8155">
                  <c:v>8</c:v>
                </c:pt>
                <c:pt idx="8156">
                  <c:v>8</c:v>
                </c:pt>
                <c:pt idx="8157">
                  <c:v>8</c:v>
                </c:pt>
                <c:pt idx="8158">
                  <c:v>8</c:v>
                </c:pt>
                <c:pt idx="8159">
                  <c:v>6</c:v>
                </c:pt>
                <c:pt idx="8160">
                  <c:v>8</c:v>
                </c:pt>
                <c:pt idx="8161">
                  <c:v>8</c:v>
                </c:pt>
                <c:pt idx="8162">
                  <c:v>8</c:v>
                </c:pt>
                <c:pt idx="8163">
                  <c:v>8</c:v>
                </c:pt>
                <c:pt idx="8164">
                  <c:v>8</c:v>
                </c:pt>
                <c:pt idx="8165">
                  <c:v>8</c:v>
                </c:pt>
                <c:pt idx="8166">
                  <c:v>8</c:v>
                </c:pt>
                <c:pt idx="8167">
                  <c:v>8</c:v>
                </c:pt>
                <c:pt idx="8168">
                  <c:v>8</c:v>
                </c:pt>
                <c:pt idx="8169">
                  <c:v>6</c:v>
                </c:pt>
                <c:pt idx="8170">
                  <c:v>8</c:v>
                </c:pt>
                <c:pt idx="8171">
                  <c:v>8</c:v>
                </c:pt>
                <c:pt idx="8172">
                  <c:v>8</c:v>
                </c:pt>
                <c:pt idx="8173">
                  <c:v>8</c:v>
                </c:pt>
                <c:pt idx="8174">
                  <c:v>8</c:v>
                </c:pt>
                <c:pt idx="8175">
                  <c:v>8</c:v>
                </c:pt>
                <c:pt idx="8176">
                  <c:v>8</c:v>
                </c:pt>
                <c:pt idx="8177">
                  <c:v>6</c:v>
                </c:pt>
                <c:pt idx="8178">
                  <c:v>6</c:v>
                </c:pt>
                <c:pt idx="8179">
                  <c:v>8</c:v>
                </c:pt>
                <c:pt idx="8180">
                  <c:v>8</c:v>
                </c:pt>
                <c:pt idx="8181">
                  <c:v>8</c:v>
                </c:pt>
                <c:pt idx="8182">
                  <c:v>8</c:v>
                </c:pt>
                <c:pt idx="8183">
                  <c:v>8</c:v>
                </c:pt>
                <c:pt idx="8184">
                  <c:v>8</c:v>
                </c:pt>
                <c:pt idx="8185">
                  <c:v>8</c:v>
                </c:pt>
                <c:pt idx="8186">
                  <c:v>6</c:v>
                </c:pt>
                <c:pt idx="8187">
                  <c:v>8</c:v>
                </c:pt>
                <c:pt idx="8188">
                  <c:v>8</c:v>
                </c:pt>
                <c:pt idx="8189">
                  <c:v>8</c:v>
                </c:pt>
                <c:pt idx="8190">
                  <c:v>6</c:v>
                </c:pt>
                <c:pt idx="8191">
                  <c:v>8</c:v>
                </c:pt>
                <c:pt idx="8192">
                  <c:v>8</c:v>
                </c:pt>
                <c:pt idx="8193">
                  <c:v>8</c:v>
                </c:pt>
                <c:pt idx="8194">
                  <c:v>6</c:v>
                </c:pt>
                <c:pt idx="8195">
                  <c:v>8</c:v>
                </c:pt>
                <c:pt idx="8196">
                  <c:v>8</c:v>
                </c:pt>
                <c:pt idx="8197">
                  <c:v>8</c:v>
                </c:pt>
                <c:pt idx="8198">
                  <c:v>8</c:v>
                </c:pt>
                <c:pt idx="8199">
                  <c:v>8</c:v>
                </c:pt>
                <c:pt idx="8200">
                  <c:v>8</c:v>
                </c:pt>
                <c:pt idx="8201">
                  <c:v>8</c:v>
                </c:pt>
                <c:pt idx="8202">
                  <c:v>8</c:v>
                </c:pt>
                <c:pt idx="8203">
                  <c:v>8</c:v>
                </c:pt>
                <c:pt idx="8204">
                  <c:v>6</c:v>
                </c:pt>
                <c:pt idx="8205">
                  <c:v>8</c:v>
                </c:pt>
                <c:pt idx="8206">
                  <c:v>6</c:v>
                </c:pt>
                <c:pt idx="8207">
                  <c:v>8</c:v>
                </c:pt>
                <c:pt idx="8208">
                  <c:v>6</c:v>
                </c:pt>
                <c:pt idx="8209">
                  <c:v>6</c:v>
                </c:pt>
                <c:pt idx="8210">
                  <c:v>6</c:v>
                </c:pt>
                <c:pt idx="8211">
                  <c:v>6</c:v>
                </c:pt>
                <c:pt idx="8212">
                  <c:v>8</c:v>
                </c:pt>
                <c:pt idx="8213">
                  <c:v>8</c:v>
                </c:pt>
                <c:pt idx="8214">
                  <c:v>6</c:v>
                </c:pt>
                <c:pt idx="8215">
                  <c:v>6</c:v>
                </c:pt>
                <c:pt idx="8216">
                  <c:v>8</c:v>
                </c:pt>
                <c:pt idx="8217">
                  <c:v>8</c:v>
                </c:pt>
                <c:pt idx="8218">
                  <c:v>6</c:v>
                </c:pt>
                <c:pt idx="8219">
                  <c:v>6</c:v>
                </c:pt>
                <c:pt idx="8220">
                  <c:v>8</c:v>
                </c:pt>
                <c:pt idx="8221">
                  <c:v>8</c:v>
                </c:pt>
                <c:pt idx="8222">
                  <c:v>8</c:v>
                </c:pt>
                <c:pt idx="8223">
                  <c:v>8</c:v>
                </c:pt>
                <c:pt idx="8224">
                  <c:v>8</c:v>
                </c:pt>
                <c:pt idx="8225">
                  <c:v>8</c:v>
                </c:pt>
                <c:pt idx="8226">
                  <c:v>8</c:v>
                </c:pt>
                <c:pt idx="8227">
                  <c:v>8</c:v>
                </c:pt>
                <c:pt idx="8228">
                  <c:v>8</c:v>
                </c:pt>
                <c:pt idx="8229">
                  <c:v>8</c:v>
                </c:pt>
                <c:pt idx="8230">
                  <c:v>8</c:v>
                </c:pt>
                <c:pt idx="8231">
                  <c:v>8</c:v>
                </c:pt>
                <c:pt idx="8232">
                  <c:v>8</c:v>
                </c:pt>
                <c:pt idx="8233">
                  <c:v>8</c:v>
                </c:pt>
                <c:pt idx="8234">
                  <c:v>8</c:v>
                </c:pt>
                <c:pt idx="8235">
                  <c:v>8</c:v>
                </c:pt>
                <c:pt idx="8236">
                  <c:v>8</c:v>
                </c:pt>
                <c:pt idx="8237">
                  <c:v>8</c:v>
                </c:pt>
                <c:pt idx="8238">
                  <c:v>8</c:v>
                </c:pt>
                <c:pt idx="8239">
                  <c:v>8</c:v>
                </c:pt>
                <c:pt idx="8240">
                  <c:v>8</c:v>
                </c:pt>
                <c:pt idx="8241">
                  <c:v>8</c:v>
                </c:pt>
                <c:pt idx="8242">
                  <c:v>4</c:v>
                </c:pt>
                <c:pt idx="8243">
                  <c:v>4</c:v>
                </c:pt>
                <c:pt idx="8244">
                  <c:v>4</c:v>
                </c:pt>
                <c:pt idx="8245">
                  <c:v>4</c:v>
                </c:pt>
                <c:pt idx="8246">
                  <c:v>4</c:v>
                </c:pt>
                <c:pt idx="8247">
                  <c:v>4</c:v>
                </c:pt>
                <c:pt idx="8248">
                  <c:v>4</c:v>
                </c:pt>
                <c:pt idx="8249">
                  <c:v>4</c:v>
                </c:pt>
                <c:pt idx="8250">
                  <c:v>4</c:v>
                </c:pt>
                <c:pt idx="8251">
                  <c:v>4</c:v>
                </c:pt>
                <c:pt idx="8252">
                  <c:v>4</c:v>
                </c:pt>
                <c:pt idx="8253">
                  <c:v>4</c:v>
                </c:pt>
                <c:pt idx="8254">
                  <c:v>4</c:v>
                </c:pt>
                <c:pt idx="8255">
                  <c:v>4</c:v>
                </c:pt>
                <c:pt idx="8256">
                  <c:v>4</c:v>
                </c:pt>
                <c:pt idx="8257">
                  <c:v>4</c:v>
                </c:pt>
                <c:pt idx="8258">
                  <c:v>4</c:v>
                </c:pt>
                <c:pt idx="8259">
                  <c:v>4</c:v>
                </c:pt>
                <c:pt idx="8260">
                  <c:v>4</c:v>
                </c:pt>
                <c:pt idx="8261">
                  <c:v>4</c:v>
                </c:pt>
                <c:pt idx="8262">
                  <c:v>4</c:v>
                </c:pt>
                <c:pt idx="8263">
                  <c:v>4</c:v>
                </c:pt>
                <c:pt idx="8264">
                  <c:v>4</c:v>
                </c:pt>
                <c:pt idx="8265">
                  <c:v>4</c:v>
                </c:pt>
                <c:pt idx="8266">
                  <c:v>4</c:v>
                </c:pt>
                <c:pt idx="8267">
                  <c:v>4</c:v>
                </c:pt>
                <c:pt idx="8268">
                  <c:v>4</c:v>
                </c:pt>
                <c:pt idx="8269">
                  <c:v>4</c:v>
                </c:pt>
                <c:pt idx="8270">
                  <c:v>8</c:v>
                </c:pt>
                <c:pt idx="8271">
                  <c:v>6</c:v>
                </c:pt>
                <c:pt idx="8272">
                  <c:v>6</c:v>
                </c:pt>
                <c:pt idx="8273">
                  <c:v>8</c:v>
                </c:pt>
                <c:pt idx="8274">
                  <c:v>8</c:v>
                </c:pt>
                <c:pt idx="8275">
                  <c:v>8</c:v>
                </c:pt>
                <c:pt idx="8276">
                  <c:v>6</c:v>
                </c:pt>
                <c:pt idx="8277">
                  <c:v>6</c:v>
                </c:pt>
                <c:pt idx="8278">
                  <c:v>6</c:v>
                </c:pt>
                <c:pt idx="8279">
                  <c:v>6</c:v>
                </c:pt>
                <c:pt idx="8280">
                  <c:v>8</c:v>
                </c:pt>
                <c:pt idx="8281">
                  <c:v>8</c:v>
                </c:pt>
                <c:pt idx="8282">
                  <c:v>8</c:v>
                </c:pt>
                <c:pt idx="8283">
                  <c:v>8</c:v>
                </c:pt>
                <c:pt idx="8284">
                  <c:v>6</c:v>
                </c:pt>
                <c:pt idx="8285">
                  <c:v>8</c:v>
                </c:pt>
                <c:pt idx="8286">
                  <c:v>8</c:v>
                </c:pt>
                <c:pt idx="8287">
                  <c:v>8</c:v>
                </c:pt>
                <c:pt idx="8288">
                  <c:v>8</c:v>
                </c:pt>
                <c:pt idx="8289">
                  <c:v>6</c:v>
                </c:pt>
                <c:pt idx="8290">
                  <c:v>6</c:v>
                </c:pt>
                <c:pt idx="8291">
                  <c:v>6</c:v>
                </c:pt>
                <c:pt idx="8292">
                  <c:v>6</c:v>
                </c:pt>
                <c:pt idx="8293">
                  <c:v>8</c:v>
                </c:pt>
                <c:pt idx="8294">
                  <c:v>8</c:v>
                </c:pt>
                <c:pt idx="8295">
                  <c:v>8</c:v>
                </c:pt>
                <c:pt idx="8296">
                  <c:v>8</c:v>
                </c:pt>
                <c:pt idx="8297">
                  <c:v>6</c:v>
                </c:pt>
                <c:pt idx="8298">
                  <c:v>8</c:v>
                </c:pt>
                <c:pt idx="8299">
                  <c:v>8</c:v>
                </c:pt>
                <c:pt idx="8300">
                  <c:v>8</c:v>
                </c:pt>
                <c:pt idx="8301">
                  <c:v>6</c:v>
                </c:pt>
                <c:pt idx="8302">
                  <c:v>8</c:v>
                </c:pt>
                <c:pt idx="8303">
                  <c:v>8</c:v>
                </c:pt>
                <c:pt idx="8304">
                  <c:v>8</c:v>
                </c:pt>
                <c:pt idx="8305">
                  <c:v>6</c:v>
                </c:pt>
                <c:pt idx="8306">
                  <c:v>8</c:v>
                </c:pt>
                <c:pt idx="8307">
                  <c:v>8</c:v>
                </c:pt>
                <c:pt idx="8308">
                  <c:v>6</c:v>
                </c:pt>
                <c:pt idx="8309">
                  <c:v>6</c:v>
                </c:pt>
                <c:pt idx="8310">
                  <c:v>8</c:v>
                </c:pt>
                <c:pt idx="8311">
                  <c:v>8</c:v>
                </c:pt>
                <c:pt idx="8312">
                  <c:v>8</c:v>
                </c:pt>
                <c:pt idx="8313">
                  <c:v>8</c:v>
                </c:pt>
                <c:pt idx="8314">
                  <c:v>6</c:v>
                </c:pt>
                <c:pt idx="8315">
                  <c:v>6</c:v>
                </c:pt>
                <c:pt idx="8316">
                  <c:v>6</c:v>
                </c:pt>
                <c:pt idx="8317">
                  <c:v>8</c:v>
                </c:pt>
                <c:pt idx="8318">
                  <c:v>8</c:v>
                </c:pt>
                <c:pt idx="8319">
                  <c:v>8</c:v>
                </c:pt>
                <c:pt idx="8320">
                  <c:v>6</c:v>
                </c:pt>
                <c:pt idx="8321">
                  <c:v>8</c:v>
                </c:pt>
                <c:pt idx="8322">
                  <c:v>8</c:v>
                </c:pt>
                <c:pt idx="8323">
                  <c:v>8</c:v>
                </c:pt>
                <c:pt idx="8324">
                  <c:v>6</c:v>
                </c:pt>
                <c:pt idx="8325">
                  <c:v>8</c:v>
                </c:pt>
                <c:pt idx="8326">
                  <c:v>8</c:v>
                </c:pt>
                <c:pt idx="8327">
                  <c:v>6</c:v>
                </c:pt>
                <c:pt idx="8328">
                  <c:v>6</c:v>
                </c:pt>
                <c:pt idx="8329">
                  <c:v>4</c:v>
                </c:pt>
                <c:pt idx="8330">
                  <c:v>4</c:v>
                </c:pt>
                <c:pt idx="8331">
                  <c:v>6</c:v>
                </c:pt>
                <c:pt idx="8332">
                  <c:v>6</c:v>
                </c:pt>
                <c:pt idx="8333">
                  <c:v>6</c:v>
                </c:pt>
                <c:pt idx="8334">
                  <c:v>4</c:v>
                </c:pt>
                <c:pt idx="8335">
                  <c:v>6</c:v>
                </c:pt>
                <c:pt idx="8336">
                  <c:v>4</c:v>
                </c:pt>
                <c:pt idx="8337">
                  <c:v>6</c:v>
                </c:pt>
                <c:pt idx="8338">
                  <c:v>6</c:v>
                </c:pt>
                <c:pt idx="8339">
                  <c:v>6</c:v>
                </c:pt>
                <c:pt idx="8340">
                  <c:v>4</c:v>
                </c:pt>
                <c:pt idx="8341">
                  <c:v>6</c:v>
                </c:pt>
                <c:pt idx="8342">
                  <c:v>6</c:v>
                </c:pt>
                <c:pt idx="8343">
                  <c:v>4</c:v>
                </c:pt>
                <c:pt idx="8344">
                  <c:v>6</c:v>
                </c:pt>
                <c:pt idx="8345">
                  <c:v>4</c:v>
                </c:pt>
                <c:pt idx="8346">
                  <c:v>4</c:v>
                </c:pt>
                <c:pt idx="8347">
                  <c:v>6</c:v>
                </c:pt>
                <c:pt idx="8348">
                  <c:v>6</c:v>
                </c:pt>
                <c:pt idx="8349">
                  <c:v>6</c:v>
                </c:pt>
                <c:pt idx="8350">
                  <c:v>6</c:v>
                </c:pt>
                <c:pt idx="8351">
                  <c:v>4</c:v>
                </c:pt>
                <c:pt idx="8352">
                  <c:v>4</c:v>
                </c:pt>
                <c:pt idx="8353">
                  <c:v>6</c:v>
                </c:pt>
                <c:pt idx="8354">
                  <c:v>4</c:v>
                </c:pt>
                <c:pt idx="8355">
                  <c:v>4</c:v>
                </c:pt>
                <c:pt idx="8356">
                  <c:v>6</c:v>
                </c:pt>
                <c:pt idx="8357">
                  <c:v>4</c:v>
                </c:pt>
                <c:pt idx="8358">
                  <c:v>6</c:v>
                </c:pt>
                <c:pt idx="8359">
                  <c:v>6</c:v>
                </c:pt>
                <c:pt idx="8360">
                  <c:v>4</c:v>
                </c:pt>
                <c:pt idx="8361">
                  <c:v>6</c:v>
                </c:pt>
                <c:pt idx="8362">
                  <c:v>4</c:v>
                </c:pt>
                <c:pt idx="8363">
                  <c:v>6</c:v>
                </c:pt>
                <c:pt idx="8364">
                  <c:v>6</c:v>
                </c:pt>
                <c:pt idx="8365">
                  <c:v>4</c:v>
                </c:pt>
                <c:pt idx="8366">
                  <c:v>12</c:v>
                </c:pt>
                <c:pt idx="8367">
                  <c:v>12</c:v>
                </c:pt>
                <c:pt idx="8368">
                  <c:v>12</c:v>
                </c:pt>
                <c:pt idx="8369">
                  <c:v>12</c:v>
                </c:pt>
                <c:pt idx="8370">
                  <c:v>12</c:v>
                </c:pt>
                <c:pt idx="8371">
                  <c:v>12</c:v>
                </c:pt>
                <c:pt idx="8372">
                  <c:v>12</c:v>
                </c:pt>
                <c:pt idx="8373">
                  <c:v>0</c:v>
                </c:pt>
                <c:pt idx="8374">
                  <c:v>0</c:v>
                </c:pt>
                <c:pt idx="8375">
                  <c:v>0</c:v>
                </c:pt>
                <c:pt idx="8376">
                  <c:v>4</c:v>
                </c:pt>
                <c:pt idx="8377">
                  <c:v>4</c:v>
                </c:pt>
                <c:pt idx="8378">
                  <c:v>4</c:v>
                </c:pt>
                <c:pt idx="8379">
                  <c:v>4</c:v>
                </c:pt>
                <c:pt idx="8380">
                  <c:v>4</c:v>
                </c:pt>
                <c:pt idx="8381">
                  <c:v>4</c:v>
                </c:pt>
                <c:pt idx="8382">
                  <c:v>4</c:v>
                </c:pt>
                <c:pt idx="8383">
                  <c:v>4</c:v>
                </c:pt>
                <c:pt idx="8384">
                  <c:v>4</c:v>
                </c:pt>
                <c:pt idx="8385">
                  <c:v>4</c:v>
                </c:pt>
                <c:pt idx="8386">
                  <c:v>4</c:v>
                </c:pt>
                <c:pt idx="8387">
                  <c:v>4</c:v>
                </c:pt>
                <c:pt idx="8388">
                  <c:v>4</c:v>
                </c:pt>
                <c:pt idx="8389">
                  <c:v>4</c:v>
                </c:pt>
                <c:pt idx="8390">
                  <c:v>4</c:v>
                </c:pt>
                <c:pt idx="8391">
                  <c:v>4</c:v>
                </c:pt>
                <c:pt idx="8392">
                  <c:v>4</c:v>
                </c:pt>
                <c:pt idx="8393">
                  <c:v>4</c:v>
                </c:pt>
                <c:pt idx="8394">
                  <c:v>4</c:v>
                </c:pt>
                <c:pt idx="8395">
                  <c:v>4</c:v>
                </c:pt>
                <c:pt idx="8396">
                  <c:v>4</c:v>
                </c:pt>
                <c:pt idx="8397">
                  <c:v>4</c:v>
                </c:pt>
                <c:pt idx="8398">
                  <c:v>4</c:v>
                </c:pt>
                <c:pt idx="8399">
                  <c:v>4</c:v>
                </c:pt>
                <c:pt idx="8400">
                  <c:v>4</c:v>
                </c:pt>
                <c:pt idx="8401">
                  <c:v>4</c:v>
                </c:pt>
                <c:pt idx="8402">
                  <c:v>4</c:v>
                </c:pt>
                <c:pt idx="8403">
                  <c:v>4</c:v>
                </c:pt>
                <c:pt idx="8404">
                  <c:v>4</c:v>
                </c:pt>
                <c:pt idx="8405">
                  <c:v>4</c:v>
                </c:pt>
                <c:pt idx="8406">
                  <c:v>4</c:v>
                </c:pt>
                <c:pt idx="8407">
                  <c:v>6</c:v>
                </c:pt>
                <c:pt idx="8408">
                  <c:v>6</c:v>
                </c:pt>
                <c:pt idx="8409">
                  <c:v>6</c:v>
                </c:pt>
                <c:pt idx="8410">
                  <c:v>6</c:v>
                </c:pt>
                <c:pt idx="8411">
                  <c:v>6</c:v>
                </c:pt>
                <c:pt idx="8412">
                  <c:v>6</c:v>
                </c:pt>
                <c:pt idx="8413">
                  <c:v>6</c:v>
                </c:pt>
                <c:pt idx="8414">
                  <c:v>6</c:v>
                </c:pt>
                <c:pt idx="8415">
                  <c:v>8</c:v>
                </c:pt>
                <c:pt idx="8416">
                  <c:v>8</c:v>
                </c:pt>
                <c:pt idx="8417">
                  <c:v>8</c:v>
                </c:pt>
                <c:pt idx="8418">
                  <c:v>6</c:v>
                </c:pt>
                <c:pt idx="8419">
                  <c:v>6</c:v>
                </c:pt>
                <c:pt idx="8420">
                  <c:v>6</c:v>
                </c:pt>
                <c:pt idx="8421">
                  <c:v>6</c:v>
                </c:pt>
                <c:pt idx="8422">
                  <c:v>6</c:v>
                </c:pt>
                <c:pt idx="8423">
                  <c:v>6</c:v>
                </c:pt>
                <c:pt idx="8424">
                  <c:v>6</c:v>
                </c:pt>
                <c:pt idx="8425">
                  <c:v>6</c:v>
                </c:pt>
                <c:pt idx="8426">
                  <c:v>6</c:v>
                </c:pt>
                <c:pt idx="8427">
                  <c:v>6</c:v>
                </c:pt>
                <c:pt idx="8428">
                  <c:v>6</c:v>
                </c:pt>
                <c:pt idx="8429">
                  <c:v>6</c:v>
                </c:pt>
                <c:pt idx="8430">
                  <c:v>6</c:v>
                </c:pt>
                <c:pt idx="8431">
                  <c:v>6</c:v>
                </c:pt>
                <c:pt idx="8432">
                  <c:v>6</c:v>
                </c:pt>
                <c:pt idx="8433">
                  <c:v>6</c:v>
                </c:pt>
                <c:pt idx="8434">
                  <c:v>6</c:v>
                </c:pt>
                <c:pt idx="8435">
                  <c:v>6</c:v>
                </c:pt>
                <c:pt idx="8436">
                  <c:v>6</c:v>
                </c:pt>
                <c:pt idx="8437">
                  <c:v>6</c:v>
                </c:pt>
                <c:pt idx="8438">
                  <c:v>6</c:v>
                </c:pt>
                <c:pt idx="8439">
                  <c:v>6</c:v>
                </c:pt>
                <c:pt idx="8440">
                  <c:v>6</c:v>
                </c:pt>
                <c:pt idx="8441">
                  <c:v>6</c:v>
                </c:pt>
                <c:pt idx="8442">
                  <c:v>6</c:v>
                </c:pt>
                <c:pt idx="8443">
                  <c:v>6</c:v>
                </c:pt>
                <c:pt idx="8444">
                  <c:v>6</c:v>
                </c:pt>
                <c:pt idx="8445">
                  <c:v>6</c:v>
                </c:pt>
                <c:pt idx="8446">
                  <c:v>4</c:v>
                </c:pt>
                <c:pt idx="8447">
                  <c:v>4</c:v>
                </c:pt>
                <c:pt idx="8448">
                  <c:v>4</c:v>
                </c:pt>
                <c:pt idx="8449">
                  <c:v>4</c:v>
                </c:pt>
                <c:pt idx="8450">
                  <c:v>4</c:v>
                </c:pt>
                <c:pt idx="8451">
                  <c:v>4</c:v>
                </c:pt>
                <c:pt idx="8452">
                  <c:v>4</c:v>
                </c:pt>
                <c:pt idx="8453">
                  <c:v>4</c:v>
                </c:pt>
                <c:pt idx="8454">
                  <c:v>4</c:v>
                </c:pt>
                <c:pt idx="8455">
                  <c:v>4</c:v>
                </c:pt>
                <c:pt idx="8456">
                  <c:v>4</c:v>
                </c:pt>
                <c:pt idx="8457">
                  <c:v>4</c:v>
                </c:pt>
                <c:pt idx="8458">
                  <c:v>4</c:v>
                </c:pt>
                <c:pt idx="8459">
                  <c:v>4</c:v>
                </c:pt>
                <c:pt idx="8460">
                  <c:v>4</c:v>
                </c:pt>
                <c:pt idx="8461">
                  <c:v>4</c:v>
                </c:pt>
                <c:pt idx="8462">
                  <c:v>4</c:v>
                </c:pt>
                <c:pt idx="8463">
                  <c:v>6</c:v>
                </c:pt>
                <c:pt idx="8464">
                  <c:v>6</c:v>
                </c:pt>
                <c:pt idx="8465">
                  <c:v>6</c:v>
                </c:pt>
                <c:pt idx="8466">
                  <c:v>6</c:v>
                </c:pt>
                <c:pt idx="8467">
                  <c:v>6</c:v>
                </c:pt>
                <c:pt idx="8468">
                  <c:v>6</c:v>
                </c:pt>
                <c:pt idx="8469">
                  <c:v>6</c:v>
                </c:pt>
                <c:pt idx="8470">
                  <c:v>6</c:v>
                </c:pt>
                <c:pt idx="8471">
                  <c:v>4</c:v>
                </c:pt>
                <c:pt idx="8472">
                  <c:v>4</c:v>
                </c:pt>
                <c:pt idx="8473">
                  <c:v>4</c:v>
                </c:pt>
                <c:pt idx="8474">
                  <c:v>4</c:v>
                </c:pt>
                <c:pt idx="8475">
                  <c:v>4</c:v>
                </c:pt>
                <c:pt idx="8476">
                  <c:v>4</c:v>
                </c:pt>
                <c:pt idx="8477">
                  <c:v>4</c:v>
                </c:pt>
                <c:pt idx="8478">
                  <c:v>4</c:v>
                </c:pt>
                <c:pt idx="8479">
                  <c:v>4</c:v>
                </c:pt>
                <c:pt idx="8480">
                  <c:v>4</c:v>
                </c:pt>
                <c:pt idx="8481">
                  <c:v>4</c:v>
                </c:pt>
                <c:pt idx="8482">
                  <c:v>4</c:v>
                </c:pt>
                <c:pt idx="8483">
                  <c:v>4</c:v>
                </c:pt>
                <c:pt idx="8484">
                  <c:v>4</c:v>
                </c:pt>
                <c:pt idx="8485">
                  <c:v>4</c:v>
                </c:pt>
                <c:pt idx="8486">
                  <c:v>12</c:v>
                </c:pt>
                <c:pt idx="8487">
                  <c:v>6</c:v>
                </c:pt>
                <c:pt idx="8488">
                  <c:v>6</c:v>
                </c:pt>
                <c:pt idx="8489">
                  <c:v>6</c:v>
                </c:pt>
                <c:pt idx="8490">
                  <c:v>6</c:v>
                </c:pt>
                <c:pt idx="8491">
                  <c:v>6</c:v>
                </c:pt>
                <c:pt idx="8492">
                  <c:v>6</c:v>
                </c:pt>
                <c:pt idx="8493">
                  <c:v>6</c:v>
                </c:pt>
                <c:pt idx="8494">
                  <c:v>6</c:v>
                </c:pt>
                <c:pt idx="8495">
                  <c:v>6</c:v>
                </c:pt>
                <c:pt idx="8496">
                  <c:v>6</c:v>
                </c:pt>
                <c:pt idx="8497">
                  <c:v>6</c:v>
                </c:pt>
                <c:pt idx="8498">
                  <c:v>6</c:v>
                </c:pt>
                <c:pt idx="8499">
                  <c:v>6</c:v>
                </c:pt>
                <c:pt idx="8500">
                  <c:v>6</c:v>
                </c:pt>
                <c:pt idx="8501">
                  <c:v>6</c:v>
                </c:pt>
                <c:pt idx="8502">
                  <c:v>6</c:v>
                </c:pt>
                <c:pt idx="8503">
                  <c:v>6</c:v>
                </c:pt>
                <c:pt idx="8504">
                  <c:v>6</c:v>
                </c:pt>
                <c:pt idx="8505">
                  <c:v>6</c:v>
                </c:pt>
                <c:pt idx="8506">
                  <c:v>6</c:v>
                </c:pt>
                <c:pt idx="8507">
                  <c:v>6</c:v>
                </c:pt>
                <c:pt idx="8508">
                  <c:v>6</c:v>
                </c:pt>
                <c:pt idx="8509">
                  <c:v>6</c:v>
                </c:pt>
                <c:pt idx="8510">
                  <c:v>4</c:v>
                </c:pt>
                <c:pt idx="8511">
                  <c:v>4</c:v>
                </c:pt>
                <c:pt idx="8512">
                  <c:v>4</c:v>
                </c:pt>
                <c:pt idx="8513">
                  <c:v>4</c:v>
                </c:pt>
                <c:pt idx="8514">
                  <c:v>4</c:v>
                </c:pt>
                <c:pt idx="8515">
                  <c:v>4</c:v>
                </c:pt>
                <c:pt idx="8516">
                  <c:v>4</c:v>
                </c:pt>
                <c:pt idx="8517">
                  <c:v>4</c:v>
                </c:pt>
                <c:pt idx="8518">
                  <c:v>4</c:v>
                </c:pt>
                <c:pt idx="8519">
                  <c:v>4</c:v>
                </c:pt>
                <c:pt idx="8520">
                  <c:v>4</c:v>
                </c:pt>
                <c:pt idx="8521">
                  <c:v>4</c:v>
                </c:pt>
                <c:pt idx="8522">
                  <c:v>4</c:v>
                </c:pt>
                <c:pt idx="8523">
                  <c:v>4</c:v>
                </c:pt>
                <c:pt idx="8524">
                  <c:v>4</c:v>
                </c:pt>
                <c:pt idx="8525">
                  <c:v>4</c:v>
                </c:pt>
                <c:pt idx="8526">
                  <c:v>4</c:v>
                </c:pt>
                <c:pt idx="8527">
                  <c:v>4</c:v>
                </c:pt>
                <c:pt idx="8528">
                  <c:v>4</c:v>
                </c:pt>
                <c:pt idx="8529">
                  <c:v>4</c:v>
                </c:pt>
                <c:pt idx="8530">
                  <c:v>4</c:v>
                </c:pt>
                <c:pt idx="8531">
                  <c:v>6</c:v>
                </c:pt>
                <c:pt idx="8532">
                  <c:v>6</c:v>
                </c:pt>
                <c:pt idx="8533">
                  <c:v>6</c:v>
                </c:pt>
                <c:pt idx="8534">
                  <c:v>6</c:v>
                </c:pt>
                <c:pt idx="8535">
                  <c:v>6</c:v>
                </c:pt>
                <c:pt idx="8536">
                  <c:v>6</c:v>
                </c:pt>
                <c:pt idx="8537">
                  <c:v>6</c:v>
                </c:pt>
                <c:pt idx="8538">
                  <c:v>6</c:v>
                </c:pt>
                <c:pt idx="8539">
                  <c:v>6</c:v>
                </c:pt>
                <c:pt idx="8540">
                  <c:v>6</c:v>
                </c:pt>
                <c:pt idx="8541">
                  <c:v>6</c:v>
                </c:pt>
                <c:pt idx="8542">
                  <c:v>6</c:v>
                </c:pt>
                <c:pt idx="8543">
                  <c:v>6</c:v>
                </c:pt>
                <c:pt idx="8544">
                  <c:v>6</c:v>
                </c:pt>
                <c:pt idx="8545">
                  <c:v>6</c:v>
                </c:pt>
                <c:pt idx="8546">
                  <c:v>6</c:v>
                </c:pt>
                <c:pt idx="8547">
                  <c:v>6</c:v>
                </c:pt>
                <c:pt idx="8548">
                  <c:v>6</c:v>
                </c:pt>
                <c:pt idx="8549">
                  <c:v>6</c:v>
                </c:pt>
                <c:pt idx="8550">
                  <c:v>6</c:v>
                </c:pt>
                <c:pt idx="8551">
                  <c:v>6</c:v>
                </c:pt>
                <c:pt idx="8552">
                  <c:v>6</c:v>
                </c:pt>
                <c:pt idx="8553">
                  <c:v>6</c:v>
                </c:pt>
                <c:pt idx="8554">
                  <c:v>6</c:v>
                </c:pt>
                <c:pt idx="8555">
                  <c:v>6</c:v>
                </c:pt>
                <c:pt idx="8556">
                  <c:v>6</c:v>
                </c:pt>
                <c:pt idx="8557">
                  <c:v>6</c:v>
                </c:pt>
                <c:pt idx="8558">
                  <c:v>6</c:v>
                </c:pt>
                <c:pt idx="8559">
                  <c:v>8</c:v>
                </c:pt>
                <c:pt idx="8560">
                  <c:v>8</c:v>
                </c:pt>
                <c:pt idx="8561">
                  <c:v>8</c:v>
                </c:pt>
                <c:pt idx="8562">
                  <c:v>8</c:v>
                </c:pt>
                <c:pt idx="8563">
                  <c:v>8</c:v>
                </c:pt>
                <c:pt idx="8564">
                  <c:v>8</c:v>
                </c:pt>
                <c:pt idx="8565">
                  <c:v>8</c:v>
                </c:pt>
                <c:pt idx="8566">
                  <c:v>8</c:v>
                </c:pt>
                <c:pt idx="8567">
                  <c:v>8</c:v>
                </c:pt>
                <c:pt idx="8568">
                  <c:v>4</c:v>
                </c:pt>
                <c:pt idx="8569">
                  <c:v>4</c:v>
                </c:pt>
                <c:pt idx="8570">
                  <c:v>4</c:v>
                </c:pt>
                <c:pt idx="8571">
                  <c:v>4</c:v>
                </c:pt>
                <c:pt idx="8572">
                  <c:v>4</c:v>
                </c:pt>
                <c:pt idx="8573">
                  <c:v>4</c:v>
                </c:pt>
                <c:pt idx="8574">
                  <c:v>4</c:v>
                </c:pt>
                <c:pt idx="8575">
                  <c:v>4</c:v>
                </c:pt>
                <c:pt idx="8576">
                  <c:v>4</c:v>
                </c:pt>
                <c:pt idx="8577">
                  <c:v>4</c:v>
                </c:pt>
                <c:pt idx="8578">
                  <c:v>4</c:v>
                </c:pt>
                <c:pt idx="8579">
                  <c:v>4</c:v>
                </c:pt>
                <c:pt idx="8580">
                  <c:v>4</c:v>
                </c:pt>
                <c:pt idx="8581">
                  <c:v>4</c:v>
                </c:pt>
                <c:pt idx="8582">
                  <c:v>4</c:v>
                </c:pt>
                <c:pt idx="8583">
                  <c:v>4</c:v>
                </c:pt>
                <c:pt idx="8584">
                  <c:v>4</c:v>
                </c:pt>
                <c:pt idx="8585">
                  <c:v>4</c:v>
                </c:pt>
                <c:pt idx="8586">
                  <c:v>4</c:v>
                </c:pt>
                <c:pt idx="8587">
                  <c:v>4</c:v>
                </c:pt>
                <c:pt idx="8588">
                  <c:v>4</c:v>
                </c:pt>
                <c:pt idx="8589">
                  <c:v>4</c:v>
                </c:pt>
                <c:pt idx="8590">
                  <c:v>4</c:v>
                </c:pt>
                <c:pt idx="8591">
                  <c:v>4</c:v>
                </c:pt>
                <c:pt idx="8592">
                  <c:v>4</c:v>
                </c:pt>
                <c:pt idx="8593">
                  <c:v>6</c:v>
                </c:pt>
                <c:pt idx="8594">
                  <c:v>4</c:v>
                </c:pt>
                <c:pt idx="8595">
                  <c:v>6</c:v>
                </c:pt>
                <c:pt idx="8596">
                  <c:v>4</c:v>
                </c:pt>
                <c:pt idx="8597">
                  <c:v>4</c:v>
                </c:pt>
                <c:pt idx="8598">
                  <c:v>6</c:v>
                </c:pt>
                <c:pt idx="8599">
                  <c:v>4</c:v>
                </c:pt>
                <c:pt idx="8600">
                  <c:v>6</c:v>
                </c:pt>
                <c:pt idx="8601">
                  <c:v>4</c:v>
                </c:pt>
                <c:pt idx="8602">
                  <c:v>6</c:v>
                </c:pt>
                <c:pt idx="8603">
                  <c:v>4</c:v>
                </c:pt>
                <c:pt idx="8604">
                  <c:v>6</c:v>
                </c:pt>
                <c:pt idx="8605">
                  <c:v>4</c:v>
                </c:pt>
                <c:pt idx="8606">
                  <c:v>4</c:v>
                </c:pt>
                <c:pt idx="8607">
                  <c:v>6</c:v>
                </c:pt>
                <c:pt idx="8608">
                  <c:v>6</c:v>
                </c:pt>
                <c:pt idx="8609">
                  <c:v>6</c:v>
                </c:pt>
                <c:pt idx="8610">
                  <c:v>6</c:v>
                </c:pt>
                <c:pt idx="8611">
                  <c:v>6</c:v>
                </c:pt>
                <c:pt idx="8612">
                  <c:v>6</c:v>
                </c:pt>
                <c:pt idx="8613">
                  <c:v>6</c:v>
                </c:pt>
                <c:pt idx="8614">
                  <c:v>6</c:v>
                </c:pt>
                <c:pt idx="8615">
                  <c:v>6</c:v>
                </c:pt>
                <c:pt idx="8616">
                  <c:v>6</c:v>
                </c:pt>
                <c:pt idx="8617">
                  <c:v>6</c:v>
                </c:pt>
                <c:pt idx="8618">
                  <c:v>6</c:v>
                </c:pt>
                <c:pt idx="8619">
                  <c:v>6</c:v>
                </c:pt>
                <c:pt idx="8620">
                  <c:v>6</c:v>
                </c:pt>
                <c:pt idx="8621">
                  <c:v>6</c:v>
                </c:pt>
                <c:pt idx="8622">
                  <c:v>6</c:v>
                </c:pt>
                <c:pt idx="8623">
                  <c:v>6</c:v>
                </c:pt>
                <c:pt idx="8624">
                  <c:v>6</c:v>
                </c:pt>
                <c:pt idx="8625">
                  <c:v>6</c:v>
                </c:pt>
                <c:pt idx="8626">
                  <c:v>6</c:v>
                </c:pt>
                <c:pt idx="8627">
                  <c:v>6</c:v>
                </c:pt>
                <c:pt idx="8628">
                  <c:v>6</c:v>
                </c:pt>
                <c:pt idx="8629">
                  <c:v>6</c:v>
                </c:pt>
                <c:pt idx="8630">
                  <c:v>6</c:v>
                </c:pt>
                <c:pt idx="8631">
                  <c:v>8</c:v>
                </c:pt>
                <c:pt idx="8632">
                  <c:v>8</c:v>
                </c:pt>
                <c:pt idx="8633">
                  <c:v>8</c:v>
                </c:pt>
                <c:pt idx="8634">
                  <c:v>8</c:v>
                </c:pt>
                <c:pt idx="8635">
                  <c:v>8</c:v>
                </c:pt>
                <c:pt idx="8636">
                  <c:v>8</c:v>
                </c:pt>
                <c:pt idx="8637">
                  <c:v>8</c:v>
                </c:pt>
                <c:pt idx="8638">
                  <c:v>8</c:v>
                </c:pt>
                <c:pt idx="8639">
                  <c:v>8</c:v>
                </c:pt>
                <c:pt idx="8640">
                  <c:v>8</c:v>
                </c:pt>
                <c:pt idx="8641">
                  <c:v>8</c:v>
                </c:pt>
                <c:pt idx="8642">
                  <c:v>8</c:v>
                </c:pt>
                <c:pt idx="8643">
                  <c:v>8</c:v>
                </c:pt>
                <c:pt idx="8644">
                  <c:v>4</c:v>
                </c:pt>
                <c:pt idx="8645">
                  <c:v>4</c:v>
                </c:pt>
                <c:pt idx="8646">
                  <c:v>4</c:v>
                </c:pt>
                <c:pt idx="8647">
                  <c:v>4</c:v>
                </c:pt>
                <c:pt idx="8648">
                  <c:v>4</c:v>
                </c:pt>
                <c:pt idx="8649">
                  <c:v>4</c:v>
                </c:pt>
                <c:pt idx="8650">
                  <c:v>4</c:v>
                </c:pt>
                <c:pt idx="8651">
                  <c:v>4</c:v>
                </c:pt>
                <c:pt idx="8652">
                  <c:v>4</c:v>
                </c:pt>
                <c:pt idx="8653">
                  <c:v>4</c:v>
                </c:pt>
                <c:pt idx="8654">
                  <c:v>4</c:v>
                </c:pt>
                <c:pt idx="8655">
                  <c:v>4</c:v>
                </c:pt>
                <c:pt idx="8656">
                  <c:v>4</c:v>
                </c:pt>
                <c:pt idx="8657">
                  <c:v>4</c:v>
                </c:pt>
                <c:pt idx="8658">
                  <c:v>4</c:v>
                </c:pt>
                <c:pt idx="8659">
                  <c:v>6</c:v>
                </c:pt>
                <c:pt idx="8660">
                  <c:v>6</c:v>
                </c:pt>
                <c:pt idx="8661">
                  <c:v>6</c:v>
                </c:pt>
                <c:pt idx="8662">
                  <c:v>6</c:v>
                </c:pt>
                <c:pt idx="8663">
                  <c:v>6</c:v>
                </c:pt>
                <c:pt idx="8664">
                  <c:v>6</c:v>
                </c:pt>
                <c:pt idx="8665">
                  <c:v>6</c:v>
                </c:pt>
                <c:pt idx="8666">
                  <c:v>6</c:v>
                </c:pt>
                <c:pt idx="8667">
                  <c:v>6</c:v>
                </c:pt>
                <c:pt idx="8668">
                  <c:v>6</c:v>
                </c:pt>
                <c:pt idx="8669">
                  <c:v>6</c:v>
                </c:pt>
                <c:pt idx="8670">
                  <c:v>6</c:v>
                </c:pt>
                <c:pt idx="8671">
                  <c:v>6</c:v>
                </c:pt>
                <c:pt idx="8672">
                  <c:v>6</c:v>
                </c:pt>
                <c:pt idx="8673">
                  <c:v>6</c:v>
                </c:pt>
                <c:pt idx="8674">
                  <c:v>6</c:v>
                </c:pt>
                <c:pt idx="8675">
                  <c:v>6</c:v>
                </c:pt>
                <c:pt idx="8676">
                  <c:v>6</c:v>
                </c:pt>
                <c:pt idx="8677">
                  <c:v>6</c:v>
                </c:pt>
                <c:pt idx="8678">
                  <c:v>6</c:v>
                </c:pt>
                <c:pt idx="8679">
                  <c:v>6</c:v>
                </c:pt>
                <c:pt idx="8680">
                  <c:v>6</c:v>
                </c:pt>
                <c:pt idx="8681">
                  <c:v>6</c:v>
                </c:pt>
                <c:pt idx="8682">
                  <c:v>6</c:v>
                </c:pt>
                <c:pt idx="8683">
                  <c:v>6</c:v>
                </c:pt>
                <c:pt idx="8684">
                  <c:v>6</c:v>
                </c:pt>
                <c:pt idx="8685">
                  <c:v>6</c:v>
                </c:pt>
                <c:pt idx="8686">
                  <c:v>6</c:v>
                </c:pt>
                <c:pt idx="8687">
                  <c:v>6</c:v>
                </c:pt>
                <c:pt idx="8688">
                  <c:v>6</c:v>
                </c:pt>
                <c:pt idx="8689">
                  <c:v>6</c:v>
                </c:pt>
                <c:pt idx="8690">
                  <c:v>6</c:v>
                </c:pt>
                <c:pt idx="8691">
                  <c:v>6</c:v>
                </c:pt>
                <c:pt idx="8692">
                  <c:v>6</c:v>
                </c:pt>
                <c:pt idx="8693">
                  <c:v>6</c:v>
                </c:pt>
                <c:pt idx="8694">
                  <c:v>6</c:v>
                </c:pt>
                <c:pt idx="8695">
                  <c:v>0</c:v>
                </c:pt>
                <c:pt idx="8696">
                  <c:v>0</c:v>
                </c:pt>
                <c:pt idx="8697">
                  <c:v>0</c:v>
                </c:pt>
                <c:pt idx="8698">
                  <c:v>0</c:v>
                </c:pt>
                <c:pt idx="8699">
                  <c:v>0</c:v>
                </c:pt>
                <c:pt idx="8700">
                  <c:v>0</c:v>
                </c:pt>
                <c:pt idx="8701">
                  <c:v>0</c:v>
                </c:pt>
                <c:pt idx="8702">
                  <c:v>0</c:v>
                </c:pt>
                <c:pt idx="8703">
                  <c:v>0</c:v>
                </c:pt>
                <c:pt idx="8704">
                  <c:v>0</c:v>
                </c:pt>
                <c:pt idx="8705">
                  <c:v>0</c:v>
                </c:pt>
                <c:pt idx="8706">
                  <c:v>0</c:v>
                </c:pt>
                <c:pt idx="8707">
                  <c:v>0</c:v>
                </c:pt>
                <c:pt idx="8708">
                  <c:v>0</c:v>
                </c:pt>
                <c:pt idx="8709">
                  <c:v>0</c:v>
                </c:pt>
                <c:pt idx="8710">
                  <c:v>0</c:v>
                </c:pt>
                <c:pt idx="8711">
                  <c:v>0</c:v>
                </c:pt>
                <c:pt idx="8712">
                  <c:v>0</c:v>
                </c:pt>
                <c:pt idx="8713">
                  <c:v>0</c:v>
                </c:pt>
                <c:pt idx="8714">
                  <c:v>0</c:v>
                </c:pt>
                <c:pt idx="8715">
                  <c:v>6</c:v>
                </c:pt>
                <c:pt idx="8716">
                  <c:v>6</c:v>
                </c:pt>
                <c:pt idx="8717">
                  <c:v>6</c:v>
                </c:pt>
                <c:pt idx="8718">
                  <c:v>6</c:v>
                </c:pt>
                <c:pt idx="8719">
                  <c:v>6</c:v>
                </c:pt>
                <c:pt idx="8720">
                  <c:v>6</c:v>
                </c:pt>
                <c:pt idx="8721">
                  <c:v>6</c:v>
                </c:pt>
                <c:pt idx="8722">
                  <c:v>6</c:v>
                </c:pt>
                <c:pt idx="8723">
                  <c:v>6</c:v>
                </c:pt>
                <c:pt idx="8724">
                  <c:v>6</c:v>
                </c:pt>
                <c:pt idx="8725">
                  <c:v>6</c:v>
                </c:pt>
                <c:pt idx="8726">
                  <c:v>6</c:v>
                </c:pt>
                <c:pt idx="8727">
                  <c:v>6</c:v>
                </c:pt>
                <c:pt idx="8728">
                  <c:v>6</c:v>
                </c:pt>
                <c:pt idx="8729">
                  <c:v>6</c:v>
                </c:pt>
                <c:pt idx="8730">
                  <c:v>6</c:v>
                </c:pt>
                <c:pt idx="8731">
                  <c:v>6</c:v>
                </c:pt>
                <c:pt idx="8732">
                  <c:v>6</c:v>
                </c:pt>
                <c:pt idx="8733">
                  <c:v>6</c:v>
                </c:pt>
                <c:pt idx="8734">
                  <c:v>6</c:v>
                </c:pt>
                <c:pt idx="8735">
                  <c:v>6</c:v>
                </c:pt>
                <c:pt idx="8736">
                  <c:v>6</c:v>
                </c:pt>
                <c:pt idx="8737">
                  <c:v>6</c:v>
                </c:pt>
                <c:pt idx="8738">
                  <c:v>6</c:v>
                </c:pt>
                <c:pt idx="8739">
                  <c:v>6</c:v>
                </c:pt>
                <c:pt idx="8740">
                  <c:v>6</c:v>
                </c:pt>
                <c:pt idx="8741">
                  <c:v>6</c:v>
                </c:pt>
                <c:pt idx="8742">
                  <c:v>6</c:v>
                </c:pt>
                <c:pt idx="8743">
                  <c:v>6</c:v>
                </c:pt>
                <c:pt idx="8744">
                  <c:v>6</c:v>
                </c:pt>
                <c:pt idx="8745">
                  <c:v>6</c:v>
                </c:pt>
                <c:pt idx="8746">
                  <c:v>6</c:v>
                </c:pt>
                <c:pt idx="8747">
                  <c:v>4</c:v>
                </c:pt>
                <c:pt idx="8748">
                  <c:v>4</c:v>
                </c:pt>
                <c:pt idx="8749">
                  <c:v>6</c:v>
                </c:pt>
                <c:pt idx="8750">
                  <c:v>6</c:v>
                </c:pt>
                <c:pt idx="8751">
                  <c:v>4</c:v>
                </c:pt>
                <c:pt idx="8752">
                  <c:v>6</c:v>
                </c:pt>
                <c:pt idx="8753">
                  <c:v>6</c:v>
                </c:pt>
                <c:pt idx="8754">
                  <c:v>4</c:v>
                </c:pt>
                <c:pt idx="8755">
                  <c:v>4</c:v>
                </c:pt>
                <c:pt idx="8756">
                  <c:v>6</c:v>
                </c:pt>
                <c:pt idx="8757">
                  <c:v>6</c:v>
                </c:pt>
                <c:pt idx="8758">
                  <c:v>6</c:v>
                </c:pt>
                <c:pt idx="8759">
                  <c:v>6</c:v>
                </c:pt>
                <c:pt idx="8760">
                  <c:v>4</c:v>
                </c:pt>
                <c:pt idx="8761">
                  <c:v>6</c:v>
                </c:pt>
                <c:pt idx="8762">
                  <c:v>4</c:v>
                </c:pt>
                <c:pt idx="8763">
                  <c:v>6</c:v>
                </c:pt>
                <c:pt idx="8764">
                  <c:v>6</c:v>
                </c:pt>
                <c:pt idx="8765">
                  <c:v>6</c:v>
                </c:pt>
                <c:pt idx="8766">
                  <c:v>4</c:v>
                </c:pt>
                <c:pt idx="8767">
                  <c:v>6</c:v>
                </c:pt>
                <c:pt idx="8768">
                  <c:v>4</c:v>
                </c:pt>
                <c:pt idx="8769">
                  <c:v>4</c:v>
                </c:pt>
                <c:pt idx="8770">
                  <c:v>6</c:v>
                </c:pt>
                <c:pt idx="8771">
                  <c:v>4</c:v>
                </c:pt>
                <c:pt idx="8772">
                  <c:v>4</c:v>
                </c:pt>
                <c:pt idx="8773">
                  <c:v>6</c:v>
                </c:pt>
                <c:pt idx="8774">
                  <c:v>4</c:v>
                </c:pt>
                <c:pt idx="8775">
                  <c:v>4</c:v>
                </c:pt>
                <c:pt idx="8776">
                  <c:v>4</c:v>
                </c:pt>
                <c:pt idx="8777">
                  <c:v>6</c:v>
                </c:pt>
                <c:pt idx="8778">
                  <c:v>4</c:v>
                </c:pt>
                <c:pt idx="8779">
                  <c:v>4</c:v>
                </c:pt>
                <c:pt idx="8780">
                  <c:v>6</c:v>
                </c:pt>
                <c:pt idx="8781">
                  <c:v>6</c:v>
                </c:pt>
                <c:pt idx="8782">
                  <c:v>6</c:v>
                </c:pt>
                <c:pt idx="8783">
                  <c:v>6</c:v>
                </c:pt>
                <c:pt idx="8784">
                  <c:v>6</c:v>
                </c:pt>
                <c:pt idx="8785">
                  <c:v>6</c:v>
                </c:pt>
                <c:pt idx="8786">
                  <c:v>6</c:v>
                </c:pt>
                <c:pt idx="8787">
                  <c:v>6</c:v>
                </c:pt>
                <c:pt idx="8788">
                  <c:v>6</c:v>
                </c:pt>
                <c:pt idx="8789">
                  <c:v>6</c:v>
                </c:pt>
                <c:pt idx="8790">
                  <c:v>6</c:v>
                </c:pt>
                <c:pt idx="8791">
                  <c:v>6</c:v>
                </c:pt>
                <c:pt idx="8792">
                  <c:v>6</c:v>
                </c:pt>
                <c:pt idx="8793">
                  <c:v>6</c:v>
                </c:pt>
                <c:pt idx="8794">
                  <c:v>6</c:v>
                </c:pt>
                <c:pt idx="8795">
                  <c:v>6</c:v>
                </c:pt>
                <c:pt idx="8796">
                  <c:v>6</c:v>
                </c:pt>
                <c:pt idx="8797">
                  <c:v>6</c:v>
                </c:pt>
                <c:pt idx="8798">
                  <c:v>6</c:v>
                </c:pt>
                <c:pt idx="8799">
                  <c:v>4</c:v>
                </c:pt>
                <c:pt idx="8800">
                  <c:v>4</c:v>
                </c:pt>
                <c:pt idx="8801">
                  <c:v>6</c:v>
                </c:pt>
                <c:pt idx="8802">
                  <c:v>4</c:v>
                </c:pt>
                <c:pt idx="8803">
                  <c:v>4</c:v>
                </c:pt>
                <c:pt idx="8804">
                  <c:v>4</c:v>
                </c:pt>
                <c:pt idx="8805">
                  <c:v>4</c:v>
                </c:pt>
                <c:pt idx="8806">
                  <c:v>4</c:v>
                </c:pt>
                <c:pt idx="8807">
                  <c:v>6</c:v>
                </c:pt>
                <c:pt idx="8808">
                  <c:v>6</c:v>
                </c:pt>
                <c:pt idx="8809">
                  <c:v>6</c:v>
                </c:pt>
                <c:pt idx="8810">
                  <c:v>4</c:v>
                </c:pt>
                <c:pt idx="8811">
                  <c:v>6</c:v>
                </c:pt>
                <c:pt idx="8812">
                  <c:v>4</c:v>
                </c:pt>
                <c:pt idx="8813">
                  <c:v>4</c:v>
                </c:pt>
                <c:pt idx="8814">
                  <c:v>6</c:v>
                </c:pt>
                <c:pt idx="8815">
                  <c:v>6</c:v>
                </c:pt>
                <c:pt idx="8816">
                  <c:v>6</c:v>
                </c:pt>
                <c:pt idx="8817">
                  <c:v>6</c:v>
                </c:pt>
                <c:pt idx="8818">
                  <c:v>8</c:v>
                </c:pt>
                <c:pt idx="8819">
                  <c:v>8</c:v>
                </c:pt>
                <c:pt idx="8820">
                  <c:v>8</c:v>
                </c:pt>
                <c:pt idx="8821">
                  <c:v>8</c:v>
                </c:pt>
                <c:pt idx="8822">
                  <c:v>12</c:v>
                </c:pt>
                <c:pt idx="8823">
                  <c:v>12</c:v>
                </c:pt>
                <c:pt idx="8824">
                  <c:v>12</c:v>
                </c:pt>
                <c:pt idx="8825">
                  <c:v>8</c:v>
                </c:pt>
                <c:pt idx="8826">
                  <c:v>12</c:v>
                </c:pt>
                <c:pt idx="8827">
                  <c:v>8</c:v>
                </c:pt>
                <c:pt idx="8828">
                  <c:v>8</c:v>
                </c:pt>
                <c:pt idx="8829">
                  <c:v>8</c:v>
                </c:pt>
                <c:pt idx="8830">
                  <c:v>12</c:v>
                </c:pt>
                <c:pt idx="8831">
                  <c:v>8</c:v>
                </c:pt>
                <c:pt idx="8832">
                  <c:v>8</c:v>
                </c:pt>
                <c:pt idx="8833">
                  <c:v>12</c:v>
                </c:pt>
                <c:pt idx="8834">
                  <c:v>8</c:v>
                </c:pt>
                <c:pt idx="8835">
                  <c:v>8</c:v>
                </c:pt>
                <c:pt idx="8836">
                  <c:v>8</c:v>
                </c:pt>
                <c:pt idx="8837">
                  <c:v>12</c:v>
                </c:pt>
                <c:pt idx="8838">
                  <c:v>8</c:v>
                </c:pt>
                <c:pt idx="8839">
                  <c:v>12</c:v>
                </c:pt>
                <c:pt idx="8840">
                  <c:v>12</c:v>
                </c:pt>
                <c:pt idx="8841">
                  <c:v>8</c:v>
                </c:pt>
                <c:pt idx="8842">
                  <c:v>4</c:v>
                </c:pt>
                <c:pt idx="8843">
                  <c:v>4</c:v>
                </c:pt>
                <c:pt idx="8844">
                  <c:v>4</c:v>
                </c:pt>
                <c:pt idx="8845">
                  <c:v>4</c:v>
                </c:pt>
                <c:pt idx="8846">
                  <c:v>4</c:v>
                </c:pt>
                <c:pt idx="8847">
                  <c:v>4</c:v>
                </c:pt>
                <c:pt idx="8848">
                  <c:v>4</c:v>
                </c:pt>
                <c:pt idx="8849">
                  <c:v>4</c:v>
                </c:pt>
                <c:pt idx="8850">
                  <c:v>4</c:v>
                </c:pt>
                <c:pt idx="8851">
                  <c:v>4</c:v>
                </c:pt>
                <c:pt idx="8852">
                  <c:v>4</c:v>
                </c:pt>
                <c:pt idx="8853">
                  <c:v>4</c:v>
                </c:pt>
                <c:pt idx="8854">
                  <c:v>4</c:v>
                </c:pt>
                <c:pt idx="8855">
                  <c:v>5</c:v>
                </c:pt>
                <c:pt idx="8856">
                  <c:v>5</c:v>
                </c:pt>
                <c:pt idx="8857">
                  <c:v>5</c:v>
                </c:pt>
                <c:pt idx="8858">
                  <c:v>5</c:v>
                </c:pt>
                <c:pt idx="8859">
                  <c:v>5</c:v>
                </c:pt>
                <c:pt idx="8860">
                  <c:v>5</c:v>
                </c:pt>
                <c:pt idx="8861">
                  <c:v>5</c:v>
                </c:pt>
                <c:pt idx="8862">
                  <c:v>5</c:v>
                </c:pt>
                <c:pt idx="8863">
                  <c:v>6</c:v>
                </c:pt>
                <c:pt idx="8864">
                  <c:v>6</c:v>
                </c:pt>
                <c:pt idx="8865">
                  <c:v>6</c:v>
                </c:pt>
                <c:pt idx="8866">
                  <c:v>6</c:v>
                </c:pt>
                <c:pt idx="8867">
                  <c:v>6</c:v>
                </c:pt>
                <c:pt idx="8868">
                  <c:v>6</c:v>
                </c:pt>
                <c:pt idx="8869">
                  <c:v>6</c:v>
                </c:pt>
                <c:pt idx="8870">
                  <c:v>6</c:v>
                </c:pt>
                <c:pt idx="8871">
                  <c:v>6</c:v>
                </c:pt>
                <c:pt idx="8872">
                  <c:v>6</c:v>
                </c:pt>
                <c:pt idx="8873">
                  <c:v>6</c:v>
                </c:pt>
                <c:pt idx="8874">
                  <c:v>6</c:v>
                </c:pt>
                <c:pt idx="8875">
                  <c:v>6</c:v>
                </c:pt>
                <c:pt idx="8876">
                  <c:v>6</c:v>
                </c:pt>
                <c:pt idx="8877">
                  <c:v>6</c:v>
                </c:pt>
                <c:pt idx="8878">
                  <c:v>6</c:v>
                </c:pt>
                <c:pt idx="8879">
                  <c:v>6</c:v>
                </c:pt>
                <c:pt idx="8880">
                  <c:v>6</c:v>
                </c:pt>
                <c:pt idx="8881">
                  <c:v>6</c:v>
                </c:pt>
                <c:pt idx="8882">
                  <c:v>6</c:v>
                </c:pt>
                <c:pt idx="8883">
                  <c:v>6</c:v>
                </c:pt>
                <c:pt idx="8884">
                  <c:v>4</c:v>
                </c:pt>
                <c:pt idx="8885">
                  <c:v>5</c:v>
                </c:pt>
                <c:pt idx="8886">
                  <c:v>4</c:v>
                </c:pt>
                <c:pt idx="8887">
                  <c:v>5</c:v>
                </c:pt>
                <c:pt idx="8888">
                  <c:v>6</c:v>
                </c:pt>
                <c:pt idx="8889">
                  <c:v>6</c:v>
                </c:pt>
                <c:pt idx="8890">
                  <c:v>4</c:v>
                </c:pt>
                <c:pt idx="8891">
                  <c:v>4</c:v>
                </c:pt>
                <c:pt idx="8892">
                  <c:v>4</c:v>
                </c:pt>
                <c:pt idx="8893">
                  <c:v>4</c:v>
                </c:pt>
                <c:pt idx="8894">
                  <c:v>4</c:v>
                </c:pt>
                <c:pt idx="8895">
                  <c:v>6</c:v>
                </c:pt>
                <c:pt idx="8896">
                  <c:v>4</c:v>
                </c:pt>
                <c:pt idx="8897">
                  <c:v>5</c:v>
                </c:pt>
                <c:pt idx="8898">
                  <c:v>5</c:v>
                </c:pt>
                <c:pt idx="8899">
                  <c:v>4</c:v>
                </c:pt>
                <c:pt idx="8900">
                  <c:v>4</c:v>
                </c:pt>
                <c:pt idx="8901">
                  <c:v>5</c:v>
                </c:pt>
                <c:pt idx="8902">
                  <c:v>4</c:v>
                </c:pt>
                <c:pt idx="8903">
                  <c:v>5</c:v>
                </c:pt>
                <c:pt idx="8904">
                  <c:v>4</c:v>
                </c:pt>
                <c:pt idx="8905">
                  <c:v>5</c:v>
                </c:pt>
                <c:pt idx="8906">
                  <c:v>4</c:v>
                </c:pt>
                <c:pt idx="8907">
                  <c:v>6</c:v>
                </c:pt>
                <c:pt idx="8908">
                  <c:v>6</c:v>
                </c:pt>
                <c:pt idx="8909">
                  <c:v>4</c:v>
                </c:pt>
                <c:pt idx="8910">
                  <c:v>4</c:v>
                </c:pt>
                <c:pt idx="8911">
                  <c:v>4</c:v>
                </c:pt>
                <c:pt idx="8912">
                  <c:v>4</c:v>
                </c:pt>
                <c:pt idx="8913">
                  <c:v>8</c:v>
                </c:pt>
                <c:pt idx="8914">
                  <c:v>8</c:v>
                </c:pt>
                <c:pt idx="8915">
                  <c:v>8</c:v>
                </c:pt>
                <c:pt idx="8916">
                  <c:v>8</c:v>
                </c:pt>
                <c:pt idx="8917">
                  <c:v>8</c:v>
                </c:pt>
                <c:pt idx="8918">
                  <c:v>5</c:v>
                </c:pt>
                <c:pt idx="8919">
                  <c:v>5</c:v>
                </c:pt>
                <c:pt idx="8920">
                  <c:v>5</c:v>
                </c:pt>
                <c:pt idx="8921">
                  <c:v>5</c:v>
                </c:pt>
                <c:pt idx="8922">
                  <c:v>5</c:v>
                </c:pt>
                <c:pt idx="8923">
                  <c:v>5</c:v>
                </c:pt>
                <c:pt idx="8924">
                  <c:v>5</c:v>
                </c:pt>
                <c:pt idx="8925">
                  <c:v>5</c:v>
                </c:pt>
                <c:pt idx="8926">
                  <c:v>5</c:v>
                </c:pt>
                <c:pt idx="8927">
                  <c:v>5</c:v>
                </c:pt>
                <c:pt idx="8928">
                  <c:v>5</c:v>
                </c:pt>
                <c:pt idx="8929">
                  <c:v>5</c:v>
                </c:pt>
                <c:pt idx="8930">
                  <c:v>5</c:v>
                </c:pt>
                <c:pt idx="8931">
                  <c:v>5</c:v>
                </c:pt>
                <c:pt idx="8932">
                  <c:v>8</c:v>
                </c:pt>
                <c:pt idx="8933">
                  <c:v>8</c:v>
                </c:pt>
                <c:pt idx="8934">
                  <c:v>8</c:v>
                </c:pt>
                <c:pt idx="8935">
                  <c:v>8</c:v>
                </c:pt>
                <c:pt idx="8936">
                  <c:v>6</c:v>
                </c:pt>
                <c:pt idx="8937">
                  <c:v>6</c:v>
                </c:pt>
                <c:pt idx="8938">
                  <c:v>6</c:v>
                </c:pt>
                <c:pt idx="8939">
                  <c:v>6</c:v>
                </c:pt>
                <c:pt idx="8940">
                  <c:v>4</c:v>
                </c:pt>
                <c:pt idx="8941">
                  <c:v>4</c:v>
                </c:pt>
                <c:pt idx="8942">
                  <c:v>4</c:v>
                </c:pt>
                <c:pt idx="8943">
                  <c:v>4</c:v>
                </c:pt>
                <c:pt idx="8944">
                  <c:v>8</c:v>
                </c:pt>
                <c:pt idx="8945">
                  <c:v>8</c:v>
                </c:pt>
                <c:pt idx="8946">
                  <c:v>8</c:v>
                </c:pt>
                <c:pt idx="8947">
                  <c:v>8</c:v>
                </c:pt>
                <c:pt idx="8948">
                  <c:v>6</c:v>
                </c:pt>
                <c:pt idx="8949">
                  <c:v>4</c:v>
                </c:pt>
                <c:pt idx="8950">
                  <c:v>4</c:v>
                </c:pt>
                <c:pt idx="8951">
                  <c:v>4</c:v>
                </c:pt>
                <c:pt idx="8952">
                  <c:v>4</c:v>
                </c:pt>
                <c:pt idx="8953">
                  <c:v>6</c:v>
                </c:pt>
                <c:pt idx="8954">
                  <c:v>6</c:v>
                </c:pt>
                <c:pt idx="8955">
                  <c:v>6</c:v>
                </c:pt>
                <c:pt idx="8956">
                  <c:v>6</c:v>
                </c:pt>
                <c:pt idx="8957">
                  <c:v>6</c:v>
                </c:pt>
                <c:pt idx="8958">
                  <c:v>6</c:v>
                </c:pt>
                <c:pt idx="8959">
                  <c:v>6</c:v>
                </c:pt>
                <c:pt idx="8960">
                  <c:v>6</c:v>
                </c:pt>
                <c:pt idx="8961">
                  <c:v>6</c:v>
                </c:pt>
                <c:pt idx="8962">
                  <c:v>6</c:v>
                </c:pt>
                <c:pt idx="8963">
                  <c:v>6</c:v>
                </c:pt>
                <c:pt idx="8964">
                  <c:v>6</c:v>
                </c:pt>
                <c:pt idx="8965">
                  <c:v>4</c:v>
                </c:pt>
                <c:pt idx="8966">
                  <c:v>4</c:v>
                </c:pt>
                <c:pt idx="8967">
                  <c:v>4</c:v>
                </c:pt>
                <c:pt idx="8968">
                  <c:v>4</c:v>
                </c:pt>
                <c:pt idx="8969">
                  <c:v>4</c:v>
                </c:pt>
                <c:pt idx="8970">
                  <c:v>4</c:v>
                </c:pt>
                <c:pt idx="8971">
                  <c:v>4</c:v>
                </c:pt>
                <c:pt idx="8972">
                  <c:v>4</c:v>
                </c:pt>
                <c:pt idx="8973">
                  <c:v>4</c:v>
                </c:pt>
                <c:pt idx="8974">
                  <c:v>4</c:v>
                </c:pt>
                <c:pt idx="8975">
                  <c:v>4</c:v>
                </c:pt>
                <c:pt idx="8976">
                  <c:v>4</c:v>
                </c:pt>
                <c:pt idx="8977">
                  <c:v>4</c:v>
                </c:pt>
                <c:pt idx="8978">
                  <c:v>4</c:v>
                </c:pt>
                <c:pt idx="8979">
                  <c:v>4</c:v>
                </c:pt>
                <c:pt idx="8980">
                  <c:v>4</c:v>
                </c:pt>
                <c:pt idx="8981">
                  <c:v>4</c:v>
                </c:pt>
                <c:pt idx="8982">
                  <c:v>4</c:v>
                </c:pt>
                <c:pt idx="8983">
                  <c:v>4</c:v>
                </c:pt>
                <c:pt idx="8984">
                  <c:v>4</c:v>
                </c:pt>
                <c:pt idx="8985">
                  <c:v>6</c:v>
                </c:pt>
                <c:pt idx="8986">
                  <c:v>6</c:v>
                </c:pt>
                <c:pt idx="8987">
                  <c:v>6</c:v>
                </c:pt>
                <c:pt idx="8988">
                  <c:v>6</c:v>
                </c:pt>
                <c:pt idx="8989">
                  <c:v>6</c:v>
                </c:pt>
                <c:pt idx="8990">
                  <c:v>6</c:v>
                </c:pt>
                <c:pt idx="8991">
                  <c:v>6</c:v>
                </c:pt>
                <c:pt idx="8992">
                  <c:v>6</c:v>
                </c:pt>
                <c:pt idx="8993">
                  <c:v>6</c:v>
                </c:pt>
                <c:pt idx="8994">
                  <c:v>6</c:v>
                </c:pt>
                <c:pt idx="8995">
                  <c:v>6</c:v>
                </c:pt>
                <c:pt idx="8996">
                  <c:v>6</c:v>
                </c:pt>
                <c:pt idx="8997">
                  <c:v>6</c:v>
                </c:pt>
                <c:pt idx="8998">
                  <c:v>6</c:v>
                </c:pt>
                <c:pt idx="8999">
                  <c:v>6</c:v>
                </c:pt>
                <c:pt idx="9000">
                  <c:v>6</c:v>
                </c:pt>
                <c:pt idx="9001">
                  <c:v>6</c:v>
                </c:pt>
                <c:pt idx="9002">
                  <c:v>6</c:v>
                </c:pt>
                <c:pt idx="9003">
                  <c:v>8</c:v>
                </c:pt>
                <c:pt idx="9004">
                  <c:v>8</c:v>
                </c:pt>
                <c:pt idx="9005">
                  <c:v>8</c:v>
                </c:pt>
                <c:pt idx="9006">
                  <c:v>6</c:v>
                </c:pt>
                <c:pt idx="9007">
                  <c:v>8</c:v>
                </c:pt>
                <c:pt idx="9008">
                  <c:v>8</c:v>
                </c:pt>
                <c:pt idx="9009">
                  <c:v>8</c:v>
                </c:pt>
                <c:pt idx="9010">
                  <c:v>8</c:v>
                </c:pt>
                <c:pt idx="9011">
                  <c:v>8</c:v>
                </c:pt>
                <c:pt idx="9012">
                  <c:v>8</c:v>
                </c:pt>
                <c:pt idx="9013">
                  <c:v>8</c:v>
                </c:pt>
                <c:pt idx="9014">
                  <c:v>8</c:v>
                </c:pt>
                <c:pt idx="9015">
                  <c:v>8</c:v>
                </c:pt>
                <c:pt idx="9016">
                  <c:v>8</c:v>
                </c:pt>
                <c:pt idx="9017">
                  <c:v>8</c:v>
                </c:pt>
                <c:pt idx="9018">
                  <c:v>8</c:v>
                </c:pt>
                <c:pt idx="9019">
                  <c:v>8</c:v>
                </c:pt>
                <c:pt idx="9020">
                  <c:v>8</c:v>
                </c:pt>
                <c:pt idx="9021">
                  <c:v>8</c:v>
                </c:pt>
                <c:pt idx="9022">
                  <c:v>8</c:v>
                </c:pt>
                <c:pt idx="9023">
                  <c:v>8</c:v>
                </c:pt>
                <c:pt idx="9024">
                  <c:v>8</c:v>
                </c:pt>
                <c:pt idx="9025">
                  <c:v>8</c:v>
                </c:pt>
                <c:pt idx="9026">
                  <c:v>8</c:v>
                </c:pt>
                <c:pt idx="9027">
                  <c:v>8</c:v>
                </c:pt>
                <c:pt idx="9028">
                  <c:v>8</c:v>
                </c:pt>
                <c:pt idx="9029">
                  <c:v>8</c:v>
                </c:pt>
                <c:pt idx="9030">
                  <c:v>8</c:v>
                </c:pt>
                <c:pt idx="9031">
                  <c:v>8</c:v>
                </c:pt>
                <c:pt idx="9032">
                  <c:v>8</c:v>
                </c:pt>
                <c:pt idx="9033">
                  <c:v>8</c:v>
                </c:pt>
                <c:pt idx="9034">
                  <c:v>6</c:v>
                </c:pt>
                <c:pt idx="9035">
                  <c:v>6</c:v>
                </c:pt>
                <c:pt idx="9036">
                  <c:v>6</c:v>
                </c:pt>
                <c:pt idx="9037">
                  <c:v>8</c:v>
                </c:pt>
                <c:pt idx="9038">
                  <c:v>8</c:v>
                </c:pt>
                <c:pt idx="9039">
                  <c:v>8</c:v>
                </c:pt>
                <c:pt idx="9040">
                  <c:v>8</c:v>
                </c:pt>
                <c:pt idx="9041">
                  <c:v>8</c:v>
                </c:pt>
                <c:pt idx="9042">
                  <c:v>8</c:v>
                </c:pt>
                <c:pt idx="9043">
                  <c:v>4</c:v>
                </c:pt>
                <c:pt idx="9044">
                  <c:v>4</c:v>
                </c:pt>
                <c:pt idx="9045">
                  <c:v>4</c:v>
                </c:pt>
                <c:pt idx="9046">
                  <c:v>4</c:v>
                </c:pt>
                <c:pt idx="9047">
                  <c:v>4</c:v>
                </c:pt>
                <c:pt idx="9048">
                  <c:v>4</c:v>
                </c:pt>
                <c:pt idx="9049">
                  <c:v>4</c:v>
                </c:pt>
                <c:pt idx="9050">
                  <c:v>4</c:v>
                </c:pt>
                <c:pt idx="9051">
                  <c:v>4</c:v>
                </c:pt>
                <c:pt idx="9052">
                  <c:v>6</c:v>
                </c:pt>
                <c:pt idx="9053">
                  <c:v>4</c:v>
                </c:pt>
                <c:pt idx="9054">
                  <c:v>4</c:v>
                </c:pt>
                <c:pt idx="9055">
                  <c:v>4</c:v>
                </c:pt>
                <c:pt idx="9056">
                  <c:v>4</c:v>
                </c:pt>
                <c:pt idx="9057">
                  <c:v>6</c:v>
                </c:pt>
                <c:pt idx="9058">
                  <c:v>6</c:v>
                </c:pt>
                <c:pt idx="9059">
                  <c:v>4</c:v>
                </c:pt>
                <c:pt idx="9060">
                  <c:v>4</c:v>
                </c:pt>
                <c:pt idx="9061">
                  <c:v>6</c:v>
                </c:pt>
                <c:pt idx="9062">
                  <c:v>6</c:v>
                </c:pt>
                <c:pt idx="9063">
                  <c:v>4</c:v>
                </c:pt>
                <c:pt idx="9064">
                  <c:v>4</c:v>
                </c:pt>
                <c:pt idx="9065">
                  <c:v>4</c:v>
                </c:pt>
                <c:pt idx="9066">
                  <c:v>4</c:v>
                </c:pt>
                <c:pt idx="9067">
                  <c:v>6</c:v>
                </c:pt>
                <c:pt idx="9068">
                  <c:v>4</c:v>
                </c:pt>
                <c:pt idx="9069">
                  <c:v>6</c:v>
                </c:pt>
                <c:pt idx="9070">
                  <c:v>4</c:v>
                </c:pt>
                <c:pt idx="9071">
                  <c:v>4</c:v>
                </c:pt>
                <c:pt idx="9072">
                  <c:v>6</c:v>
                </c:pt>
                <c:pt idx="9073">
                  <c:v>6</c:v>
                </c:pt>
                <c:pt idx="9074">
                  <c:v>6</c:v>
                </c:pt>
                <c:pt idx="9075">
                  <c:v>6</c:v>
                </c:pt>
                <c:pt idx="9076">
                  <c:v>6</c:v>
                </c:pt>
                <c:pt idx="9077">
                  <c:v>6</c:v>
                </c:pt>
                <c:pt idx="9078">
                  <c:v>6</c:v>
                </c:pt>
                <c:pt idx="9079">
                  <c:v>6</c:v>
                </c:pt>
                <c:pt idx="9080">
                  <c:v>6</c:v>
                </c:pt>
                <c:pt idx="9081">
                  <c:v>6</c:v>
                </c:pt>
                <c:pt idx="9082">
                  <c:v>6</c:v>
                </c:pt>
                <c:pt idx="9083">
                  <c:v>6</c:v>
                </c:pt>
                <c:pt idx="9084">
                  <c:v>6</c:v>
                </c:pt>
                <c:pt idx="9085">
                  <c:v>6</c:v>
                </c:pt>
                <c:pt idx="9086">
                  <c:v>6</c:v>
                </c:pt>
                <c:pt idx="9087">
                  <c:v>4</c:v>
                </c:pt>
                <c:pt idx="9088">
                  <c:v>4</c:v>
                </c:pt>
                <c:pt idx="9089">
                  <c:v>4</c:v>
                </c:pt>
                <c:pt idx="9090">
                  <c:v>4</c:v>
                </c:pt>
                <c:pt idx="9091">
                  <c:v>4</c:v>
                </c:pt>
                <c:pt idx="9092">
                  <c:v>4</c:v>
                </c:pt>
                <c:pt idx="9093">
                  <c:v>4</c:v>
                </c:pt>
                <c:pt idx="9094">
                  <c:v>4</c:v>
                </c:pt>
                <c:pt idx="9095">
                  <c:v>4</c:v>
                </c:pt>
                <c:pt idx="9096">
                  <c:v>4</c:v>
                </c:pt>
                <c:pt idx="9097">
                  <c:v>4</c:v>
                </c:pt>
                <c:pt idx="9098">
                  <c:v>4</c:v>
                </c:pt>
                <c:pt idx="9099">
                  <c:v>4</c:v>
                </c:pt>
                <c:pt idx="9100">
                  <c:v>4</c:v>
                </c:pt>
                <c:pt idx="9101">
                  <c:v>4</c:v>
                </c:pt>
                <c:pt idx="9102">
                  <c:v>4</c:v>
                </c:pt>
                <c:pt idx="9103">
                  <c:v>4</c:v>
                </c:pt>
                <c:pt idx="9104">
                  <c:v>4</c:v>
                </c:pt>
                <c:pt idx="9105">
                  <c:v>4</c:v>
                </c:pt>
                <c:pt idx="9106">
                  <c:v>4</c:v>
                </c:pt>
                <c:pt idx="9107">
                  <c:v>4</c:v>
                </c:pt>
                <c:pt idx="9108">
                  <c:v>4</c:v>
                </c:pt>
                <c:pt idx="9109">
                  <c:v>4</c:v>
                </c:pt>
                <c:pt idx="9110">
                  <c:v>4</c:v>
                </c:pt>
                <c:pt idx="9111">
                  <c:v>4</c:v>
                </c:pt>
                <c:pt idx="9112">
                  <c:v>4</c:v>
                </c:pt>
                <c:pt idx="9113">
                  <c:v>4</c:v>
                </c:pt>
                <c:pt idx="9114">
                  <c:v>8</c:v>
                </c:pt>
                <c:pt idx="9115">
                  <c:v>8</c:v>
                </c:pt>
                <c:pt idx="9116">
                  <c:v>8</c:v>
                </c:pt>
                <c:pt idx="9117">
                  <c:v>8</c:v>
                </c:pt>
                <c:pt idx="9118">
                  <c:v>8</c:v>
                </c:pt>
                <c:pt idx="9119">
                  <c:v>8</c:v>
                </c:pt>
                <c:pt idx="9120">
                  <c:v>8</c:v>
                </c:pt>
                <c:pt idx="9121">
                  <c:v>8</c:v>
                </c:pt>
                <c:pt idx="9122">
                  <c:v>8</c:v>
                </c:pt>
                <c:pt idx="9123">
                  <c:v>8</c:v>
                </c:pt>
                <c:pt idx="9124">
                  <c:v>8</c:v>
                </c:pt>
                <c:pt idx="9125">
                  <c:v>8</c:v>
                </c:pt>
                <c:pt idx="9126">
                  <c:v>8</c:v>
                </c:pt>
                <c:pt idx="9127">
                  <c:v>8</c:v>
                </c:pt>
                <c:pt idx="9128">
                  <c:v>8</c:v>
                </c:pt>
                <c:pt idx="9129">
                  <c:v>8</c:v>
                </c:pt>
                <c:pt idx="9130">
                  <c:v>8</c:v>
                </c:pt>
                <c:pt idx="9131">
                  <c:v>8</c:v>
                </c:pt>
                <c:pt idx="9132">
                  <c:v>8</c:v>
                </c:pt>
                <c:pt idx="9133">
                  <c:v>8</c:v>
                </c:pt>
                <c:pt idx="9134">
                  <c:v>8</c:v>
                </c:pt>
                <c:pt idx="9135">
                  <c:v>8</c:v>
                </c:pt>
                <c:pt idx="9136">
                  <c:v>8</c:v>
                </c:pt>
                <c:pt idx="9137">
                  <c:v>8</c:v>
                </c:pt>
                <c:pt idx="9138">
                  <c:v>8</c:v>
                </c:pt>
                <c:pt idx="9139">
                  <c:v>8</c:v>
                </c:pt>
                <c:pt idx="9140">
                  <c:v>8</c:v>
                </c:pt>
                <c:pt idx="9141">
                  <c:v>8</c:v>
                </c:pt>
                <c:pt idx="9142">
                  <c:v>8</c:v>
                </c:pt>
                <c:pt idx="9143">
                  <c:v>8</c:v>
                </c:pt>
                <c:pt idx="9144">
                  <c:v>8</c:v>
                </c:pt>
                <c:pt idx="9145">
                  <c:v>8</c:v>
                </c:pt>
                <c:pt idx="9146">
                  <c:v>4</c:v>
                </c:pt>
                <c:pt idx="9147">
                  <c:v>4</c:v>
                </c:pt>
                <c:pt idx="9148">
                  <c:v>4</c:v>
                </c:pt>
                <c:pt idx="9149">
                  <c:v>4</c:v>
                </c:pt>
                <c:pt idx="9150">
                  <c:v>4</c:v>
                </c:pt>
                <c:pt idx="9151">
                  <c:v>4</c:v>
                </c:pt>
                <c:pt idx="9152">
                  <c:v>4</c:v>
                </c:pt>
                <c:pt idx="9153">
                  <c:v>4</c:v>
                </c:pt>
                <c:pt idx="9154">
                  <c:v>4</c:v>
                </c:pt>
                <c:pt idx="9155">
                  <c:v>4</c:v>
                </c:pt>
                <c:pt idx="9156">
                  <c:v>4</c:v>
                </c:pt>
                <c:pt idx="9157">
                  <c:v>4</c:v>
                </c:pt>
                <c:pt idx="9158">
                  <c:v>4</c:v>
                </c:pt>
                <c:pt idx="9159">
                  <c:v>4</c:v>
                </c:pt>
                <c:pt idx="9160">
                  <c:v>4</c:v>
                </c:pt>
                <c:pt idx="9161">
                  <c:v>4</c:v>
                </c:pt>
                <c:pt idx="9162">
                  <c:v>4</c:v>
                </c:pt>
                <c:pt idx="9163">
                  <c:v>4</c:v>
                </c:pt>
                <c:pt idx="9164">
                  <c:v>4</c:v>
                </c:pt>
                <c:pt idx="9165">
                  <c:v>4</c:v>
                </c:pt>
                <c:pt idx="9166">
                  <c:v>4</c:v>
                </c:pt>
                <c:pt idx="9167">
                  <c:v>4</c:v>
                </c:pt>
                <c:pt idx="9168">
                  <c:v>8</c:v>
                </c:pt>
                <c:pt idx="9169">
                  <c:v>8</c:v>
                </c:pt>
                <c:pt idx="9170">
                  <c:v>8</c:v>
                </c:pt>
                <c:pt idx="9171">
                  <c:v>8</c:v>
                </c:pt>
                <c:pt idx="9172">
                  <c:v>8</c:v>
                </c:pt>
                <c:pt idx="9173">
                  <c:v>8</c:v>
                </c:pt>
                <c:pt idx="9174">
                  <c:v>8</c:v>
                </c:pt>
                <c:pt idx="9175">
                  <c:v>8</c:v>
                </c:pt>
                <c:pt idx="9176">
                  <c:v>8</c:v>
                </c:pt>
                <c:pt idx="9177">
                  <c:v>8</c:v>
                </c:pt>
                <c:pt idx="9178">
                  <c:v>8</c:v>
                </c:pt>
                <c:pt idx="9179">
                  <c:v>4</c:v>
                </c:pt>
                <c:pt idx="9180">
                  <c:v>4</c:v>
                </c:pt>
                <c:pt idx="9181">
                  <c:v>4</c:v>
                </c:pt>
                <c:pt idx="9182">
                  <c:v>4</c:v>
                </c:pt>
                <c:pt idx="9183">
                  <c:v>4</c:v>
                </c:pt>
                <c:pt idx="9184">
                  <c:v>4</c:v>
                </c:pt>
                <c:pt idx="9185">
                  <c:v>4</c:v>
                </c:pt>
                <c:pt idx="9186">
                  <c:v>4</c:v>
                </c:pt>
                <c:pt idx="9187">
                  <c:v>4</c:v>
                </c:pt>
                <c:pt idx="9188">
                  <c:v>4</c:v>
                </c:pt>
                <c:pt idx="9189">
                  <c:v>4</c:v>
                </c:pt>
                <c:pt idx="9190">
                  <c:v>4</c:v>
                </c:pt>
                <c:pt idx="9191">
                  <c:v>4</c:v>
                </c:pt>
                <c:pt idx="9192">
                  <c:v>4</c:v>
                </c:pt>
                <c:pt idx="9193">
                  <c:v>4</c:v>
                </c:pt>
                <c:pt idx="9194">
                  <c:v>4</c:v>
                </c:pt>
                <c:pt idx="9195">
                  <c:v>4</c:v>
                </c:pt>
                <c:pt idx="9196">
                  <c:v>4</c:v>
                </c:pt>
                <c:pt idx="9197">
                  <c:v>4</c:v>
                </c:pt>
                <c:pt idx="9198">
                  <c:v>4</c:v>
                </c:pt>
                <c:pt idx="9199">
                  <c:v>4</c:v>
                </c:pt>
                <c:pt idx="9200">
                  <c:v>4</c:v>
                </c:pt>
                <c:pt idx="9201">
                  <c:v>4</c:v>
                </c:pt>
                <c:pt idx="9202">
                  <c:v>6</c:v>
                </c:pt>
                <c:pt idx="9203">
                  <c:v>6</c:v>
                </c:pt>
                <c:pt idx="9204">
                  <c:v>6</c:v>
                </c:pt>
                <c:pt idx="9205">
                  <c:v>6</c:v>
                </c:pt>
                <c:pt idx="9206">
                  <c:v>6</c:v>
                </c:pt>
                <c:pt idx="9207">
                  <c:v>6</c:v>
                </c:pt>
                <c:pt idx="9208">
                  <c:v>6</c:v>
                </c:pt>
                <c:pt idx="9209">
                  <c:v>6</c:v>
                </c:pt>
                <c:pt idx="9210">
                  <c:v>6</c:v>
                </c:pt>
                <c:pt idx="9211">
                  <c:v>6</c:v>
                </c:pt>
                <c:pt idx="9212">
                  <c:v>6</c:v>
                </c:pt>
                <c:pt idx="9213">
                  <c:v>6</c:v>
                </c:pt>
                <c:pt idx="9214">
                  <c:v>6</c:v>
                </c:pt>
                <c:pt idx="9215">
                  <c:v>6</c:v>
                </c:pt>
                <c:pt idx="9216">
                  <c:v>6</c:v>
                </c:pt>
                <c:pt idx="9217">
                  <c:v>6</c:v>
                </c:pt>
                <c:pt idx="9218">
                  <c:v>6</c:v>
                </c:pt>
                <c:pt idx="9219">
                  <c:v>6</c:v>
                </c:pt>
                <c:pt idx="9220">
                  <c:v>6</c:v>
                </c:pt>
                <c:pt idx="9221">
                  <c:v>6</c:v>
                </c:pt>
                <c:pt idx="9222">
                  <c:v>6</c:v>
                </c:pt>
                <c:pt idx="9223">
                  <c:v>6</c:v>
                </c:pt>
                <c:pt idx="9224">
                  <c:v>6</c:v>
                </c:pt>
                <c:pt idx="9225">
                  <c:v>6</c:v>
                </c:pt>
                <c:pt idx="9226">
                  <c:v>6</c:v>
                </c:pt>
                <c:pt idx="9227">
                  <c:v>6</c:v>
                </c:pt>
                <c:pt idx="9228">
                  <c:v>6</c:v>
                </c:pt>
                <c:pt idx="9229">
                  <c:v>6</c:v>
                </c:pt>
                <c:pt idx="9230">
                  <c:v>6</c:v>
                </c:pt>
                <c:pt idx="9231">
                  <c:v>6</c:v>
                </c:pt>
                <c:pt idx="9232">
                  <c:v>6</c:v>
                </c:pt>
                <c:pt idx="9233">
                  <c:v>6</c:v>
                </c:pt>
                <c:pt idx="9234">
                  <c:v>6</c:v>
                </c:pt>
                <c:pt idx="9235">
                  <c:v>6</c:v>
                </c:pt>
                <c:pt idx="9236">
                  <c:v>6</c:v>
                </c:pt>
                <c:pt idx="9237">
                  <c:v>6</c:v>
                </c:pt>
                <c:pt idx="9238">
                  <c:v>6</c:v>
                </c:pt>
                <c:pt idx="9239">
                  <c:v>6</c:v>
                </c:pt>
                <c:pt idx="9240">
                  <c:v>6</c:v>
                </c:pt>
                <c:pt idx="9241">
                  <c:v>6</c:v>
                </c:pt>
                <c:pt idx="9242">
                  <c:v>6</c:v>
                </c:pt>
                <c:pt idx="9243">
                  <c:v>6</c:v>
                </c:pt>
                <c:pt idx="9244">
                  <c:v>6</c:v>
                </c:pt>
                <c:pt idx="9245">
                  <c:v>6</c:v>
                </c:pt>
                <c:pt idx="9246">
                  <c:v>6</c:v>
                </c:pt>
                <c:pt idx="9247">
                  <c:v>6</c:v>
                </c:pt>
                <c:pt idx="9248">
                  <c:v>6</c:v>
                </c:pt>
                <c:pt idx="9249">
                  <c:v>6</c:v>
                </c:pt>
                <c:pt idx="9250">
                  <c:v>6</c:v>
                </c:pt>
                <c:pt idx="9251">
                  <c:v>6</c:v>
                </c:pt>
                <c:pt idx="9252">
                  <c:v>6</c:v>
                </c:pt>
                <c:pt idx="9253">
                  <c:v>8</c:v>
                </c:pt>
                <c:pt idx="9254">
                  <c:v>8</c:v>
                </c:pt>
                <c:pt idx="9255">
                  <c:v>8</c:v>
                </c:pt>
                <c:pt idx="9256">
                  <c:v>8</c:v>
                </c:pt>
                <c:pt idx="9257">
                  <c:v>8</c:v>
                </c:pt>
                <c:pt idx="9258">
                  <c:v>8</c:v>
                </c:pt>
                <c:pt idx="9259">
                  <c:v>6</c:v>
                </c:pt>
                <c:pt idx="9260">
                  <c:v>8</c:v>
                </c:pt>
                <c:pt idx="9261">
                  <c:v>8</c:v>
                </c:pt>
                <c:pt idx="9262">
                  <c:v>6</c:v>
                </c:pt>
                <c:pt idx="9263">
                  <c:v>8</c:v>
                </c:pt>
                <c:pt idx="9264">
                  <c:v>8</c:v>
                </c:pt>
                <c:pt idx="9265">
                  <c:v>8</c:v>
                </c:pt>
                <c:pt idx="9266">
                  <c:v>6</c:v>
                </c:pt>
                <c:pt idx="9267">
                  <c:v>8</c:v>
                </c:pt>
                <c:pt idx="9268">
                  <c:v>8</c:v>
                </c:pt>
                <c:pt idx="9269">
                  <c:v>8</c:v>
                </c:pt>
                <c:pt idx="9270">
                  <c:v>8</c:v>
                </c:pt>
                <c:pt idx="9271">
                  <c:v>8</c:v>
                </c:pt>
                <c:pt idx="9272">
                  <c:v>6</c:v>
                </c:pt>
                <c:pt idx="9273">
                  <c:v>8</c:v>
                </c:pt>
                <c:pt idx="9274">
                  <c:v>8</c:v>
                </c:pt>
                <c:pt idx="9275">
                  <c:v>8</c:v>
                </c:pt>
                <c:pt idx="9276">
                  <c:v>8</c:v>
                </c:pt>
                <c:pt idx="9277">
                  <c:v>6</c:v>
                </c:pt>
                <c:pt idx="9278">
                  <c:v>8</c:v>
                </c:pt>
                <c:pt idx="9279">
                  <c:v>8</c:v>
                </c:pt>
                <c:pt idx="9280">
                  <c:v>8</c:v>
                </c:pt>
                <c:pt idx="9281">
                  <c:v>8</c:v>
                </c:pt>
                <c:pt idx="9282">
                  <c:v>8</c:v>
                </c:pt>
                <c:pt idx="9283">
                  <c:v>8</c:v>
                </c:pt>
                <c:pt idx="9284">
                  <c:v>8</c:v>
                </c:pt>
                <c:pt idx="9285">
                  <c:v>8</c:v>
                </c:pt>
                <c:pt idx="9286">
                  <c:v>6</c:v>
                </c:pt>
                <c:pt idx="9287">
                  <c:v>8</c:v>
                </c:pt>
                <c:pt idx="9288">
                  <c:v>8</c:v>
                </c:pt>
                <c:pt idx="9289">
                  <c:v>6</c:v>
                </c:pt>
                <c:pt idx="9290">
                  <c:v>8</c:v>
                </c:pt>
                <c:pt idx="9291">
                  <c:v>8</c:v>
                </c:pt>
                <c:pt idx="9292">
                  <c:v>8</c:v>
                </c:pt>
                <c:pt idx="9293">
                  <c:v>8</c:v>
                </c:pt>
                <c:pt idx="9294">
                  <c:v>8</c:v>
                </c:pt>
                <c:pt idx="9295">
                  <c:v>8</c:v>
                </c:pt>
                <c:pt idx="9296">
                  <c:v>8</c:v>
                </c:pt>
                <c:pt idx="9297">
                  <c:v>8</c:v>
                </c:pt>
                <c:pt idx="9298">
                  <c:v>8</c:v>
                </c:pt>
                <c:pt idx="9299">
                  <c:v>8</c:v>
                </c:pt>
                <c:pt idx="9300">
                  <c:v>8</c:v>
                </c:pt>
                <c:pt idx="9301">
                  <c:v>8</c:v>
                </c:pt>
                <c:pt idx="9302">
                  <c:v>8</c:v>
                </c:pt>
                <c:pt idx="9303">
                  <c:v>8</c:v>
                </c:pt>
                <c:pt idx="9304">
                  <c:v>8</c:v>
                </c:pt>
                <c:pt idx="9305">
                  <c:v>8</c:v>
                </c:pt>
                <c:pt idx="9306">
                  <c:v>8</c:v>
                </c:pt>
                <c:pt idx="9307">
                  <c:v>8</c:v>
                </c:pt>
                <c:pt idx="9308">
                  <c:v>8</c:v>
                </c:pt>
                <c:pt idx="9309">
                  <c:v>8</c:v>
                </c:pt>
                <c:pt idx="9310">
                  <c:v>8</c:v>
                </c:pt>
                <c:pt idx="9311">
                  <c:v>8</c:v>
                </c:pt>
                <c:pt idx="9312">
                  <c:v>8</c:v>
                </c:pt>
                <c:pt idx="9313">
                  <c:v>8</c:v>
                </c:pt>
                <c:pt idx="9314">
                  <c:v>8</c:v>
                </c:pt>
                <c:pt idx="9315">
                  <c:v>6</c:v>
                </c:pt>
                <c:pt idx="9316">
                  <c:v>8</c:v>
                </c:pt>
                <c:pt idx="9317">
                  <c:v>6</c:v>
                </c:pt>
                <c:pt idx="9318">
                  <c:v>6</c:v>
                </c:pt>
                <c:pt idx="9319">
                  <c:v>6</c:v>
                </c:pt>
                <c:pt idx="9320">
                  <c:v>8</c:v>
                </c:pt>
                <c:pt idx="9321">
                  <c:v>6</c:v>
                </c:pt>
                <c:pt idx="9322">
                  <c:v>6</c:v>
                </c:pt>
                <c:pt idx="9323">
                  <c:v>8</c:v>
                </c:pt>
                <c:pt idx="9324">
                  <c:v>8</c:v>
                </c:pt>
                <c:pt idx="9325">
                  <c:v>6</c:v>
                </c:pt>
                <c:pt idx="9326">
                  <c:v>6</c:v>
                </c:pt>
                <c:pt idx="9327">
                  <c:v>6</c:v>
                </c:pt>
                <c:pt idx="9328">
                  <c:v>6</c:v>
                </c:pt>
                <c:pt idx="9329">
                  <c:v>6</c:v>
                </c:pt>
                <c:pt idx="9330">
                  <c:v>6</c:v>
                </c:pt>
                <c:pt idx="9331">
                  <c:v>6</c:v>
                </c:pt>
                <c:pt idx="9332">
                  <c:v>6</c:v>
                </c:pt>
                <c:pt idx="9333">
                  <c:v>6</c:v>
                </c:pt>
                <c:pt idx="9334">
                  <c:v>6</c:v>
                </c:pt>
                <c:pt idx="9335">
                  <c:v>8</c:v>
                </c:pt>
                <c:pt idx="9336">
                  <c:v>8</c:v>
                </c:pt>
                <c:pt idx="9337">
                  <c:v>6</c:v>
                </c:pt>
                <c:pt idx="9338">
                  <c:v>8</c:v>
                </c:pt>
                <c:pt idx="9339">
                  <c:v>6</c:v>
                </c:pt>
                <c:pt idx="9340">
                  <c:v>6</c:v>
                </c:pt>
                <c:pt idx="9341">
                  <c:v>8</c:v>
                </c:pt>
                <c:pt idx="9342">
                  <c:v>8</c:v>
                </c:pt>
                <c:pt idx="9343">
                  <c:v>6</c:v>
                </c:pt>
                <c:pt idx="9344">
                  <c:v>8</c:v>
                </c:pt>
                <c:pt idx="9345">
                  <c:v>6</c:v>
                </c:pt>
                <c:pt idx="9346">
                  <c:v>8</c:v>
                </c:pt>
                <c:pt idx="9347">
                  <c:v>6</c:v>
                </c:pt>
                <c:pt idx="9348">
                  <c:v>8</c:v>
                </c:pt>
                <c:pt idx="9349">
                  <c:v>8</c:v>
                </c:pt>
                <c:pt idx="9350">
                  <c:v>6</c:v>
                </c:pt>
                <c:pt idx="9351">
                  <c:v>6</c:v>
                </c:pt>
                <c:pt idx="9352">
                  <c:v>6</c:v>
                </c:pt>
                <c:pt idx="9353">
                  <c:v>8</c:v>
                </c:pt>
                <c:pt idx="9354">
                  <c:v>8</c:v>
                </c:pt>
                <c:pt idx="9355">
                  <c:v>6</c:v>
                </c:pt>
                <c:pt idx="9356">
                  <c:v>6</c:v>
                </c:pt>
                <c:pt idx="9357">
                  <c:v>8</c:v>
                </c:pt>
                <c:pt idx="9358">
                  <c:v>6</c:v>
                </c:pt>
                <c:pt idx="9359">
                  <c:v>6</c:v>
                </c:pt>
                <c:pt idx="9360">
                  <c:v>6</c:v>
                </c:pt>
                <c:pt idx="9361">
                  <c:v>8</c:v>
                </c:pt>
                <c:pt idx="9362">
                  <c:v>8</c:v>
                </c:pt>
                <c:pt idx="9363">
                  <c:v>8</c:v>
                </c:pt>
                <c:pt idx="9364">
                  <c:v>6</c:v>
                </c:pt>
                <c:pt idx="9365">
                  <c:v>6</c:v>
                </c:pt>
                <c:pt idx="9366">
                  <c:v>8</c:v>
                </c:pt>
                <c:pt idx="9367">
                  <c:v>6</c:v>
                </c:pt>
                <c:pt idx="9368">
                  <c:v>8</c:v>
                </c:pt>
                <c:pt idx="9369">
                  <c:v>6</c:v>
                </c:pt>
                <c:pt idx="9370">
                  <c:v>6</c:v>
                </c:pt>
                <c:pt idx="9371">
                  <c:v>6</c:v>
                </c:pt>
                <c:pt idx="9372">
                  <c:v>8</c:v>
                </c:pt>
                <c:pt idx="9373">
                  <c:v>8</c:v>
                </c:pt>
                <c:pt idx="9374">
                  <c:v>8</c:v>
                </c:pt>
                <c:pt idx="9375">
                  <c:v>8</c:v>
                </c:pt>
                <c:pt idx="9376">
                  <c:v>8</c:v>
                </c:pt>
                <c:pt idx="9377">
                  <c:v>6</c:v>
                </c:pt>
                <c:pt idx="9378">
                  <c:v>6</c:v>
                </c:pt>
                <c:pt idx="9379">
                  <c:v>8</c:v>
                </c:pt>
                <c:pt idx="9380">
                  <c:v>6</c:v>
                </c:pt>
                <c:pt idx="9381">
                  <c:v>8</c:v>
                </c:pt>
                <c:pt idx="9382">
                  <c:v>6</c:v>
                </c:pt>
                <c:pt idx="9383">
                  <c:v>8</c:v>
                </c:pt>
                <c:pt idx="9384">
                  <c:v>8</c:v>
                </c:pt>
                <c:pt idx="9385">
                  <c:v>6</c:v>
                </c:pt>
                <c:pt idx="9386">
                  <c:v>6</c:v>
                </c:pt>
                <c:pt idx="9387">
                  <c:v>8</c:v>
                </c:pt>
                <c:pt idx="9388">
                  <c:v>6</c:v>
                </c:pt>
                <c:pt idx="9389">
                  <c:v>8</c:v>
                </c:pt>
                <c:pt idx="9390">
                  <c:v>6</c:v>
                </c:pt>
                <c:pt idx="9391">
                  <c:v>8</c:v>
                </c:pt>
                <c:pt idx="9392">
                  <c:v>6</c:v>
                </c:pt>
                <c:pt idx="9393">
                  <c:v>6</c:v>
                </c:pt>
                <c:pt idx="9394">
                  <c:v>6</c:v>
                </c:pt>
                <c:pt idx="9395">
                  <c:v>6</c:v>
                </c:pt>
                <c:pt idx="9396">
                  <c:v>6</c:v>
                </c:pt>
                <c:pt idx="9397">
                  <c:v>8</c:v>
                </c:pt>
                <c:pt idx="9398">
                  <c:v>8</c:v>
                </c:pt>
                <c:pt idx="9399">
                  <c:v>8</c:v>
                </c:pt>
                <c:pt idx="9400">
                  <c:v>6</c:v>
                </c:pt>
                <c:pt idx="9401">
                  <c:v>8</c:v>
                </c:pt>
                <c:pt idx="9402">
                  <c:v>6</c:v>
                </c:pt>
                <c:pt idx="9403">
                  <c:v>6</c:v>
                </c:pt>
                <c:pt idx="9404">
                  <c:v>8</c:v>
                </c:pt>
                <c:pt idx="9405">
                  <c:v>8</c:v>
                </c:pt>
                <c:pt idx="9406">
                  <c:v>8</c:v>
                </c:pt>
                <c:pt idx="9407">
                  <c:v>8</c:v>
                </c:pt>
                <c:pt idx="9408">
                  <c:v>8</c:v>
                </c:pt>
                <c:pt idx="9409">
                  <c:v>8</c:v>
                </c:pt>
                <c:pt idx="9410">
                  <c:v>8</c:v>
                </c:pt>
                <c:pt idx="9411">
                  <c:v>8</c:v>
                </c:pt>
                <c:pt idx="9412">
                  <c:v>8</c:v>
                </c:pt>
                <c:pt idx="9413">
                  <c:v>8</c:v>
                </c:pt>
                <c:pt idx="9414">
                  <c:v>8</c:v>
                </c:pt>
                <c:pt idx="9415">
                  <c:v>6</c:v>
                </c:pt>
                <c:pt idx="9416">
                  <c:v>6</c:v>
                </c:pt>
                <c:pt idx="9417">
                  <c:v>6</c:v>
                </c:pt>
                <c:pt idx="9418">
                  <c:v>6</c:v>
                </c:pt>
                <c:pt idx="9419">
                  <c:v>6</c:v>
                </c:pt>
                <c:pt idx="9420">
                  <c:v>6</c:v>
                </c:pt>
                <c:pt idx="9421">
                  <c:v>6</c:v>
                </c:pt>
                <c:pt idx="9422">
                  <c:v>6</c:v>
                </c:pt>
                <c:pt idx="9423">
                  <c:v>6</c:v>
                </c:pt>
                <c:pt idx="9424">
                  <c:v>6</c:v>
                </c:pt>
                <c:pt idx="9425">
                  <c:v>6</c:v>
                </c:pt>
                <c:pt idx="9426">
                  <c:v>6</c:v>
                </c:pt>
                <c:pt idx="9427">
                  <c:v>6</c:v>
                </c:pt>
                <c:pt idx="9428">
                  <c:v>6</c:v>
                </c:pt>
                <c:pt idx="9429">
                  <c:v>6</c:v>
                </c:pt>
                <c:pt idx="9430">
                  <c:v>6</c:v>
                </c:pt>
                <c:pt idx="9431">
                  <c:v>12</c:v>
                </c:pt>
                <c:pt idx="9432">
                  <c:v>12</c:v>
                </c:pt>
                <c:pt idx="9433">
                  <c:v>8</c:v>
                </c:pt>
                <c:pt idx="9434">
                  <c:v>8</c:v>
                </c:pt>
                <c:pt idx="9435">
                  <c:v>8</c:v>
                </c:pt>
                <c:pt idx="9436">
                  <c:v>8</c:v>
                </c:pt>
                <c:pt idx="9437">
                  <c:v>8</c:v>
                </c:pt>
                <c:pt idx="9438">
                  <c:v>8</c:v>
                </c:pt>
                <c:pt idx="9439">
                  <c:v>6</c:v>
                </c:pt>
                <c:pt idx="9440">
                  <c:v>8</c:v>
                </c:pt>
                <c:pt idx="9441">
                  <c:v>8</c:v>
                </c:pt>
                <c:pt idx="9442">
                  <c:v>8</c:v>
                </c:pt>
                <c:pt idx="9443">
                  <c:v>8</c:v>
                </c:pt>
                <c:pt idx="9444">
                  <c:v>6</c:v>
                </c:pt>
                <c:pt idx="9445">
                  <c:v>6</c:v>
                </c:pt>
                <c:pt idx="9446">
                  <c:v>8</c:v>
                </c:pt>
                <c:pt idx="9447">
                  <c:v>8</c:v>
                </c:pt>
                <c:pt idx="9448">
                  <c:v>6</c:v>
                </c:pt>
                <c:pt idx="9449">
                  <c:v>8</c:v>
                </c:pt>
                <c:pt idx="9450">
                  <c:v>8</c:v>
                </c:pt>
                <c:pt idx="9451">
                  <c:v>8</c:v>
                </c:pt>
                <c:pt idx="9452">
                  <c:v>6</c:v>
                </c:pt>
                <c:pt idx="9453">
                  <c:v>8</c:v>
                </c:pt>
                <c:pt idx="9454">
                  <c:v>8</c:v>
                </c:pt>
                <c:pt idx="9455">
                  <c:v>8</c:v>
                </c:pt>
                <c:pt idx="9456">
                  <c:v>8</c:v>
                </c:pt>
                <c:pt idx="9457">
                  <c:v>6</c:v>
                </c:pt>
                <c:pt idx="9458">
                  <c:v>8</c:v>
                </c:pt>
                <c:pt idx="9459">
                  <c:v>8</c:v>
                </c:pt>
                <c:pt idx="9460">
                  <c:v>6</c:v>
                </c:pt>
                <c:pt idx="9461">
                  <c:v>8</c:v>
                </c:pt>
                <c:pt idx="9462">
                  <c:v>8</c:v>
                </c:pt>
                <c:pt idx="9463">
                  <c:v>8</c:v>
                </c:pt>
                <c:pt idx="9464">
                  <c:v>8</c:v>
                </c:pt>
                <c:pt idx="9465">
                  <c:v>6</c:v>
                </c:pt>
                <c:pt idx="9466">
                  <c:v>8</c:v>
                </c:pt>
                <c:pt idx="9467">
                  <c:v>8</c:v>
                </c:pt>
                <c:pt idx="9468">
                  <c:v>8</c:v>
                </c:pt>
                <c:pt idx="9469">
                  <c:v>8</c:v>
                </c:pt>
                <c:pt idx="9470">
                  <c:v>8</c:v>
                </c:pt>
                <c:pt idx="9471">
                  <c:v>8</c:v>
                </c:pt>
                <c:pt idx="9472">
                  <c:v>8</c:v>
                </c:pt>
                <c:pt idx="9473">
                  <c:v>6</c:v>
                </c:pt>
                <c:pt idx="9474">
                  <c:v>8</c:v>
                </c:pt>
                <c:pt idx="9475">
                  <c:v>8</c:v>
                </c:pt>
                <c:pt idx="9476">
                  <c:v>6</c:v>
                </c:pt>
                <c:pt idx="9477">
                  <c:v>8</c:v>
                </c:pt>
                <c:pt idx="9478">
                  <c:v>8</c:v>
                </c:pt>
                <c:pt idx="9479">
                  <c:v>8</c:v>
                </c:pt>
                <c:pt idx="9480">
                  <c:v>8</c:v>
                </c:pt>
                <c:pt idx="9481">
                  <c:v>8</c:v>
                </c:pt>
                <c:pt idx="9482">
                  <c:v>8</c:v>
                </c:pt>
                <c:pt idx="9483">
                  <c:v>8</c:v>
                </c:pt>
                <c:pt idx="9484">
                  <c:v>8</c:v>
                </c:pt>
                <c:pt idx="9485">
                  <c:v>8</c:v>
                </c:pt>
                <c:pt idx="9486">
                  <c:v>8</c:v>
                </c:pt>
                <c:pt idx="9487">
                  <c:v>8</c:v>
                </c:pt>
                <c:pt idx="9488">
                  <c:v>8</c:v>
                </c:pt>
                <c:pt idx="9489">
                  <c:v>8</c:v>
                </c:pt>
                <c:pt idx="9490">
                  <c:v>8</c:v>
                </c:pt>
                <c:pt idx="9491">
                  <c:v>8</c:v>
                </c:pt>
                <c:pt idx="9492">
                  <c:v>8</c:v>
                </c:pt>
                <c:pt idx="9493">
                  <c:v>8</c:v>
                </c:pt>
                <c:pt idx="9494">
                  <c:v>8</c:v>
                </c:pt>
                <c:pt idx="9495">
                  <c:v>6</c:v>
                </c:pt>
                <c:pt idx="9496">
                  <c:v>6</c:v>
                </c:pt>
                <c:pt idx="9497">
                  <c:v>8</c:v>
                </c:pt>
                <c:pt idx="9498">
                  <c:v>6</c:v>
                </c:pt>
                <c:pt idx="9499">
                  <c:v>6</c:v>
                </c:pt>
                <c:pt idx="9500">
                  <c:v>6</c:v>
                </c:pt>
                <c:pt idx="9501">
                  <c:v>6</c:v>
                </c:pt>
                <c:pt idx="9502">
                  <c:v>6</c:v>
                </c:pt>
                <c:pt idx="9503">
                  <c:v>8</c:v>
                </c:pt>
                <c:pt idx="9504">
                  <c:v>8</c:v>
                </c:pt>
                <c:pt idx="9505">
                  <c:v>8</c:v>
                </c:pt>
                <c:pt idx="9506">
                  <c:v>6</c:v>
                </c:pt>
                <c:pt idx="9507">
                  <c:v>6</c:v>
                </c:pt>
                <c:pt idx="9508">
                  <c:v>6</c:v>
                </c:pt>
                <c:pt idx="9509">
                  <c:v>6</c:v>
                </c:pt>
                <c:pt idx="9510">
                  <c:v>6</c:v>
                </c:pt>
                <c:pt idx="9511">
                  <c:v>8</c:v>
                </c:pt>
                <c:pt idx="9512">
                  <c:v>6</c:v>
                </c:pt>
                <c:pt idx="9513">
                  <c:v>8</c:v>
                </c:pt>
                <c:pt idx="9514">
                  <c:v>8</c:v>
                </c:pt>
                <c:pt idx="9515">
                  <c:v>6</c:v>
                </c:pt>
                <c:pt idx="9516">
                  <c:v>6</c:v>
                </c:pt>
                <c:pt idx="9517">
                  <c:v>6</c:v>
                </c:pt>
                <c:pt idx="9518">
                  <c:v>6</c:v>
                </c:pt>
                <c:pt idx="9519">
                  <c:v>6</c:v>
                </c:pt>
                <c:pt idx="9520">
                  <c:v>6</c:v>
                </c:pt>
                <c:pt idx="9521">
                  <c:v>6</c:v>
                </c:pt>
                <c:pt idx="9522">
                  <c:v>6</c:v>
                </c:pt>
                <c:pt idx="9523">
                  <c:v>8</c:v>
                </c:pt>
                <c:pt idx="9524">
                  <c:v>6</c:v>
                </c:pt>
                <c:pt idx="9525">
                  <c:v>8</c:v>
                </c:pt>
                <c:pt idx="9526">
                  <c:v>6</c:v>
                </c:pt>
                <c:pt idx="9527">
                  <c:v>6</c:v>
                </c:pt>
                <c:pt idx="9528">
                  <c:v>8</c:v>
                </c:pt>
                <c:pt idx="9529">
                  <c:v>8</c:v>
                </c:pt>
                <c:pt idx="9530">
                  <c:v>8</c:v>
                </c:pt>
                <c:pt idx="9531">
                  <c:v>8</c:v>
                </c:pt>
                <c:pt idx="9532">
                  <c:v>8</c:v>
                </c:pt>
                <c:pt idx="9533">
                  <c:v>6</c:v>
                </c:pt>
                <c:pt idx="9534">
                  <c:v>6</c:v>
                </c:pt>
                <c:pt idx="9535">
                  <c:v>6</c:v>
                </c:pt>
                <c:pt idx="9536">
                  <c:v>6</c:v>
                </c:pt>
                <c:pt idx="9537">
                  <c:v>6</c:v>
                </c:pt>
                <c:pt idx="9538">
                  <c:v>6</c:v>
                </c:pt>
                <c:pt idx="9539">
                  <c:v>6</c:v>
                </c:pt>
                <c:pt idx="9540">
                  <c:v>6</c:v>
                </c:pt>
                <c:pt idx="9541">
                  <c:v>8</c:v>
                </c:pt>
                <c:pt idx="9542">
                  <c:v>6</c:v>
                </c:pt>
                <c:pt idx="9543">
                  <c:v>6</c:v>
                </c:pt>
                <c:pt idx="9544">
                  <c:v>6</c:v>
                </c:pt>
                <c:pt idx="9545">
                  <c:v>6</c:v>
                </c:pt>
                <c:pt idx="9546">
                  <c:v>6</c:v>
                </c:pt>
                <c:pt idx="9547">
                  <c:v>6</c:v>
                </c:pt>
                <c:pt idx="9548">
                  <c:v>6</c:v>
                </c:pt>
                <c:pt idx="9549">
                  <c:v>6</c:v>
                </c:pt>
                <c:pt idx="9550">
                  <c:v>6</c:v>
                </c:pt>
                <c:pt idx="9551">
                  <c:v>8</c:v>
                </c:pt>
                <c:pt idx="9552">
                  <c:v>6</c:v>
                </c:pt>
                <c:pt idx="9553">
                  <c:v>6</c:v>
                </c:pt>
                <c:pt idx="9554">
                  <c:v>6</c:v>
                </c:pt>
                <c:pt idx="9555">
                  <c:v>6</c:v>
                </c:pt>
                <c:pt idx="9556">
                  <c:v>6</c:v>
                </c:pt>
                <c:pt idx="9557">
                  <c:v>6</c:v>
                </c:pt>
                <c:pt idx="9558">
                  <c:v>8</c:v>
                </c:pt>
                <c:pt idx="9559">
                  <c:v>6</c:v>
                </c:pt>
                <c:pt idx="9560">
                  <c:v>8</c:v>
                </c:pt>
                <c:pt idx="9561">
                  <c:v>8</c:v>
                </c:pt>
                <c:pt idx="9562">
                  <c:v>8</c:v>
                </c:pt>
                <c:pt idx="9563">
                  <c:v>6</c:v>
                </c:pt>
                <c:pt idx="9564">
                  <c:v>8</c:v>
                </c:pt>
                <c:pt idx="9565">
                  <c:v>6</c:v>
                </c:pt>
                <c:pt idx="9566">
                  <c:v>8</c:v>
                </c:pt>
                <c:pt idx="9567">
                  <c:v>6</c:v>
                </c:pt>
                <c:pt idx="9568">
                  <c:v>6</c:v>
                </c:pt>
                <c:pt idx="9569">
                  <c:v>6</c:v>
                </c:pt>
                <c:pt idx="9570">
                  <c:v>8</c:v>
                </c:pt>
                <c:pt idx="9571">
                  <c:v>6</c:v>
                </c:pt>
                <c:pt idx="9572">
                  <c:v>8</c:v>
                </c:pt>
                <c:pt idx="9573">
                  <c:v>6</c:v>
                </c:pt>
                <c:pt idx="9574">
                  <c:v>6</c:v>
                </c:pt>
                <c:pt idx="9575">
                  <c:v>8</c:v>
                </c:pt>
                <c:pt idx="9576">
                  <c:v>6</c:v>
                </c:pt>
                <c:pt idx="9577">
                  <c:v>8</c:v>
                </c:pt>
                <c:pt idx="9578">
                  <c:v>8</c:v>
                </c:pt>
                <c:pt idx="9579">
                  <c:v>6</c:v>
                </c:pt>
                <c:pt idx="9580">
                  <c:v>6</c:v>
                </c:pt>
                <c:pt idx="9581">
                  <c:v>8</c:v>
                </c:pt>
                <c:pt idx="9582">
                  <c:v>8</c:v>
                </c:pt>
                <c:pt idx="9583">
                  <c:v>6</c:v>
                </c:pt>
                <c:pt idx="9584">
                  <c:v>6</c:v>
                </c:pt>
                <c:pt idx="9585">
                  <c:v>8</c:v>
                </c:pt>
                <c:pt idx="9586">
                  <c:v>6</c:v>
                </c:pt>
                <c:pt idx="9587">
                  <c:v>6</c:v>
                </c:pt>
                <c:pt idx="9588">
                  <c:v>8</c:v>
                </c:pt>
                <c:pt idx="9589">
                  <c:v>8</c:v>
                </c:pt>
                <c:pt idx="9590">
                  <c:v>8</c:v>
                </c:pt>
                <c:pt idx="9591">
                  <c:v>6</c:v>
                </c:pt>
                <c:pt idx="9592">
                  <c:v>8</c:v>
                </c:pt>
                <c:pt idx="9593">
                  <c:v>6</c:v>
                </c:pt>
                <c:pt idx="9594">
                  <c:v>8</c:v>
                </c:pt>
                <c:pt idx="9595">
                  <c:v>6</c:v>
                </c:pt>
                <c:pt idx="9596">
                  <c:v>6</c:v>
                </c:pt>
                <c:pt idx="9597">
                  <c:v>6</c:v>
                </c:pt>
                <c:pt idx="9598">
                  <c:v>6</c:v>
                </c:pt>
                <c:pt idx="9599">
                  <c:v>6</c:v>
                </c:pt>
                <c:pt idx="9600">
                  <c:v>6</c:v>
                </c:pt>
                <c:pt idx="9601">
                  <c:v>6</c:v>
                </c:pt>
                <c:pt idx="9602">
                  <c:v>8</c:v>
                </c:pt>
                <c:pt idx="9603">
                  <c:v>6</c:v>
                </c:pt>
                <c:pt idx="9604">
                  <c:v>6</c:v>
                </c:pt>
                <c:pt idx="9605">
                  <c:v>8</c:v>
                </c:pt>
                <c:pt idx="9606">
                  <c:v>6</c:v>
                </c:pt>
                <c:pt idx="9607">
                  <c:v>6</c:v>
                </c:pt>
                <c:pt idx="9608">
                  <c:v>8</c:v>
                </c:pt>
                <c:pt idx="9609">
                  <c:v>8</c:v>
                </c:pt>
                <c:pt idx="9610">
                  <c:v>6</c:v>
                </c:pt>
                <c:pt idx="9611">
                  <c:v>6</c:v>
                </c:pt>
                <c:pt idx="9612">
                  <c:v>8</c:v>
                </c:pt>
                <c:pt idx="9613">
                  <c:v>8</c:v>
                </c:pt>
                <c:pt idx="9614">
                  <c:v>6</c:v>
                </c:pt>
                <c:pt idx="9615">
                  <c:v>6</c:v>
                </c:pt>
                <c:pt idx="9616">
                  <c:v>6</c:v>
                </c:pt>
                <c:pt idx="9617">
                  <c:v>6</c:v>
                </c:pt>
                <c:pt idx="9618">
                  <c:v>8</c:v>
                </c:pt>
                <c:pt idx="9619">
                  <c:v>8</c:v>
                </c:pt>
                <c:pt idx="9620">
                  <c:v>6</c:v>
                </c:pt>
                <c:pt idx="9621">
                  <c:v>8</c:v>
                </c:pt>
                <c:pt idx="9622">
                  <c:v>6</c:v>
                </c:pt>
                <c:pt idx="9623">
                  <c:v>6</c:v>
                </c:pt>
                <c:pt idx="9624">
                  <c:v>6</c:v>
                </c:pt>
                <c:pt idx="9625">
                  <c:v>8</c:v>
                </c:pt>
                <c:pt idx="9626">
                  <c:v>8</c:v>
                </c:pt>
                <c:pt idx="9627">
                  <c:v>8</c:v>
                </c:pt>
                <c:pt idx="9628">
                  <c:v>8</c:v>
                </c:pt>
                <c:pt idx="9629">
                  <c:v>8</c:v>
                </c:pt>
                <c:pt idx="9630">
                  <c:v>6</c:v>
                </c:pt>
                <c:pt idx="9631">
                  <c:v>8</c:v>
                </c:pt>
                <c:pt idx="9632">
                  <c:v>6</c:v>
                </c:pt>
                <c:pt idx="9633">
                  <c:v>8</c:v>
                </c:pt>
                <c:pt idx="9634">
                  <c:v>6</c:v>
                </c:pt>
                <c:pt idx="9635">
                  <c:v>6</c:v>
                </c:pt>
                <c:pt idx="9636">
                  <c:v>6</c:v>
                </c:pt>
                <c:pt idx="9637">
                  <c:v>8</c:v>
                </c:pt>
                <c:pt idx="9638">
                  <c:v>6</c:v>
                </c:pt>
                <c:pt idx="9639">
                  <c:v>6</c:v>
                </c:pt>
                <c:pt idx="9640">
                  <c:v>8</c:v>
                </c:pt>
                <c:pt idx="9641">
                  <c:v>8</c:v>
                </c:pt>
                <c:pt idx="9642">
                  <c:v>6</c:v>
                </c:pt>
                <c:pt idx="9643">
                  <c:v>6</c:v>
                </c:pt>
                <c:pt idx="9644">
                  <c:v>6</c:v>
                </c:pt>
                <c:pt idx="9645">
                  <c:v>8</c:v>
                </c:pt>
                <c:pt idx="9646">
                  <c:v>6</c:v>
                </c:pt>
                <c:pt idx="9647">
                  <c:v>6</c:v>
                </c:pt>
                <c:pt idx="9648">
                  <c:v>6</c:v>
                </c:pt>
                <c:pt idx="9649">
                  <c:v>6</c:v>
                </c:pt>
                <c:pt idx="9650">
                  <c:v>8</c:v>
                </c:pt>
                <c:pt idx="9651">
                  <c:v>4</c:v>
                </c:pt>
                <c:pt idx="9652">
                  <c:v>4</c:v>
                </c:pt>
                <c:pt idx="9653">
                  <c:v>4</c:v>
                </c:pt>
                <c:pt idx="9654">
                  <c:v>6</c:v>
                </c:pt>
                <c:pt idx="9655">
                  <c:v>6</c:v>
                </c:pt>
                <c:pt idx="9656">
                  <c:v>4</c:v>
                </c:pt>
                <c:pt idx="9657">
                  <c:v>4</c:v>
                </c:pt>
                <c:pt idx="9658">
                  <c:v>4</c:v>
                </c:pt>
                <c:pt idx="9659">
                  <c:v>6</c:v>
                </c:pt>
                <c:pt idx="9660">
                  <c:v>8</c:v>
                </c:pt>
                <c:pt idx="9661">
                  <c:v>12</c:v>
                </c:pt>
                <c:pt idx="9662">
                  <c:v>8</c:v>
                </c:pt>
                <c:pt idx="9663">
                  <c:v>8</c:v>
                </c:pt>
                <c:pt idx="9664">
                  <c:v>6</c:v>
                </c:pt>
                <c:pt idx="9665">
                  <c:v>12</c:v>
                </c:pt>
                <c:pt idx="9666">
                  <c:v>8</c:v>
                </c:pt>
                <c:pt idx="9667">
                  <c:v>8</c:v>
                </c:pt>
                <c:pt idx="9668">
                  <c:v>8</c:v>
                </c:pt>
                <c:pt idx="9669">
                  <c:v>12</c:v>
                </c:pt>
                <c:pt idx="9670">
                  <c:v>6</c:v>
                </c:pt>
                <c:pt idx="9671">
                  <c:v>6</c:v>
                </c:pt>
                <c:pt idx="9672">
                  <c:v>4</c:v>
                </c:pt>
                <c:pt idx="9673">
                  <c:v>6</c:v>
                </c:pt>
                <c:pt idx="9674">
                  <c:v>8</c:v>
                </c:pt>
                <c:pt idx="9675">
                  <c:v>4</c:v>
                </c:pt>
                <c:pt idx="9676">
                  <c:v>4</c:v>
                </c:pt>
                <c:pt idx="9677">
                  <c:v>6</c:v>
                </c:pt>
                <c:pt idx="9678">
                  <c:v>8</c:v>
                </c:pt>
                <c:pt idx="9679">
                  <c:v>6</c:v>
                </c:pt>
                <c:pt idx="9680">
                  <c:v>4</c:v>
                </c:pt>
                <c:pt idx="9681">
                  <c:v>8</c:v>
                </c:pt>
                <c:pt idx="9682">
                  <c:v>8</c:v>
                </c:pt>
                <c:pt idx="9683">
                  <c:v>8</c:v>
                </c:pt>
                <c:pt idx="9684">
                  <c:v>8</c:v>
                </c:pt>
                <c:pt idx="9685">
                  <c:v>8</c:v>
                </c:pt>
                <c:pt idx="9686">
                  <c:v>8</c:v>
                </c:pt>
                <c:pt idx="9687">
                  <c:v>8</c:v>
                </c:pt>
                <c:pt idx="9688">
                  <c:v>8</c:v>
                </c:pt>
                <c:pt idx="9689">
                  <c:v>8</c:v>
                </c:pt>
                <c:pt idx="9690">
                  <c:v>8</c:v>
                </c:pt>
                <c:pt idx="9691">
                  <c:v>8</c:v>
                </c:pt>
                <c:pt idx="9692">
                  <c:v>8</c:v>
                </c:pt>
                <c:pt idx="9693">
                  <c:v>8</c:v>
                </c:pt>
                <c:pt idx="9694">
                  <c:v>8</c:v>
                </c:pt>
                <c:pt idx="9695">
                  <c:v>6</c:v>
                </c:pt>
                <c:pt idx="9696">
                  <c:v>6</c:v>
                </c:pt>
                <c:pt idx="9697">
                  <c:v>6</c:v>
                </c:pt>
                <c:pt idx="9698">
                  <c:v>6</c:v>
                </c:pt>
                <c:pt idx="9699">
                  <c:v>4</c:v>
                </c:pt>
                <c:pt idx="9700">
                  <c:v>4</c:v>
                </c:pt>
                <c:pt idx="9701">
                  <c:v>4</c:v>
                </c:pt>
                <c:pt idx="9702">
                  <c:v>4</c:v>
                </c:pt>
                <c:pt idx="9703">
                  <c:v>4</c:v>
                </c:pt>
                <c:pt idx="9704">
                  <c:v>4</c:v>
                </c:pt>
                <c:pt idx="9705">
                  <c:v>4</c:v>
                </c:pt>
                <c:pt idx="9706">
                  <c:v>4</c:v>
                </c:pt>
                <c:pt idx="9707">
                  <c:v>4</c:v>
                </c:pt>
                <c:pt idx="9708">
                  <c:v>4</c:v>
                </c:pt>
                <c:pt idx="9709">
                  <c:v>4</c:v>
                </c:pt>
                <c:pt idx="9710">
                  <c:v>4</c:v>
                </c:pt>
                <c:pt idx="9711">
                  <c:v>4</c:v>
                </c:pt>
                <c:pt idx="9712">
                  <c:v>4</c:v>
                </c:pt>
                <c:pt idx="9713">
                  <c:v>4</c:v>
                </c:pt>
                <c:pt idx="9714">
                  <c:v>4</c:v>
                </c:pt>
                <c:pt idx="9715">
                  <c:v>4</c:v>
                </c:pt>
                <c:pt idx="9716">
                  <c:v>4</c:v>
                </c:pt>
                <c:pt idx="9717">
                  <c:v>4</c:v>
                </c:pt>
                <c:pt idx="9718">
                  <c:v>4</c:v>
                </c:pt>
                <c:pt idx="9719">
                  <c:v>4</c:v>
                </c:pt>
                <c:pt idx="9720">
                  <c:v>4</c:v>
                </c:pt>
                <c:pt idx="9721">
                  <c:v>4</c:v>
                </c:pt>
                <c:pt idx="9722">
                  <c:v>4</c:v>
                </c:pt>
                <c:pt idx="9723">
                  <c:v>4</c:v>
                </c:pt>
                <c:pt idx="9724">
                  <c:v>4</c:v>
                </c:pt>
                <c:pt idx="9725">
                  <c:v>4</c:v>
                </c:pt>
                <c:pt idx="9726">
                  <c:v>4</c:v>
                </c:pt>
                <c:pt idx="9727">
                  <c:v>4</c:v>
                </c:pt>
                <c:pt idx="9728">
                  <c:v>4</c:v>
                </c:pt>
                <c:pt idx="9729">
                  <c:v>4</c:v>
                </c:pt>
                <c:pt idx="9730">
                  <c:v>4</c:v>
                </c:pt>
                <c:pt idx="9731">
                  <c:v>4</c:v>
                </c:pt>
                <c:pt idx="9732">
                  <c:v>4</c:v>
                </c:pt>
                <c:pt idx="9733">
                  <c:v>4</c:v>
                </c:pt>
                <c:pt idx="9734">
                  <c:v>4</c:v>
                </c:pt>
                <c:pt idx="9735">
                  <c:v>4</c:v>
                </c:pt>
                <c:pt idx="9736">
                  <c:v>4</c:v>
                </c:pt>
                <c:pt idx="9737">
                  <c:v>4</c:v>
                </c:pt>
                <c:pt idx="9738">
                  <c:v>4</c:v>
                </c:pt>
                <c:pt idx="9739">
                  <c:v>4</c:v>
                </c:pt>
                <c:pt idx="9740">
                  <c:v>4</c:v>
                </c:pt>
                <c:pt idx="9741">
                  <c:v>4</c:v>
                </c:pt>
                <c:pt idx="9742">
                  <c:v>4</c:v>
                </c:pt>
                <c:pt idx="9743">
                  <c:v>4</c:v>
                </c:pt>
                <c:pt idx="9744">
                  <c:v>4</c:v>
                </c:pt>
                <c:pt idx="9745">
                  <c:v>4</c:v>
                </c:pt>
                <c:pt idx="9746">
                  <c:v>4</c:v>
                </c:pt>
                <c:pt idx="9747">
                  <c:v>4</c:v>
                </c:pt>
                <c:pt idx="9748">
                  <c:v>4</c:v>
                </c:pt>
                <c:pt idx="9749">
                  <c:v>4</c:v>
                </c:pt>
                <c:pt idx="9750">
                  <c:v>4</c:v>
                </c:pt>
                <c:pt idx="9751">
                  <c:v>4</c:v>
                </c:pt>
                <c:pt idx="9752">
                  <c:v>4</c:v>
                </c:pt>
                <c:pt idx="9753">
                  <c:v>4</c:v>
                </c:pt>
                <c:pt idx="9754">
                  <c:v>4</c:v>
                </c:pt>
                <c:pt idx="9755">
                  <c:v>4</c:v>
                </c:pt>
                <c:pt idx="9756">
                  <c:v>4</c:v>
                </c:pt>
                <c:pt idx="9757">
                  <c:v>4</c:v>
                </c:pt>
                <c:pt idx="9758">
                  <c:v>4</c:v>
                </c:pt>
                <c:pt idx="9759">
                  <c:v>4</c:v>
                </c:pt>
                <c:pt idx="9760">
                  <c:v>4</c:v>
                </c:pt>
                <c:pt idx="9761">
                  <c:v>4</c:v>
                </c:pt>
                <c:pt idx="9762">
                  <c:v>4</c:v>
                </c:pt>
                <c:pt idx="9763">
                  <c:v>4</c:v>
                </c:pt>
                <c:pt idx="9764">
                  <c:v>4</c:v>
                </c:pt>
                <c:pt idx="9765">
                  <c:v>4</c:v>
                </c:pt>
                <c:pt idx="9766">
                  <c:v>4</c:v>
                </c:pt>
                <c:pt idx="9767">
                  <c:v>4</c:v>
                </c:pt>
                <c:pt idx="9768">
                  <c:v>4</c:v>
                </c:pt>
                <c:pt idx="9769">
                  <c:v>4</c:v>
                </c:pt>
                <c:pt idx="9770">
                  <c:v>4</c:v>
                </c:pt>
                <c:pt idx="9771">
                  <c:v>4</c:v>
                </c:pt>
                <c:pt idx="9772">
                  <c:v>4</c:v>
                </c:pt>
                <c:pt idx="9773">
                  <c:v>4</c:v>
                </c:pt>
                <c:pt idx="9774">
                  <c:v>4</c:v>
                </c:pt>
                <c:pt idx="9775">
                  <c:v>4</c:v>
                </c:pt>
                <c:pt idx="9776">
                  <c:v>4</c:v>
                </c:pt>
                <c:pt idx="9777">
                  <c:v>4</c:v>
                </c:pt>
                <c:pt idx="9778">
                  <c:v>4</c:v>
                </c:pt>
                <c:pt idx="9779">
                  <c:v>4</c:v>
                </c:pt>
                <c:pt idx="9780">
                  <c:v>4</c:v>
                </c:pt>
                <c:pt idx="9781">
                  <c:v>4</c:v>
                </c:pt>
                <c:pt idx="9782">
                  <c:v>4</c:v>
                </c:pt>
                <c:pt idx="9783">
                  <c:v>4</c:v>
                </c:pt>
                <c:pt idx="9784">
                  <c:v>4</c:v>
                </c:pt>
                <c:pt idx="9785">
                  <c:v>4</c:v>
                </c:pt>
                <c:pt idx="9786">
                  <c:v>4</c:v>
                </c:pt>
                <c:pt idx="9787">
                  <c:v>4</c:v>
                </c:pt>
                <c:pt idx="9788">
                  <c:v>4</c:v>
                </c:pt>
                <c:pt idx="9789">
                  <c:v>4</c:v>
                </c:pt>
                <c:pt idx="9790">
                  <c:v>4</c:v>
                </c:pt>
                <c:pt idx="9791">
                  <c:v>4</c:v>
                </c:pt>
                <c:pt idx="9792">
                  <c:v>4</c:v>
                </c:pt>
                <c:pt idx="9793">
                  <c:v>4</c:v>
                </c:pt>
                <c:pt idx="9794">
                  <c:v>6</c:v>
                </c:pt>
                <c:pt idx="9795">
                  <c:v>4</c:v>
                </c:pt>
                <c:pt idx="9796">
                  <c:v>6</c:v>
                </c:pt>
                <c:pt idx="9797">
                  <c:v>4</c:v>
                </c:pt>
                <c:pt idx="9798">
                  <c:v>4</c:v>
                </c:pt>
                <c:pt idx="9799">
                  <c:v>6</c:v>
                </c:pt>
                <c:pt idx="9800">
                  <c:v>4</c:v>
                </c:pt>
                <c:pt idx="9801">
                  <c:v>4</c:v>
                </c:pt>
                <c:pt idx="9802">
                  <c:v>6</c:v>
                </c:pt>
                <c:pt idx="9803">
                  <c:v>4</c:v>
                </c:pt>
                <c:pt idx="9804">
                  <c:v>4</c:v>
                </c:pt>
                <c:pt idx="9805">
                  <c:v>6</c:v>
                </c:pt>
                <c:pt idx="9806">
                  <c:v>6</c:v>
                </c:pt>
                <c:pt idx="9807">
                  <c:v>4</c:v>
                </c:pt>
                <c:pt idx="9808">
                  <c:v>4</c:v>
                </c:pt>
                <c:pt idx="9809">
                  <c:v>6</c:v>
                </c:pt>
                <c:pt idx="9810">
                  <c:v>4</c:v>
                </c:pt>
                <c:pt idx="9811">
                  <c:v>4</c:v>
                </c:pt>
                <c:pt idx="9812">
                  <c:v>6</c:v>
                </c:pt>
                <c:pt idx="9813">
                  <c:v>4</c:v>
                </c:pt>
                <c:pt idx="9814">
                  <c:v>6</c:v>
                </c:pt>
                <c:pt idx="9815">
                  <c:v>6</c:v>
                </c:pt>
                <c:pt idx="9816">
                  <c:v>6</c:v>
                </c:pt>
                <c:pt idx="9817">
                  <c:v>6</c:v>
                </c:pt>
                <c:pt idx="9818">
                  <c:v>6</c:v>
                </c:pt>
                <c:pt idx="9819">
                  <c:v>4</c:v>
                </c:pt>
                <c:pt idx="9820">
                  <c:v>6</c:v>
                </c:pt>
                <c:pt idx="9821">
                  <c:v>6</c:v>
                </c:pt>
                <c:pt idx="9822">
                  <c:v>6</c:v>
                </c:pt>
                <c:pt idx="9823">
                  <c:v>4</c:v>
                </c:pt>
                <c:pt idx="9824">
                  <c:v>6</c:v>
                </c:pt>
                <c:pt idx="9825">
                  <c:v>6</c:v>
                </c:pt>
                <c:pt idx="9826">
                  <c:v>6</c:v>
                </c:pt>
                <c:pt idx="9827">
                  <c:v>4</c:v>
                </c:pt>
                <c:pt idx="9828">
                  <c:v>4</c:v>
                </c:pt>
                <c:pt idx="9829">
                  <c:v>6</c:v>
                </c:pt>
                <c:pt idx="9830">
                  <c:v>6</c:v>
                </c:pt>
                <c:pt idx="9831">
                  <c:v>4</c:v>
                </c:pt>
                <c:pt idx="9832">
                  <c:v>6</c:v>
                </c:pt>
                <c:pt idx="9833">
                  <c:v>4</c:v>
                </c:pt>
                <c:pt idx="9834">
                  <c:v>6</c:v>
                </c:pt>
                <c:pt idx="9835">
                  <c:v>4</c:v>
                </c:pt>
                <c:pt idx="9836">
                  <c:v>4</c:v>
                </c:pt>
                <c:pt idx="9837">
                  <c:v>4</c:v>
                </c:pt>
                <c:pt idx="9838">
                  <c:v>6</c:v>
                </c:pt>
                <c:pt idx="9839">
                  <c:v>6</c:v>
                </c:pt>
                <c:pt idx="9840">
                  <c:v>6</c:v>
                </c:pt>
                <c:pt idx="9841">
                  <c:v>4</c:v>
                </c:pt>
                <c:pt idx="9842">
                  <c:v>6</c:v>
                </c:pt>
                <c:pt idx="9843">
                  <c:v>6</c:v>
                </c:pt>
                <c:pt idx="9844">
                  <c:v>6</c:v>
                </c:pt>
                <c:pt idx="9845">
                  <c:v>6</c:v>
                </c:pt>
                <c:pt idx="9846">
                  <c:v>4</c:v>
                </c:pt>
                <c:pt idx="9847">
                  <c:v>6</c:v>
                </c:pt>
                <c:pt idx="9848">
                  <c:v>4</c:v>
                </c:pt>
                <c:pt idx="9849">
                  <c:v>4</c:v>
                </c:pt>
                <c:pt idx="9850">
                  <c:v>0</c:v>
                </c:pt>
                <c:pt idx="9851">
                  <c:v>0</c:v>
                </c:pt>
                <c:pt idx="9852">
                  <c:v>0</c:v>
                </c:pt>
                <c:pt idx="9853">
                  <c:v>0</c:v>
                </c:pt>
                <c:pt idx="9854">
                  <c:v>0</c:v>
                </c:pt>
                <c:pt idx="9855">
                  <c:v>4</c:v>
                </c:pt>
                <c:pt idx="9856">
                  <c:v>4</c:v>
                </c:pt>
                <c:pt idx="9857">
                  <c:v>4</c:v>
                </c:pt>
                <c:pt idx="9858">
                  <c:v>4</c:v>
                </c:pt>
                <c:pt idx="9859">
                  <c:v>4</c:v>
                </c:pt>
                <c:pt idx="9860">
                  <c:v>4</c:v>
                </c:pt>
                <c:pt idx="9861">
                  <c:v>4</c:v>
                </c:pt>
                <c:pt idx="9862">
                  <c:v>4</c:v>
                </c:pt>
                <c:pt idx="9863">
                  <c:v>4</c:v>
                </c:pt>
                <c:pt idx="9864">
                  <c:v>4</c:v>
                </c:pt>
                <c:pt idx="9865">
                  <c:v>4</c:v>
                </c:pt>
                <c:pt idx="9866">
                  <c:v>4</c:v>
                </c:pt>
                <c:pt idx="9867">
                  <c:v>0</c:v>
                </c:pt>
                <c:pt idx="9868">
                  <c:v>0</c:v>
                </c:pt>
                <c:pt idx="9869">
                  <c:v>0</c:v>
                </c:pt>
                <c:pt idx="9870">
                  <c:v>0</c:v>
                </c:pt>
                <c:pt idx="9871">
                  <c:v>0</c:v>
                </c:pt>
                <c:pt idx="9872">
                  <c:v>0</c:v>
                </c:pt>
                <c:pt idx="9873">
                  <c:v>4</c:v>
                </c:pt>
                <c:pt idx="9874">
                  <c:v>4</c:v>
                </c:pt>
                <c:pt idx="9875">
                  <c:v>4</c:v>
                </c:pt>
                <c:pt idx="9876">
                  <c:v>4</c:v>
                </c:pt>
                <c:pt idx="9877">
                  <c:v>4</c:v>
                </c:pt>
                <c:pt idx="9878">
                  <c:v>4</c:v>
                </c:pt>
                <c:pt idx="9879">
                  <c:v>4</c:v>
                </c:pt>
                <c:pt idx="9880">
                  <c:v>4</c:v>
                </c:pt>
                <c:pt idx="9881">
                  <c:v>4</c:v>
                </c:pt>
                <c:pt idx="9882">
                  <c:v>4</c:v>
                </c:pt>
                <c:pt idx="9883">
                  <c:v>4</c:v>
                </c:pt>
                <c:pt idx="9884">
                  <c:v>4</c:v>
                </c:pt>
                <c:pt idx="9885">
                  <c:v>4</c:v>
                </c:pt>
                <c:pt idx="9886">
                  <c:v>4</c:v>
                </c:pt>
                <c:pt idx="9887">
                  <c:v>4</c:v>
                </c:pt>
                <c:pt idx="9888">
                  <c:v>4</c:v>
                </c:pt>
                <c:pt idx="9889">
                  <c:v>4</c:v>
                </c:pt>
                <c:pt idx="9890">
                  <c:v>4</c:v>
                </c:pt>
                <c:pt idx="9891">
                  <c:v>4</c:v>
                </c:pt>
                <c:pt idx="9892">
                  <c:v>4</c:v>
                </c:pt>
                <c:pt idx="9893">
                  <c:v>4</c:v>
                </c:pt>
                <c:pt idx="9894">
                  <c:v>4</c:v>
                </c:pt>
                <c:pt idx="9895">
                  <c:v>4</c:v>
                </c:pt>
                <c:pt idx="9896">
                  <c:v>4</c:v>
                </c:pt>
                <c:pt idx="9897">
                  <c:v>4</c:v>
                </c:pt>
                <c:pt idx="9898">
                  <c:v>4</c:v>
                </c:pt>
                <c:pt idx="9899">
                  <c:v>4</c:v>
                </c:pt>
                <c:pt idx="9900">
                  <c:v>4</c:v>
                </c:pt>
                <c:pt idx="9901">
                  <c:v>4</c:v>
                </c:pt>
                <c:pt idx="9902">
                  <c:v>4</c:v>
                </c:pt>
                <c:pt idx="9903">
                  <c:v>4</c:v>
                </c:pt>
                <c:pt idx="9904">
                  <c:v>4</c:v>
                </c:pt>
                <c:pt idx="9905">
                  <c:v>4</c:v>
                </c:pt>
                <c:pt idx="9906">
                  <c:v>4</c:v>
                </c:pt>
                <c:pt idx="9907">
                  <c:v>4</c:v>
                </c:pt>
                <c:pt idx="9908">
                  <c:v>4</c:v>
                </c:pt>
                <c:pt idx="9909">
                  <c:v>4</c:v>
                </c:pt>
                <c:pt idx="9910">
                  <c:v>4</c:v>
                </c:pt>
                <c:pt idx="9911">
                  <c:v>4</c:v>
                </c:pt>
                <c:pt idx="9912">
                  <c:v>4</c:v>
                </c:pt>
                <c:pt idx="9913">
                  <c:v>4</c:v>
                </c:pt>
                <c:pt idx="9914">
                  <c:v>4</c:v>
                </c:pt>
                <c:pt idx="9915">
                  <c:v>4</c:v>
                </c:pt>
                <c:pt idx="9916">
                  <c:v>4</c:v>
                </c:pt>
                <c:pt idx="9917">
                  <c:v>4</c:v>
                </c:pt>
                <c:pt idx="9918">
                  <c:v>4</c:v>
                </c:pt>
                <c:pt idx="9919">
                  <c:v>4</c:v>
                </c:pt>
                <c:pt idx="9920">
                  <c:v>4</c:v>
                </c:pt>
                <c:pt idx="9921">
                  <c:v>4</c:v>
                </c:pt>
                <c:pt idx="9922">
                  <c:v>4</c:v>
                </c:pt>
                <c:pt idx="9923">
                  <c:v>4</c:v>
                </c:pt>
                <c:pt idx="9924">
                  <c:v>4</c:v>
                </c:pt>
                <c:pt idx="9925">
                  <c:v>4</c:v>
                </c:pt>
                <c:pt idx="9926">
                  <c:v>4</c:v>
                </c:pt>
                <c:pt idx="9927">
                  <c:v>4</c:v>
                </c:pt>
                <c:pt idx="9928">
                  <c:v>4</c:v>
                </c:pt>
                <c:pt idx="9929">
                  <c:v>4</c:v>
                </c:pt>
                <c:pt idx="9930">
                  <c:v>4</c:v>
                </c:pt>
                <c:pt idx="9931">
                  <c:v>4</c:v>
                </c:pt>
                <c:pt idx="9932">
                  <c:v>4</c:v>
                </c:pt>
                <c:pt idx="9933">
                  <c:v>4</c:v>
                </c:pt>
                <c:pt idx="9934">
                  <c:v>4</c:v>
                </c:pt>
                <c:pt idx="9935">
                  <c:v>4</c:v>
                </c:pt>
                <c:pt idx="9936">
                  <c:v>8</c:v>
                </c:pt>
                <c:pt idx="9937">
                  <c:v>8</c:v>
                </c:pt>
                <c:pt idx="9938">
                  <c:v>8</c:v>
                </c:pt>
                <c:pt idx="9939">
                  <c:v>8</c:v>
                </c:pt>
                <c:pt idx="9940">
                  <c:v>6</c:v>
                </c:pt>
                <c:pt idx="9941">
                  <c:v>6</c:v>
                </c:pt>
                <c:pt idx="9942">
                  <c:v>6</c:v>
                </c:pt>
                <c:pt idx="9943">
                  <c:v>6</c:v>
                </c:pt>
                <c:pt idx="9944">
                  <c:v>8</c:v>
                </c:pt>
                <c:pt idx="9945">
                  <c:v>8</c:v>
                </c:pt>
                <c:pt idx="9946">
                  <c:v>8</c:v>
                </c:pt>
                <c:pt idx="9947">
                  <c:v>8</c:v>
                </c:pt>
                <c:pt idx="9948">
                  <c:v>8</c:v>
                </c:pt>
                <c:pt idx="9949">
                  <c:v>8</c:v>
                </c:pt>
                <c:pt idx="9950">
                  <c:v>6</c:v>
                </c:pt>
                <c:pt idx="9951">
                  <c:v>6</c:v>
                </c:pt>
                <c:pt idx="9952">
                  <c:v>6</c:v>
                </c:pt>
                <c:pt idx="9953">
                  <c:v>6</c:v>
                </c:pt>
                <c:pt idx="9954">
                  <c:v>6</c:v>
                </c:pt>
                <c:pt idx="9955">
                  <c:v>6</c:v>
                </c:pt>
                <c:pt idx="9956">
                  <c:v>10</c:v>
                </c:pt>
                <c:pt idx="9957">
                  <c:v>10</c:v>
                </c:pt>
                <c:pt idx="9958">
                  <c:v>10</c:v>
                </c:pt>
                <c:pt idx="9959">
                  <c:v>10</c:v>
                </c:pt>
                <c:pt idx="9960">
                  <c:v>6</c:v>
                </c:pt>
                <c:pt idx="9961">
                  <c:v>6</c:v>
                </c:pt>
                <c:pt idx="9962">
                  <c:v>6</c:v>
                </c:pt>
                <c:pt idx="9963">
                  <c:v>6</c:v>
                </c:pt>
                <c:pt idx="9964">
                  <c:v>6</c:v>
                </c:pt>
                <c:pt idx="9965">
                  <c:v>6</c:v>
                </c:pt>
                <c:pt idx="9966">
                  <c:v>6</c:v>
                </c:pt>
                <c:pt idx="9967">
                  <c:v>6</c:v>
                </c:pt>
                <c:pt idx="9968">
                  <c:v>6</c:v>
                </c:pt>
                <c:pt idx="9969">
                  <c:v>6</c:v>
                </c:pt>
                <c:pt idx="9970">
                  <c:v>6</c:v>
                </c:pt>
                <c:pt idx="9971">
                  <c:v>6</c:v>
                </c:pt>
                <c:pt idx="9972">
                  <c:v>6</c:v>
                </c:pt>
                <c:pt idx="9973">
                  <c:v>6</c:v>
                </c:pt>
                <c:pt idx="9974">
                  <c:v>6</c:v>
                </c:pt>
                <c:pt idx="9975">
                  <c:v>6</c:v>
                </c:pt>
                <c:pt idx="9976">
                  <c:v>6</c:v>
                </c:pt>
                <c:pt idx="9977">
                  <c:v>6</c:v>
                </c:pt>
                <c:pt idx="9978">
                  <c:v>6</c:v>
                </c:pt>
                <c:pt idx="9979">
                  <c:v>6</c:v>
                </c:pt>
                <c:pt idx="9980">
                  <c:v>6</c:v>
                </c:pt>
                <c:pt idx="9981">
                  <c:v>8</c:v>
                </c:pt>
                <c:pt idx="9982">
                  <c:v>8</c:v>
                </c:pt>
                <c:pt idx="9983">
                  <c:v>8</c:v>
                </c:pt>
                <c:pt idx="9984">
                  <c:v>8</c:v>
                </c:pt>
                <c:pt idx="9985">
                  <c:v>8</c:v>
                </c:pt>
                <c:pt idx="9986">
                  <c:v>8</c:v>
                </c:pt>
                <c:pt idx="9987">
                  <c:v>4</c:v>
                </c:pt>
                <c:pt idx="9988">
                  <c:v>4</c:v>
                </c:pt>
                <c:pt idx="9989">
                  <c:v>4</c:v>
                </c:pt>
                <c:pt idx="9990">
                  <c:v>4</c:v>
                </c:pt>
                <c:pt idx="9991">
                  <c:v>4</c:v>
                </c:pt>
                <c:pt idx="9992">
                  <c:v>4</c:v>
                </c:pt>
                <c:pt idx="9993">
                  <c:v>4</c:v>
                </c:pt>
                <c:pt idx="9994">
                  <c:v>6</c:v>
                </c:pt>
                <c:pt idx="9995">
                  <c:v>6</c:v>
                </c:pt>
                <c:pt idx="9996">
                  <c:v>6</c:v>
                </c:pt>
                <c:pt idx="9997">
                  <c:v>6</c:v>
                </c:pt>
                <c:pt idx="9998">
                  <c:v>6</c:v>
                </c:pt>
                <c:pt idx="9999">
                  <c:v>6</c:v>
                </c:pt>
                <c:pt idx="10000">
                  <c:v>6</c:v>
                </c:pt>
                <c:pt idx="10001">
                  <c:v>6</c:v>
                </c:pt>
                <c:pt idx="10002">
                  <c:v>6</c:v>
                </c:pt>
                <c:pt idx="10003">
                  <c:v>6</c:v>
                </c:pt>
                <c:pt idx="10004">
                  <c:v>6</c:v>
                </c:pt>
                <c:pt idx="10005">
                  <c:v>6</c:v>
                </c:pt>
                <c:pt idx="10006">
                  <c:v>6</c:v>
                </c:pt>
                <c:pt idx="10007">
                  <c:v>6</c:v>
                </c:pt>
                <c:pt idx="10008">
                  <c:v>6</c:v>
                </c:pt>
                <c:pt idx="10009">
                  <c:v>4</c:v>
                </c:pt>
                <c:pt idx="10010">
                  <c:v>6</c:v>
                </c:pt>
                <c:pt idx="10011">
                  <c:v>6</c:v>
                </c:pt>
                <c:pt idx="10012">
                  <c:v>4</c:v>
                </c:pt>
                <c:pt idx="10013">
                  <c:v>4</c:v>
                </c:pt>
                <c:pt idx="10014">
                  <c:v>6</c:v>
                </c:pt>
                <c:pt idx="10015">
                  <c:v>6</c:v>
                </c:pt>
                <c:pt idx="10016">
                  <c:v>6</c:v>
                </c:pt>
                <c:pt idx="10017">
                  <c:v>4</c:v>
                </c:pt>
                <c:pt idx="10018">
                  <c:v>4</c:v>
                </c:pt>
                <c:pt idx="10019">
                  <c:v>6</c:v>
                </c:pt>
                <c:pt idx="10020">
                  <c:v>4</c:v>
                </c:pt>
                <c:pt idx="10021">
                  <c:v>8</c:v>
                </c:pt>
                <c:pt idx="10022">
                  <c:v>8</c:v>
                </c:pt>
                <c:pt idx="10023">
                  <c:v>8</c:v>
                </c:pt>
                <c:pt idx="10024">
                  <c:v>8</c:v>
                </c:pt>
                <c:pt idx="10025">
                  <c:v>6</c:v>
                </c:pt>
                <c:pt idx="10026">
                  <c:v>6</c:v>
                </c:pt>
                <c:pt idx="10027">
                  <c:v>8</c:v>
                </c:pt>
                <c:pt idx="10028">
                  <c:v>6</c:v>
                </c:pt>
                <c:pt idx="10029">
                  <c:v>6</c:v>
                </c:pt>
                <c:pt idx="10030">
                  <c:v>8</c:v>
                </c:pt>
                <c:pt idx="10031">
                  <c:v>6</c:v>
                </c:pt>
                <c:pt idx="10032">
                  <c:v>6</c:v>
                </c:pt>
                <c:pt idx="10033">
                  <c:v>6</c:v>
                </c:pt>
                <c:pt idx="10034">
                  <c:v>8</c:v>
                </c:pt>
                <c:pt idx="10035">
                  <c:v>8</c:v>
                </c:pt>
                <c:pt idx="10036">
                  <c:v>8</c:v>
                </c:pt>
                <c:pt idx="10037">
                  <c:v>8</c:v>
                </c:pt>
                <c:pt idx="10038">
                  <c:v>8</c:v>
                </c:pt>
                <c:pt idx="10039">
                  <c:v>8</c:v>
                </c:pt>
                <c:pt idx="10040">
                  <c:v>8</c:v>
                </c:pt>
                <c:pt idx="10041">
                  <c:v>8</c:v>
                </c:pt>
                <c:pt idx="10042">
                  <c:v>8</c:v>
                </c:pt>
                <c:pt idx="10043">
                  <c:v>8</c:v>
                </c:pt>
                <c:pt idx="10044">
                  <c:v>8</c:v>
                </c:pt>
                <c:pt idx="10045">
                  <c:v>8</c:v>
                </c:pt>
                <c:pt idx="10046">
                  <c:v>8</c:v>
                </c:pt>
                <c:pt idx="10047">
                  <c:v>8</c:v>
                </c:pt>
                <c:pt idx="10048">
                  <c:v>8</c:v>
                </c:pt>
                <c:pt idx="10049">
                  <c:v>8</c:v>
                </c:pt>
                <c:pt idx="10050">
                  <c:v>8</c:v>
                </c:pt>
                <c:pt idx="10051">
                  <c:v>8</c:v>
                </c:pt>
                <c:pt idx="10052">
                  <c:v>8</c:v>
                </c:pt>
                <c:pt idx="10053">
                  <c:v>8</c:v>
                </c:pt>
                <c:pt idx="10054">
                  <c:v>8</c:v>
                </c:pt>
                <c:pt idx="10055">
                  <c:v>8</c:v>
                </c:pt>
                <c:pt idx="10056">
                  <c:v>8</c:v>
                </c:pt>
                <c:pt idx="10057">
                  <c:v>8</c:v>
                </c:pt>
                <c:pt idx="10058">
                  <c:v>4</c:v>
                </c:pt>
                <c:pt idx="10059">
                  <c:v>6</c:v>
                </c:pt>
                <c:pt idx="10060">
                  <c:v>4</c:v>
                </c:pt>
                <c:pt idx="10061">
                  <c:v>4</c:v>
                </c:pt>
                <c:pt idx="10062">
                  <c:v>4</c:v>
                </c:pt>
                <c:pt idx="10063">
                  <c:v>4</c:v>
                </c:pt>
                <c:pt idx="10064">
                  <c:v>4</c:v>
                </c:pt>
                <c:pt idx="10065">
                  <c:v>4</c:v>
                </c:pt>
                <c:pt idx="10066">
                  <c:v>4</c:v>
                </c:pt>
                <c:pt idx="10067">
                  <c:v>4</c:v>
                </c:pt>
                <c:pt idx="10068">
                  <c:v>4</c:v>
                </c:pt>
                <c:pt idx="10069">
                  <c:v>6</c:v>
                </c:pt>
                <c:pt idx="10070">
                  <c:v>4</c:v>
                </c:pt>
                <c:pt idx="10071">
                  <c:v>4</c:v>
                </c:pt>
                <c:pt idx="10072">
                  <c:v>4</c:v>
                </c:pt>
                <c:pt idx="10073">
                  <c:v>6</c:v>
                </c:pt>
                <c:pt idx="10074">
                  <c:v>4</c:v>
                </c:pt>
                <c:pt idx="10075">
                  <c:v>4</c:v>
                </c:pt>
                <c:pt idx="10076">
                  <c:v>4</c:v>
                </c:pt>
                <c:pt idx="10077">
                  <c:v>4</c:v>
                </c:pt>
                <c:pt idx="10078">
                  <c:v>4</c:v>
                </c:pt>
                <c:pt idx="10079">
                  <c:v>4</c:v>
                </c:pt>
                <c:pt idx="10080">
                  <c:v>4</c:v>
                </c:pt>
                <c:pt idx="10081">
                  <c:v>4</c:v>
                </c:pt>
                <c:pt idx="10082">
                  <c:v>4</c:v>
                </c:pt>
                <c:pt idx="10083">
                  <c:v>4</c:v>
                </c:pt>
                <c:pt idx="10084">
                  <c:v>4</c:v>
                </c:pt>
                <c:pt idx="10085">
                  <c:v>4</c:v>
                </c:pt>
                <c:pt idx="10086">
                  <c:v>4</c:v>
                </c:pt>
                <c:pt idx="10087">
                  <c:v>4</c:v>
                </c:pt>
                <c:pt idx="10088">
                  <c:v>4</c:v>
                </c:pt>
                <c:pt idx="10089">
                  <c:v>4</c:v>
                </c:pt>
                <c:pt idx="10090">
                  <c:v>4</c:v>
                </c:pt>
                <c:pt idx="10091">
                  <c:v>4</c:v>
                </c:pt>
                <c:pt idx="10092">
                  <c:v>4</c:v>
                </c:pt>
                <c:pt idx="10093">
                  <c:v>12</c:v>
                </c:pt>
                <c:pt idx="10094">
                  <c:v>12</c:v>
                </c:pt>
                <c:pt idx="10095">
                  <c:v>12</c:v>
                </c:pt>
                <c:pt idx="10096">
                  <c:v>6</c:v>
                </c:pt>
                <c:pt idx="10097">
                  <c:v>6</c:v>
                </c:pt>
                <c:pt idx="10098">
                  <c:v>6</c:v>
                </c:pt>
                <c:pt idx="10099">
                  <c:v>6</c:v>
                </c:pt>
                <c:pt idx="10100">
                  <c:v>6</c:v>
                </c:pt>
                <c:pt idx="10101">
                  <c:v>6</c:v>
                </c:pt>
                <c:pt idx="10102">
                  <c:v>6</c:v>
                </c:pt>
                <c:pt idx="10103">
                  <c:v>6</c:v>
                </c:pt>
                <c:pt idx="10104">
                  <c:v>6</c:v>
                </c:pt>
                <c:pt idx="10105">
                  <c:v>6</c:v>
                </c:pt>
                <c:pt idx="10106">
                  <c:v>6</c:v>
                </c:pt>
                <c:pt idx="10107">
                  <c:v>6</c:v>
                </c:pt>
                <c:pt idx="10108">
                  <c:v>6</c:v>
                </c:pt>
                <c:pt idx="10109">
                  <c:v>6</c:v>
                </c:pt>
                <c:pt idx="10110">
                  <c:v>4</c:v>
                </c:pt>
                <c:pt idx="10111">
                  <c:v>4</c:v>
                </c:pt>
                <c:pt idx="10112">
                  <c:v>4</c:v>
                </c:pt>
                <c:pt idx="10113">
                  <c:v>4</c:v>
                </c:pt>
                <c:pt idx="10114">
                  <c:v>4</c:v>
                </c:pt>
                <c:pt idx="10115">
                  <c:v>4</c:v>
                </c:pt>
                <c:pt idx="10116">
                  <c:v>4</c:v>
                </c:pt>
                <c:pt idx="10117">
                  <c:v>4</c:v>
                </c:pt>
                <c:pt idx="10118">
                  <c:v>4</c:v>
                </c:pt>
                <c:pt idx="10119">
                  <c:v>4</c:v>
                </c:pt>
                <c:pt idx="10120">
                  <c:v>4</c:v>
                </c:pt>
                <c:pt idx="10121">
                  <c:v>4</c:v>
                </c:pt>
                <c:pt idx="10122">
                  <c:v>4</c:v>
                </c:pt>
                <c:pt idx="10123">
                  <c:v>4</c:v>
                </c:pt>
                <c:pt idx="10124">
                  <c:v>4</c:v>
                </c:pt>
                <c:pt idx="10125">
                  <c:v>4</c:v>
                </c:pt>
                <c:pt idx="10126">
                  <c:v>4</c:v>
                </c:pt>
                <c:pt idx="10127">
                  <c:v>4</c:v>
                </c:pt>
                <c:pt idx="10128">
                  <c:v>4</c:v>
                </c:pt>
                <c:pt idx="10129">
                  <c:v>4</c:v>
                </c:pt>
                <c:pt idx="10130">
                  <c:v>4</c:v>
                </c:pt>
                <c:pt idx="10131">
                  <c:v>4</c:v>
                </c:pt>
                <c:pt idx="10132">
                  <c:v>4</c:v>
                </c:pt>
                <c:pt idx="10133">
                  <c:v>4</c:v>
                </c:pt>
                <c:pt idx="10134">
                  <c:v>4</c:v>
                </c:pt>
                <c:pt idx="10135">
                  <c:v>4</c:v>
                </c:pt>
                <c:pt idx="10136">
                  <c:v>4</c:v>
                </c:pt>
                <c:pt idx="10137">
                  <c:v>4</c:v>
                </c:pt>
                <c:pt idx="10138">
                  <c:v>4</c:v>
                </c:pt>
                <c:pt idx="10139">
                  <c:v>4</c:v>
                </c:pt>
                <c:pt idx="10140">
                  <c:v>4</c:v>
                </c:pt>
                <c:pt idx="10141">
                  <c:v>4</c:v>
                </c:pt>
                <c:pt idx="10142">
                  <c:v>4</c:v>
                </c:pt>
                <c:pt idx="10143">
                  <c:v>4</c:v>
                </c:pt>
                <c:pt idx="10144">
                  <c:v>4</c:v>
                </c:pt>
                <c:pt idx="10145">
                  <c:v>4</c:v>
                </c:pt>
                <c:pt idx="10146">
                  <c:v>4</c:v>
                </c:pt>
                <c:pt idx="10147">
                  <c:v>4</c:v>
                </c:pt>
                <c:pt idx="10148">
                  <c:v>4</c:v>
                </c:pt>
                <c:pt idx="10149">
                  <c:v>4</c:v>
                </c:pt>
                <c:pt idx="10150">
                  <c:v>6</c:v>
                </c:pt>
                <c:pt idx="10151">
                  <c:v>6</c:v>
                </c:pt>
                <c:pt idx="10152">
                  <c:v>6</c:v>
                </c:pt>
                <c:pt idx="10153">
                  <c:v>6</c:v>
                </c:pt>
                <c:pt idx="10154">
                  <c:v>4</c:v>
                </c:pt>
                <c:pt idx="10155">
                  <c:v>6</c:v>
                </c:pt>
                <c:pt idx="10156">
                  <c:v>6</c:v>
                </c:pt>
                <c:pt idx="10157">
                  <c:v>6</c:v>
                </c:pt>
                <c:pt idx="10158">
                  <c:v>4</c:v>
                </c:pt>
                <c:pt idx="10159">
                  <c:v>6</c:v>
                </c:pt>
                <c:pt idx="10160">
                  <c:v>6</c:v>
                </c:pt>
                <c:pt idx="10161">
                  <c:v>4</c:v>
                </c:pt>
                <c:pt idx="10162">
                  <c:v>6</c:v>
                </c:pt>
                <c:pt idx="10163">
                  <c:v>6</c:v>
                </c:pt>
                <c:pt idx="10164">
                  <c:v>6</c:v>
                </c:pt>
                <c:pt idx="10165">
                  <c:v>6</c:v>
                </c:pt>
                <c:pt idx="10166">
                  <c:v>6</c:v>
                </c:pt>
                <c:pt idx="10167">
                  <c:v>4</c:v>
                </c:pt>
                <c:pt idx="10168">
                  <c:v>6</c:v>
                </c:pt>
                <c:pt idx="10169">
                  <c:v>4</c:v>
                </c:pt>
                <c:pt idx="10170">
                  <c:v>4</c:v>
                </c:pt>
                <c:pt idx="10171">
                  <c:v>6</c:v>
                </c:pt>
                <c:pt idx="10172">
                  <c:v>4</c:v>
                </c:pt>
                <c:pt idx="10173">
                  <c:v>4</c:v>
                </c:pt>
                <c:pt idx="10174">
                  <c:v>6</c:v>
                </c:pt>
                <c:pt idx="10175">
                  <c:v>6</c:v>
                </c:pt>
                <c:pt idx="10176">
                  <c:v>6</c:v>
                </c:pt>
                <c:pt idx="10177">
                  <c:v>6</c:v>
                </c:pt>
                <c:pt idx="10178">
                  <c:v>6</c:v>
                </c:pt>
                <c:pt idx="10179">
                  <c:v>6</c:v>
                </c:pt>
                <c:pt idx="10180">
                  <c:v>6</c:v>
                </c:pt>
                <c:pt idx="10181">
                  <c:v>6</c:v>
                </c:pt>
                <c:pt idx="10182">
                  <c:v>4</c:v>
                </c:pt>
                <c:pt idx="10183">
                  <c:v>6</c:v>
                </c:pt>
                <c:pt idx="10184">
                  <c:v>4</c:v>
                </c:pt>
                <c:pt idx="10185">
                  <c:v>4</c:v>
                </c:pt>
                <c:pt idx="10186">
                  <c:v>6</c:v>
                </c:pt>
                <c:pt idx="10187">
                  <c:v>4</c:v>
                </c:pt>
                <c:pt idx="10188">
                  <c:v>6</c:v>
                </c:pt>
                <c:pt idx="10189">
                  <c:v>6</c:v>
                </c:pt>
                <c:pt idx="10190">
                  <c:v>6</c:v>
                </c:pt>
                <c:pt idx="10191">
                  <c:v>6</c:v>
                </c:pt>
                <c:pt idx="10192">
                  <c:v>6</c:v>
                </c:pt>
                <c:pt idx="10193">
                  <c:v>4</c:v>
                </c:pt>
                <c:pt idx="10194">
                  <c:v>6</c:v>
                </c:pt>
                <c:pt idx="10195">
                  <c:v>6</c:v>
                </c:pt>
                <c:pt idx="10196">
                  <c:v>6</c:v>
                </c:pt>
                <c:pt idx="10197">
                  <c:v>6</c:v>
                </c:pt>
                <c:pt idx="10198">
                  <c:v>6</c:v>
                </c:pt>
                <c:pt idx="10199">
                  <c:v>6</c:v>
                </c:pt>
                <c:pt idx="10200">
                  <c:v>6</c:v>
                </c:pt>
                <c:pt idx="10201">
                  <c:v>6</c:v>
                </c:pt>
                <c:pt idx="10202">
                  <c:v>6</c:v>
                </c:pt>
                <c:pt idx="10203">
                  <c:v>6</c:v>
                </c:pt>
                <c:pt idx="10204">
                  <c:v>4</c:v>
                </c:pt>
                <c:pt idx="10205">
                  <c:v>6</c:v>
                </c:pt>
                <c:pt idx="10206">
                  <c:v>4</c:v>
                </c:pt>
                <c:pt idx="10207">
                  <c:v>6</c:v>
                </c:pt>
                <c:pt idx="10208">
                  <c:v>6</c:v>
                </c:pt>
                <c:pt idx="10209">
                  <c:v>6</c:v>
                </c:pt>
                <c:pt idx="10210">
                  <c:v>6</c:v>
                </c:pt>
                <c:pt idx="10211">
                  <c:v>4</c:v>
                </c:pt>
                <c:pt idx="10212">
                  <c:v>4</c:v>
                </c:pt>
                <c:pt idx="10213">
                  <c:v>6</c:v>
                </c:pt>
                <c:pt idx="10214">
                  <c:v>6</c:v>
                </c:pt>
                <c:pt idx="10215">
                  <c:v>6</c:v>
                </c:pt>
                <c:pt idx="10216">
                  <c:v>6</c:v>
                </c:pt>
                <c:pt idx="10217">
                  <c:v>4</c:v>
                </c:pt>
                <c:pt idx="10218">
                  <c:v>6</c:v>
                </c:pt>
                <c:pt idx="10219">
                  <c:v>6</c:v>
                </c:pt>
                <c:pt idx="10220">
                  <c:v>6</c:v>
                </c:pt>
                <c:pt idx="10221">
                  <c:v>6</c:v>
                </c:pt>
                <c:pt idx="10222">
                  <c:v>4</c:v>
                </c:pt>
                <c:pt idx="10223">
                  <c:v>6</c:v>
                </c:pt>
                <c:pt idx="10224">
                  <c:v>6</c:v>
                </c:pt>
                <c:pt idx="10225">
                  <c:v>6</c:v>
                </c:pt>
                <c:pt idx="10226">
                  <c:v>4</c:v>
                </c:pt>
                <c:pt idx="10227">
                  <c:v>6</c:v>
                </c:pt>
                <c:pt idx="10228">
                  <c:v>6</c:v>
                </c:pt>
                <c:pt idx="10229">
                  <c:v>6</c:v>
                </c:pt>
                <c:pt idx="10230">
                  <c:v>4</c:v>
                </c:pt>
                <c:pt idx="10231">
                  <c:v>6</c:v>
                </c:pt>
                <c:pt idx="10232">
                  <c:v>6</c:v>
                </c:pt>
                <c:pt idx="10233">
                  <c:v>4</c:v>
                </c:pt>
                <c:pt idx="10234">
                  <c:v>6</c:v>
                </c:pt>
                <c:pt idx="10235">
                  <c:v>6</c:v>
                </c:pt>
                <c:pt idx="10236">
                  <c:v>6</c:v>
                </c:pt>
                <c:pt idx="10237">
                  <c:v>4</c:v>
                </c:pt>
                <c:pt idx="10238">
                  <c:v>6</c:v>
                </c:pt>
                <c:pt idx="10239">
                  <c:v>4</c:v>
                </c:pt>
                <c:pt idx="10240">
                  <c:v>6</c:v>
                </c:pt>
                <c:pt idx="10241">
                  <c:v>6</c:v>
                </c:pt>
                <c:pt idx="10242">
                  <c:v>6</c:v>
                </c:pt>
                <c:pt idx="10243">
                  <c:v>6</c:v>
                </c:pt>
                <c:pt idx="10244">
                  <c:v>6</c:v>
                </c:pt>
                <c:pt idx="10245">
                  <c:v>6</c:v>
                </c:pt>
                <c:pt idx="10246">
                  <c:v>8</c:v>
                </c:pt>
                <c:pt idx="10247">
                  <c:v>8</c:v>
                </c:pt>
                <c:pt idx="10248">
                  <c:v>8</c:v>
                </c:pt>
                <c:pt idx="10249">
                  <c:v>8</c:v>
                </c:pt>
                <c:pt idx="10250">
                  <c:v>8</c:v>
                </c:pt>
                <c:pt idx="10251">
                  <c:v>8</c:v>
                </c:pt>
                <c:pt idx="10252">
                  <c:v>8</c:v>
                </c:pt>
                <c:pt idx="10253">
                  <c:v>8</c:v>
                </c:pt>
                <c:pt idx="10254">
                  <c:v>8</c:v>
                </c:pt>
                <c:pt idx="10255">
                  <c:v>8</c:v>
                </c:pt>
                <c:pt idx="10256">
                  <c:v>8</c:v>
                </c:pt>
                <c:pt idx="10257">
                  <c:v>8</c:v>
                </c:pt>
                <c:pt idx="10258">
                  <c:v>8</c:v>
                </c:pt>
                <c:pt idx="10259">
                  <c:v>8</c:v>
                </c:pt>
                <c:pt idx="10260">
                  <c:v>8</c:v>
                </c:pt>
                <c:pt idx="10261">
                  <c:v>8</c:v>
                </c:pt>
                <c:pt idx="10262">
                  <c:v>8</c:v>
                </c:pt>
                <c:pt idx="10263">
                  <c:v>8</c:v>
                </c:pt>
                <c:pt idx="10264">
                  <c:v>8</c:v>
                </c:pt>
                <c:pt idx="10265">
                  <c:v>8</c:v>
                </c:pt>
                <c:pt idx="10266">
                  <c:v>8</c:v>
                </c:pt>
                <c:pt idx="10267">
                  <c:v>8</c:v>
                </c:pt>
                <c:pt idx="10268">
                  <c:v>8</c:v>
                </c:pt>
                <c:pt idx="10269">
                  <c:v>8</c:v>
                </c:pt>
                <c:pt idx="10270">
                  <c:v>8</c:v>
                </c:pt>
                <c:pt idx="10271">
                  <c:v>8</c:v>
                </c:pt>
                <c:pt idx="10272">
                  <c:v>6</c:v>
                </c:pt>
                <c:pt idx="10273">
                  <c:v>6</c:v>
                </c:pt>
                <c:pt idx="10274">
                  <c:v>6</c:v>
                </c:pt>
                <c:pt idx="10275">
                  <c:v>6</c:v>
                </c:pt>
                <c:pt idx="10276">
                  <c:v>6</c:v>
                </c:pt>
                <c:pt idx="10277">
                  <c:v>6</c:v>
                </c:pt>
                <c:pt idx="10278">
                  <c:v>6</c:v>
                </c:pt>
                <c:pt idx="10279">
                  <c:v>6</c:v>
                </c:pt>
                <c:pt idx="10280">
                  <c:v>6</c:v>
                </c:pt>
                <c:pt idx="10281">
                  <c:v>6</c:v>
                </c:pt>
                <c:pt idx="10282">
                  <c:v>6</c:v>
                </c:pt>
                <c:pt idx="10283">
                  <c:v>6</c:v>
                </c:pt>
                <c:pt idx="10284">
                  <c:v>6</c:v>
                </c:pt>
                <c:pt idx="10285">
                  <c:v>6</c:v>
                </c:pt>
                <c:pt idx="10286">
                  <c:v>6</c:v>
                </c:pt>
                <c:pt idx="10287">
                  <c:v>6</c:v>
                </c:pt>
                <c:pt idx="10288">
                  <c:v>6</c:v>
                </c:pt>
                <c:pt idx="10289">
                  <c:v>6</c:v>
                </c:pt>
                <c:pt idx="10290">
                  <c:v>6</c:v>
                </c:pt>
                <c:pt idx="10291">
                  <c:v>6</c:v>
                </c:pt>
                <c:pt idx="10292">
                  <c:v>6</c:v>
                </c:pt>
                <c:pt idx="10293">
                  <c:v>6</c:v>
                </c:pt>
                <c:pt idx="10294">
                  <c:v>6</c:v>
                </c:pt>
                <c:pt idx="10295">
                  <c:v>6</c:v>
                </c:pt>
                <c:pt idx="10296">
                  <c:v>6</c:v>
                </c:pt>
                <c:pt idx="10297">
                  <c:v>6</c:v>
                </c:pt>
                <c:pt idx="10298">
                  <c:v>6</c:v>
                </c:pt>
                <c:pt idx="10299">
                  <c:v>6</c:v>
                </c:pt>
                <c:pt idx="10300">
                  <c:v>6</c:v>
                </c:pt>
                <c:pt idx="10301">
                  <c:v>6</c:v>
                </c:pt>
                <c:pt idx="10302">
                  <c:v>6</c:v>
                </c:pt>
                <c:pt idx="10303">
                  <c:v>4</c:v>
                </c:pt>
                <c:pt idx="10304">
                  <c:v>6</c:v>
                </c:pt>
                <c:pt idx="10305">
                  <c:v>4</c:v>
                </c:pt>
                <c:pt idx="10306">
                  <c:v>4</c:v>
                </c:pt>
                <c:pt idx="10307">
                  <c:v>4</c:v>
                </c:pt>
                <c:pt idx="10308">
                  <c:v>4</c:v>
                </c:pt>
                <c:pt idx="10309">
                  <c:v>4</c:v>
                </c:pt>
                <c:pt idx="10310">
                  <c:v>4</c:v>
                </c:pt>
                <c:pt idx="10311">
                  <c:v>4</c:v>
                </c:pt>
                <c:pt idx="10312">
                  <c:v>4</c:v>
                </c:pt>
                <c:pt idx="10313">
                  <c:v>4</c:v>
                </c:pt>
                <c:pt idx="10314">
                  <c:v>4</c:v>
                </c:pt>
                <c:pt idx="10315">
                  <c:v>4</c:v>
                </c:pt>
                <c:pt idx="10316">
                  <c:v>4</c:v>
                </c:pt>
                <c:pt idx="10317">
                  <c:v>4</c:v>
                </c:pt>
                <c:pt idx="10318">
                  <c:v>4</c:v>
                </c:pt>
                <c:pt idx="10319">
                  <c:v>4</c:v>
                </c:pt>
                <c:pt idx="10320">
                  <c:v>4</c:v>
                </c:pt>
                <c:pt idx="10321">
                  <c:v>6</c:v>
                </c:pt>
                <c:pt idx="10322">
                  <c:v>4</c:v>
                </c:pt>
                <c:pt idx="10323">
                  <c:v>6</c:v>
                </c:pt>
                <c:pt idx="10324">
                  <c:v>4</c:v>
                </c:pt>
                <c:pt idx="10325">
                  <c:v>4</c:v>
                </c:pt>
                <c:pt idx="10326">
                  <c:v>4</c:v>
                </c:pt>
                <c:pt idx="10327">
                  <c:v>4</c:v>
                </c:pt>
                <c:pt idx="10328">
                  <c:v>4</c:v>
                </c:pt>
                <c:pt idx="10329">
                  <c:v>4</c:v>
                </c:pt>
                <c:pt idx="10330">
                  <c:v>4</c:v>
                </c:pt>
                <c:pt idx="10331">
                  <c:v>4</c:v>
                </c:pt>
                <c:pt idx="10332">
                  <c:v>4</c:v>
                </c:pt>
                <c:pt idx="10333">
                  <c:v>4</c:v>
                </c:pt>
                <c:pt idx="10334">
                  <c:v>4</c:v>
                </c:pt>
                <c:pt idx="10335">
                  <c:v>4</c:v>
                </c:pt>
                <c:pt idx="10336">
                  <c:v>4</c:v>
                </c:pt>
                <c:pt idx="10337">
                  <c:v>4</c:v>
                </c:pt>
                <c:pt idx="10338">
                  <c:v>4</c:v>
                </c:pt>
                <c:pt idx="10339">
                  <c:v>4</c:v>
                </c:pt>
                <c:pt idx="10340">
                  <c:v>4</c:v>
                </c:pt>
                <c:pt idx="10341">
                  <c:v>4</c:v>
                </c:pt>
                <c:pt idx="10342">
                  <c:v>4</c:v>
                </c:pt>
                <c:pt idx="10343">
                  <c:v>4</c:v>
                </c:pt>
                <c:pt idx="10344">
                  <c:v>4</c:v>
                </c:pt>
                <c:pt idx="10345">
                  <c:v>4</c:v>
                </c:pt>
                <c:pt idx="10346">
                  <c:v>4</c:v>
                </c:pt>
                <c:pt idx="10347">
                  <c:v>4</c:v>
                </c:pt>
                <c:pt idx="10348">
                  <c:v>4</c:v>
                </c:pt>
                <c:pt idx="10349">
                  <c:v>4</c:v>
                </c:pt>
                <c:pt idx="10350">
                  <c:v>4</c:v>
                </c:pt>
                <c:pt idx="10351">
                  <c:v>4</c:v>
                </c:pt>
                <c:pt idx="10352">
                  <c:v>4</c:v>
                </c:pt>
                <c:pt idx="10353">
                  <c:v>4</c:v>
                </c:pt>
                <c:pt idx="10354">
                  <c:v>4</c:v>
                </c:pt>
                <c:pt idx="10355">
                  <c:v>4</c:v>
                </c:pt>
                <c:pt idx="10356">
                  <c:v>4</c:v>
                </c:pt>
                <c:pt idx="10357">
                  <c:v>4</c:v>
                </c:pt>
                <c:pt idx="10358">
                  <c:v>4</c:v>
                </c:pt>
                <c:pt idx="10359">
                  <c:v>4</c:v>
                </c:pt>
                <c:pt idx="10360">
                  <c:v>4</c:v>
                </c:pt>
                <c:pt idx="10361">
                  <c:v>4</c:v>
                </c:pt>
                <c:pt idx="10362">
                  <c:v>4</c:v>
                </c:pt>
                <c:pt idx="10363">
                  <c:v>4</c:v>
                </c:pt>
                <c:pt idx="10364">
                  <c:v>4</c:v>
                </c:pt>
                <c:pt idx="10365">
                  <c:v>4</c:v>
                </c:pt>
                <c:pt idx="10366">
                  <c:v>6</c:v>
                </c:pt>
                <c:pt idx="10367">
                  <c:v>6</c:v>
                </c:pt>
                <c:pt idx="10368">
                  <c:v>6</c:v>
                </c:pt>
                <c:pt idx="10369">
                  <c:v>6</c:v>
                </c:pt>
                <c:pt idx="10370">
                  <c:v>6</c:v>
                </c:pt>
                <c:pt idx="10371">
                  <c:v>6</c:v>
                </c:pt>
                <c:pt idx="10372">
                  <c:v>6</c:v>
                </c:pt>
                <c:pt idx="10373">
                  <c:v>6</c:v>
                </c:pt>
                <c:pt idx="10374">
                  <c:v>6</c:v>
                </c:pt>
                <c:pt idx="10375">
                  <c:v>6</c:v>
                </c:pt>
                <c:pt idx="10376">
                  <c:v>6</c:v>
                </c:pt>
                <c:pt idx="10377">
                  <c:v>8</c:v>
                </c:pt>
                <c:pt idx="10378">
                  <c:v>8</c:v>
                </c:pt>
                <c:pt idx="10379">
                  <c:v>8</c:v>
                </c:pt>
                <c:pt idx="10380">
                  <c:v>8</c:v>
                </c:pt>
                <c:pt idx="10381">
                  <c:v>8</c:v>
                </c:pt>
                <c:pt idx="10382">
                  <c:v>8</c:v>
                </c:pt>
                <c:pt idx="10383">
                  <c:v>8</c:v>
                </c:pt>
                <c:pt idx="10384">
                  <c:v>8</c:v>
                </c:pt>
                <c:pt idx="10385">
                  <c:v>4</c:v>
                </c:pt>
                <c:pt idx="10386">
                  <c:v>6</c:v>
                </c:pt>
                <c:pt idx="10387">
                  <c:v>6</c:v>
                </c:pt>
                <c:pt idx="10388">
                  <c:v>4</c:v>
                </c:pt>
                <c:pt idx="10389">
                  <c:v>6</c:v>
                </c:pt>
                <c:pt idx="10390">
                  <c:v>6</c:v>
                </c:pt>
                <c:pt idx="10391">
                  <c:v>6</c:v>
                </c:pt>
                <c:pt idx="10392">
                  <c:v>6</c:v>
                </c:pt>
                <c:pt idx="10393">
                  <c:v>6</c:v>
                </c:pt>
                <c:pt idx="10394">
                  <c:v>4</c:v>
                </c:pt>
                <c:pt idx="10395">
                  <c:v>6</c:v>
                </c:pt>
                <c:pt idx="10396">
                  <c:v>6</c:v>
                </c:pt>
                <c:pt idx="10397">
                  <c:v>4</c:v>
                </c:pt>
                <c:pt idx="10398">
                  <c:v>6</c:v>
                </c:pt>
                <c:pt idx="10399">
                  <c:v>4</c:v>
                </c:pt>
                <c:pt idx="10400">
                  <c:v>6</c:v>
                </c:pt>
                <c:pt idx="10401">
                  <c:v>6</c:v>
                </c:pt>
                <c:pt idx="10402">
                  <c:v>6</c:v>
                </c:pt>
                <c:pt idx="10403">
                  <c:v>4</c:v>
                </c:pt>
                <c:pt idx="10404">
                  <c:v>6</c:v>
                </c:pt>
                <c:pt idx="10405">
                  <c:v>4</c:v>
                </c:pt>
                <c:pt idx="10406">
                  <c:v>4</c:v>
                </c:pt>
                <c:pt idx="10407">
                  <c:v>4</c:v>
                </c:pt>
                <c:pt idx="10408">
                  <c:v>4</c:v>
                </c:pt>
                <c:pt idx="10409">
                  <c:v>4</c:v>
                </c:pt>
                <c:pt idx="10410">
                  <c:v>4</c:v>
                </c:pt>
                <c:pt idx="10411">
                  <c:v>4</c:v>
                </c:pt>
                <c:pt idx="10412">
                  <c:v>4</c:v>
                </c:pt>
                <c:pt idx="10413">
                  <c:v>4</c:v>
                </c:pt>
                <c:pt idx="10414">
                  <c:v>4</c:v>
                </c:pt>
                <c:pt idx="10415">
                  <c:v>4</c:v>
                </c:pt>
                <c:pt idx="10416">
                  <c:v>4</c:v>
                </c:pt>
                <c:pt idx="10417">
                  <c:v>4</c:v>
                </c:pt>
                <c:pt idx="10418">
                  <c:v>4</c:v>
                </c:pt>
                <c:pt idx="10419">
                  <c:v>4</c:v>
                </c:pt>
                <c:pt idx="10420">
                  <c:v>4</c:v>
                </c:pt>
                <c:pt idx="10421">
                  <c:v>4</c:v>
                </c:pt>
                <c:pt idx="10422">
                  <c:v>4</c:v>
                </c:pt>
                <c:pt idx="10423">
                  <c:v>4</c:v>
                </c:pt>
                <c:pt idx="10424">
                  <c:v>4</c:v>
                </c:pt>
                <c:pt idx="10425">
                  <c:v>4</c:v>
                </c:pt>
                <c:pt idx="10426">
                  <c:v>4</c:v>
                </c:pt>
                <c:pt idx="10427">
                  <c:v>4</c:v>
                </c:pt>
                <c:pt idx="10428">
                  <c:v>4</c:v>
                </c:pt>
                <c:pt idx="10429">
                  <c:v>4</c:v>
                </c:pt>
                <c:pt idx="10430">
                  <c:v>4</c:v>
                </c:pt>
                <c:pt idx="10431">
                  <c:v>8</c:v>
                </c:pt>
                <c:pt idx="10432">
                  <c:v>8</c:v>
                </c:pt>
                <c:pt idx="10433">
                  <c:v>8</c:v>
                </c:pt>
                <c:pt idx="10434">
                  <c:v>8</c:v>
                </c:pt>
                <c:pt idx="10435">
                  <c:v>8</c:v>
                </c:pt>
                <c:pt idx="10436">
                  <c:v>8</c:v>
                </c:pt>
                <c:pt idx="10437">
                  <c:v>8</c:v>
                </c:pt>
                <c:pt idx="10438">
                  <c:v>8</c:v>
                </c:pt>
                <c:pt idx="10439">
                  <c:v>8</c:v>
                </c:pt>
                <c:pt idx="10440">
                  <c:v>8</c:v>
                </c:pt>
                <c:pt idx="10441">
                  <c:v>8</c:v>
                </c:pt>
                <c:pt idx="10442">
                  <c:v>8</c:v>
                </c:pt>
                <c:pt idx="10443">
                  <c:v>8</c:v>
                </c:pt>
                <c:pt idx="10444">
                  <c:v>8</c:v>
                </c:pt>
                <c:pt idx="10445">
                  <c:v>8</c:v>
                </c:pt>
                <c:pt idx="10446">
                  <c:v>8</c:v>
                </c:pt>
                <c:pt idx="10447">
                  <c:v>8</c:v>
                </c:pt>
                <c:pt idx="10448">
                  <c:v>8</c:v>
                </c:pt>
                <c:pt idx="10449">
                  <c:v>8</c:v>
                </c:pt>
                <c:pt idx="10450">
                  <c:v>8</c:v>
                </c:pt>
                <c:pt idx="10451">
                  <c:v>8</c:v>
                </c:pt>
                <c:pt idx="10452">
                  <c:v>8</c:v>
                </c:pt>
                <c:pt idx="10453">
                  <c:v>8</c:v>
                </c:pt>
                <c:pt idx="10454">
                  <c:v>8</c:v>
                </c:pt>
                <c:pt idx="10455">
                  <c:v>8</c:v>
                </c:pt>
                <c:pt idx="10456">
                  <c:v>8</c:v>
                </c:pt>
                <c:pt idx="10457">
                  <c:v>8</c:v>
                </c:pt>
                <c:pt idx="10458">
                  <c:v>8</c:v>
                </c:pt>
                <c:pt idx="10459">
                  <c:v>8</c:v>
                </c:pt>
                <c:pt idx="10460">
                  <c:v>8</c:v>
                </c:pt>
                <c:pt idx="10461">
                  <c:v>8</c:v>
                </c:pt>
                <c:pt idx="10462">
                  <c:v>8</c:v>
                </c:pt>
                <c:pt idx="10463">
                  <c:v>8</c:v>
                </c:pt>
                <c:pt idx="10464">
                  <c:v>8</c:v>
                </c:pt>
                <c:pt idx="10465">
                  <c:v>8</c:v>
                </c:pt>
                <c:pt idx="10466">
                  <c:v>6</c:v>
                </c:pt>
                <c:pt idx="10467">
                  <c:v>6</c:v>
                </c:pt>
                <c:pt idx="10468">
                  <c:v>6</c:v>
                </c:pt>
                <c:pt idx="10469">
                  <c:v>6</c:v>
                </c:pt>
                <c:pt idx="10470">
                  <c:v>6</c:v>
                </c:pt>
                <c:pt idx="10471">
                  <c:v>6</c:v>
                </c:pt>
                <c:pt idx="10472">
                  <c:v>6</c:v>
                </c:pt>
                <c:pt idx="10473">
                  <c:v>6</c:v>
                </c:pt>
                <c:pt idx="10474">
                  <c:v>6</c:v>
                </c:pt>
                <c:pt idx="10475">
                  <c:v>6</c:v>
                </c:pt>
                <c:pt idx="10476">
                  <c:v>6</c:v>
                </c:pt>
                <c:pt idx="10477">
                  <c:v>6</c:v>
                </c:pt>
                <c:pt idx="10478">
                  <c:v>6</c:v>
                </c:pt>
                <c:pt idx="10479">
                  <c:v>6</c:v>
                </c:pt>
                <c:pt idx="10480">
                  <c:v>6</c:v>
                </c:pt>
                <c:pt idx="10481">
                  <c:v>6</c:v>
                </c:pt>
                <c:pt idx="10482">
                  <c:v>6</c:v>
                </c:pt>
                <c:pt idx="10483">
                  <c:v>6</c:v>
                </c:pt>
                <c:pt idx="10484">
                  <c:v>6</c:v>
                </c:pt>
                <c:pt idx="10485">
                  <c:v>6</c:v>
                </c:pt>
                <c:pt idx="10486">
                  <c:v>6</c:v>
                </c:pt>
                <c:pt idx="10487">
                  <c:v>6</c:v>
                </c:pt>
                <c:pt idx="10488">
                  <c:v>6</c:v>
                </c:pt>
                <c:pt idx="10489">
                  <c:v>6</c:v>
                </c:pt>
                <c:pt idx="10490">
                  <c:v>4</c:v>
                </c:pt>
                <c:pt idx="10491">
                  <c:v>6</c:v>
                </c:pt>
                <c:pt idx="10492">
                  <c:v>6</c:v>
                </c:pt>
                <c:pt idx="10493">
                  <c:v>6</c:v>
                </c:pt>
                <c:pt idx="10494">
                  <c:v>4</c:v>
                </c:pt>
                <c:pt idx="10495">
                  <c:v>6</c:v>
                </c:pt>
                <c:pt idx="10496">
                  <c:v>6</c:v>
                </c:pt>
                <c:pt idx="10497">
                  <c:v>6</c:v>
                </c:pt>
                <c:pt idx="10498">
                  <c:v>6</c:v>
                </c:pt>
                <c:pt idx="10499">
                  <c:v>4</c:v>
                </c:pt>
                <c:pt idx="10500">
                  <c:v>6</c:v>
                </c:pt>
                <c:pt idx="10501">
                  <c:v>6</c:v>
                </c:pt>
                <c:pt idx="10502">
                  <c:v>4</c:v>
                </c:pt>
                <c:pt idx="10503">
                  <c:v>6</c:v>
                </c:pt>
                <c:pt idx="10504">
                  <c:v>4</c:v>
                </c:pt>
                <c:pt idx="10505">
                  <c:v>6</c:v>
                </c:pt>
                <c:pt idx="10506">
                  <c:v>4</c:v>
                </c:pt>
                <c:pt idx="10507">
                  <c:v>6</c:v>
                </c:pt>
                <c:pt idx="10508">
                  <c:v>6</c:v>
                </c:pt>
                <c:pt idx="10509">
                  <c:v>6</c:v>
                </c:pt>
                <c:pt idx="10510">
                  <c:v>6</c:v>
                </c:pt>
                <c:pt idx="10511">
                  <c:v>6</c:v>
                </c:pt>
                <c:pt idx="10512">
                  <c:v>6</c:v>
                </c:pt>
                <c:pt idx="10513">
                  <c:v>6</c:v>
                </c:pt>
                <c:pt idx="10514">
                  <c:v>6</c:v>
                </c:pt>
                <c:pt idx="10515">
                  <c:v>6</c:v>
                </c:pt>
                <c:pt idx="10516">
                  <c:v>6</c:v>
                </c:pt>
                <c:pt idx="10517">
                  <c:v>6</c:v>
                </c:pt>
                <c:pt idx="10518">
                  <c:v>6</c:v>
                </c:pt>
                <c:pt idx="10519">
                  <c:v>6</c:v>
                </c:pt>
                <c:pt idx="10520">
                  <c:v>6</c:v>
                </c:pt>
                <c:pt idx="10521">
                  <c:v>6</c:v>
                </c:pt>
                <c:pt idx="10522">
                  <c:v>6</c:v>
                </c:pt>
                <c:pt idx="10523">
                  <c:v>6</c:v>
                </c:pt>
                <c:pt idx="10524">
                  <c:v>6</c:v>
                </c:pt>
                <c:pt idx="10525">
                  <c:v>6</c:v>
                </c:pt>
                <c:pt idx="10526">
                  <c:v>8</c:v>
                </c:pt>
                <c:pt idx="10527">
                  <c:v>6</c:v>
                </c:pt>
                <c:pt idx="10528">
                  <c:v>10</c:v>
                </c:pt>
                <c:pt idx="10529">
                  <c:v>6</c:v>
                </c:pt>
                <c:pt idx="10530">
                  <c:v>6</c:v>
                </c:pt>
                <c:pt idx="10531">
                  <c:v>8</c:v>
                </c:pt>
                <c:pt idx="10532">
                  <c:v>6</c:v>
                </c:pt>
                <c:pt idx="10533">
                  <c:v>6</c:v>
                </c:pt>
                <c:pt idx="10534">
                  <c:v>6</c:v>
                </c:pt>
                <c:pt idx="10535">
                  <c:v>6</c:v>
                </c:pt>
                <c:pt idx="10536">
                  <c:v>6</c:v>
                </c:pt>
                <c:pt idx="10537">
                  <c:v>6</c:v>
                </c:pt>
                <c:pt idx="10538">
                  <c:v>6</c:v>
                </c:pt>
                <c:pt idx="10539">
                  <c:v>6</c:v>
                </c:pt>
                <c:pt idx="10540">
                  <c:v>6</c:v>
                </c:pt>
                <c:pt idx="10541">
                  <c:v>6</c:v>
                </c:pt>
                <c:pt idx="10542">
                  <c:v>6</c:v>
                </c:pt>
                <c:pt idx="10543">
                  <c:v>6</c:v>
                </c:pt>
                <c:pt idx="10544">
                  <c:v>6</c:v>
                </c:pt>
                <c:pt idx="10545">
                  <c:v>6</c:v>
                </c:pt>
                <c:pt idx="10546">
                  <c:v>6</c:v>
                </c:pt>
                <c:pt idx="10547">
                  <c:v>6</c:v>
                </c:pt>
                <c:pt idx="10548">
                  <c:v>6</c:v>
                </c:pt>
                <c:pt idx="10549">
                  <c:v>6</c:v>
                </c:pt>
                <c:pt idx="10550">
                  <c:v>6</c:v>
                </c:pt>
                <c:pt idx="10551">
                  <c:v>6</c:v>
                </c:pt>
                <c:pt idx="10552">
                  <c:v>6</c:v>
                </c:pt>
                <c:pt idx="10553">
                  <c:v>6</c:v>
                </c:pt>
                <c:pt idx="10554">
                  <c:v>6</c:v>
                </c:pt>
                <c:pt idx="10555">
                  <c:v>6</c:v>
                </c:pt>
                <c:pt idx="10556">
                  <c:v>6</c:v>
                </c:pt>
                <c:pt idx="10557">
                  <c:v>6</c:v>
                </c:pt>
                <c:pt idx="10558">
                  <c:v>6</c:v>
                </c:pt>
                <c:pt idx="10559">
                  <c:v>6</c:v>
                </c:pt>
                <c:pt idx="10560">
                  <c:v>6</c:v>
                </c:pt>
                <c:pt idx="10561">
                  <c:v>6</c:v>
                </c:pt>
                <c:pt idx="10562">
                  <c:v>6</c:v>
                </c:pt>
                <c:pt idx="10563">
                  <c:v>6</c:v>
                </c:pt>
                <c:pt idx="10564">
                  <c:v>6</c:v>
                </c:pt>
                <c:pt idx="10565">
                  <c:v>6</c:v>
                </c:pt>
                <c:pt idx="10566">
                  <c:v>6</c:v>
                </c:pt>
                <c:pt idx="10567">
                  <c:v>8</c:v>
                </c:pt>
                <c:pt idx="10568">
                  <c:v>8</c:v>
                </c:pt>
                <c:pt idx="10569">
                  <c:v>8</c:v>
                </c:pt>
                <c:pt idx="10570">
                  <c:v>8</c:v>
                </c:pt>
                <c:pt idx="10571">
                  <c:v>8</c:v>
                </c:pt>
                <c:pt idx="10572">
                  <c:v>8</c:v>
                </c:pt>
                <c:pt idx="10573">
                  <c:v>8</c:v>
                </c:pt>
                <c:pt idx="10574">
                  <c:v>8</c:v>
                </c:pt>
                <c:pt idx="10575">
                  <c:v>4</c:v>
                </c:pt>
                <c:pt idx="10576">
                  <c:v>4</c:v>
                </c:pt>
                <c:pt idx="10577">
                  <c:v>4</c:v>
                </c:pt>
                <c:pt idx="10578">
                  <c:v>6</c:v>
                </c:pt>
                <c:pt idx="10579">
                  <c:v>4</c:v>
                </c:pt>
                <c:pt idx="10580">
                  <c:v>6</c:v>
                </c:pt>
                <c:pt idx="10581">
                  <c:v>4</c:v>
                </c:pt>
                <c:pt idx="10582">
                  <c:v>6</c:v>
                </c:pt>
                <c:pt idx="10583">
                  <c:v>6</c:v>
                </c:pt>
                <c:pt idx="10584">
                  <c:v>6</c:v>
                </c:pt>
                <c:pt idx="10585">
                  <c:v>4</c:v>
                </c:pt>
                <c:pt idx="10586">
                  <c:v>4</c:v>
                </c:pt>
                <c:pt idx="10587">
                  <c:v>4</c:v>
                </c:pt>
                <c:pt idx="10588">
                  <c:v>4</c:v>
                </c:pt>
                <c:pt idx="10589">
                  <c:v>6</c:v>
                </c:pt>
                <c:pt idx="10590">
                  <c:v>4</c:v>
                </c:pt>
                <c:pt idx="10591">
                  <c:v>6</c:v>
                </c:pt>
                <c:pt idx="10592">
                  <c:v>6</c:v>
                </c:pt>
                <c:pt idx="10593">
                  <c:v>6</c:v>
                </c:pt>
                <c:pt idx="10594">
                  <c:v>6</c:v>
                </c:pt>
                <c:pt idx="10595">
                  <c:v>6</c:v>
                </c:pt>
                <c:pt idx="10596">
                  <c:v>6</c:v>
                </c:pt>
                <c:pt idx="10597">
                  <c:v>6</c:v>
                </c:pt>
                <c:pt idx="10598">
                  <c:v>6</c:v>
                </c:pt>
                <c:pt idx="10599">
                  <c:v>6</c:v>
                </c:pt>
                <c:pt idx="10600">
                  <c:v>6</c:v>
                </c:pt>
                <c:pt idx="10601">
                  <c:v>6</c:v>
                </c:pt>
                <c:pt idx="10602">
                  <c:v>6</c:v>
                </c:pt>
                <c:pt idx="10603">
                  <c:v>6</c:v>
                </c:pt>
                <c:pt idx="10604">
                  <c:v>6</c:v>
                </c:pt>
                <c:pt idx="10605">
                  <c:v>6</c:v>
                </c:pt>
                <c:pt idx="10606">
                  <c:v>6</c:v>
                </c:pt>
                <c:pt idx="10607">
                  <c:v>6</c:v>
                </c:pt>
                <c:pt idx="10608">
                  <c:v>6</c:v>
                </c:pt>
                <c:pt idx="10609">
                  <c:v>8</c:v>
                </c:pt>
                <c:pt idx="10610">
                  <c:v>8</c:v>
                </c:pt>
                <c:pt idx="10611">
                  <c:v>6</c:v>
                </c:pt>
                <c:pt idx="10612">
                  <c:v>8</c:v>
                </c:pt>
                <c:pt idx="10613">
                  <c:v>8</c:v>
                </c:pt>
                <c:pt idx="10614">
                  <c:v>6</c:v>
                </c:pt>
                <c:pt idx="10615">
                  <c:v>6</c:v>
                </c:pt>
                <c:pt idx="10616">
                  <c:v>6</c:v>
                </c:pt>
                <c:pt idx="10617">
                  <c:v>6</c:v>
                </c:pt>
                <c:pt idx="10618">
                  <c:v>6</c:v>
                </c:pt>
                <c:pt idx="10619">
                  <c:v>6</c:v>
                </c:pt>
                <c:pt idx="10620">
                  <c:v>6</c:v>
                </c:pt>
                <c:pt idx="10621">
                  <c:v>6</c:v>
                </c:pt>
                <c:pt idx="10622">
                  <c:v>8</c:v>
                </c:pt>
                <c:pt idx="10623">
                  <c:v>6</c:v>
                </c:pt>
                <c:pt idx="10624">
                  <c:v>8</c:v>
                </c:pt>
                <c:pt idx="10625">
                  <c:v>8</c:v>
                </c:pt>
                <c:pt idx="10626">
                  <c:v>6</c:v>
                </c:pt>
                <c:pt idx="10627">
                  <c:v>8</c:v>
                </c:pt>
                <c:pt idx="10628">
                  <c:v>6</c:v>
                </c:pt>
                <c:pt idx="10629">
                  <c:v>6</c:v>
                </c:pt>
                <c:pt idx="10630">
                  <c:v>6</c:v>
                </c:pt>
                <c:pt idx="10631">
                  <c:v>6</c:v>
                </c:pt>
                <c:pt idx="10632">
                  <c:v>8</c:v>
                </c:pt>
                <c:pt idx="10633">
                  <c:v>6</c:v>
                </c:pt>
                <c:pt idx="10634">
                  <c:v>6</c:v>
                </c:pt>
                <c:pt idx="10635">
                  <c:v>8</c:v>
                </c:pt>
                <c:pt idx="10636">
                  <c:v>6</c:v>
                </c:pt>
                <c:pt idx="10637">
                  <c:v>6</c:v>
                </c:pt>
                <c:pt idx="10638">
                  <c:v>6</c:v>
                </c:pt>
                <c:pt idx="10639">
                  <c:v>6</c:v>
                </c:pt>
                <c:pt idx="10640">
                  <c:v>6</c:v>
                </c:pt>
                <c:pt idx="10641">
                  <c:v>6</c:v>
                </c:pt>
                <c:pt idx="10642">
                  <c:v>6</c:v>
                </c:pt>
                <c:pt idx="10643">
                  <c:v>6</c:v>
                </c:pt>
                <c:pt idx="10644">
                  <c:v>6</c:v>
                </c:pt>
                <c:pt idx="10645">
                  <c:v>4</c:v>
                </c:pt>
                <c:pt idx="10646">
                  <c:v>4</c:v>
                </c:pt>
                <c:pt idx="10647">
                  <c:v>4</c:v>
                </c:pt>
                <c:pt idx="10648">
                  <c:v>4</c:v>
                </c:pt>
                <c:pt idx="10649">
                  <c:v>4</c:v>
                </c:pt>
                <c:pt idx="10650">
                  <c:v>4</c:v>
                </c:pt>
                <c:pt idx="10651">
                  <c:v>4</c:v>
                </c:pt>
                <c:pt idx="10652">
                  <c:v>4</c:v>
                </c:pt>
                <c:pt idx="10653">
                  <c:v>4</c:v>
                </c:pt>
                <c:pt idx="10654">
                  <c:v>4</c:v>
                </c:pt>
                <c:pt idx="10655">
                  <c:v>4</c:v>
                </c:pt>
                <c:pt idx="10656">
                  <c:v>4</c:v>
                </c:pt>
                <c:pt idx="10657">
                  <c:v>4</c:v>
                </c:pt>
                <c:pt idx="10658">
                  <c:v>4</c:v>
                </c:pt>
                <c:pt idx="10659">
                  <c:v>4</c:v>
                </c:pt>
                <c:pt idx="10660">
                  <c:v>4</c:v>
                </c:pt>
                <c:pt idx="10661">
                  <c:v>4</c:v>
                </c:pt>
                <c:pt idx="10662">
                  <c:v>4</c:v>
                </c:pt>
                <c:pt idx="10663">
                  <c:v>4</c:v>
                </c:pt>
                <c:pt idx="10664">
                  <c:v>4</c:v>
                </c:pt>
                <c:pt idx="10665">
                  <c:v>4</c:v>
                </c:pt>
                <c:pt idx="10666">
                  <c:v>4</c:v>
                </c:pt>
                <c:pt idx="10667">
                  <c:v>4</c:v>
                </c:pt>
                <c:pt idx="10668">
                  <c:v>4</c:v>
                </c:pt>
                <c:pt idx="10669">
                  <c:v>4</c:v>
                </c:pt>
                <c:pt idx="10670">
                  <c:v>4</c:v>
                </c:pt>
                <c:pt idx="10671">
                  <c:v>4</c:v>
                </c:pt>
                <c:pt idx="10672">
                  <c:v>4</c:v>
                </c:pt>
                <c:pt idx="10673">
                  <c:v>4</c:v>
                </c:pt>
                <c:pt idx="10674">
                  <c:v>4</c:v>
                </c:pt>
                <c:pt idx="10675">
                  <c:v>4</c:v>
                </c:pt>
                <c:pt idx="10676">
                  <c:v>4</c:v>
                </c:pt>
                <c:pt idx="10677">
                  <c:v>4</c:v>
                </c:pt>
                <c:pt idx="10678">
                  <c:v>4</c:v>
                </c:pt>
                <c:pt idx="10679">
                  <c:v>4</c:v>
                </c:pt>
                <c:pt idx="10680">
                  <c:v>4</c:v>
                </c:pt>
                <c:pt idx="10681">
                  <c:v>4</c:v>
                </c:pt>
                <c:pt idx="10682">
                  <c:v>4</c:v>
                </c:pt>
                <c:pt idx="10683">
                  <c:v>4</c:v>
                </c:pt>
                <c:pt idx="10684">
                  <c:v>4</c:v>
                </c:pt>
                <c:pt idx="10685">
                  <c:v>4</c:v>
                </c:pt>
                <c:pt idx="10686">
                  <c:v>4</c:v>
                </c:pt>
                <c:pt idx="10687">
                  <c:v>4</c:v>
                </c:pt>
                <c:pt idx="10688">
                  <c:v>4</c:v>
                </c:pt>
                <c:pt idx="10689">
                  <c:v>4</c:v>
                </c:pt>
                <c:pt idx="10690">
                  <c:v>4</c:v>
                </c:pt>
                <c:pt idx="10691">
                  <c:v>6</c:v>
                </c:pt>
                <c:pt idx="10692">
                  <c:v>6</c:v>
                </c:pt>
                <c:pt idx="10693">
                  <c:v>6</c:v>
                </c:pt>
                <c:pt idx="10694">
                  <c:v>6</c:v>
                </c:pt>
                <c:pt idx="10695">
                  <c:v>6</c:v>
                </c:pt>
                <c:pt idx="10696">
                  <c:v>6</c:v>
                </c:pt>
                <c:pt idx="10697">
                  <c:v>6</c:v>
                </c:pt>
                <c:pt idx="10698">
                  <c:v>6</c:v>
                </c:pt>
                <c:pt idx="10699">
                  <c:v>6</c:v>
                </c:pt>
                <c:pt idx="10700">
                  <c:v>6</c:v>
                </c:pt>
                <c:pt idx="10701">
                  <c:v>6</c:v>
                </c:pt>
                <c:pt idx="10702">
                  <c:v>6</c:v>
                </c:pt>
                <c:pt idx="10703">
                  <c:v>6</c:v>
                </c:pt>
                <c:pt idx="10704">
                  <c:v>6</c:v>
                </c:pt>
                <c:pt idx="10705">
                  <c:v>6</c:v>
                </c:pt>
                <c:pt idx="10706">
                  <c:v>6</c:v>
                </c:pt>
                <c:pt idx="10707">
                  <c:v>6</c:v>
                </c:pt>
                <c:pt idx="10708">
                  <c:v>6</c:v>
                </c:pt>
                <c:pt idx="10709">
                  <c:v>6</c:v>
                </c:pt>
                <c:pt idx="10710">
                  <c:v>6</c:v>
                </c:pt>
                <c:pt idx="10711">
                  <c:v>6</c:v>
                </c:pt>
                <c:pt idx="10712">
                  <c:v>6</c:v>
                </c:pt>
                <c:pt idx="10713">
                  <c:v>6</c:v>
                </c:pt>
                <c:pt idx="10714">
                  <c:v>6</c:v>
                </c:pt>
                <c:pt idx="10715">
                  <c:v>6</c:v>
                </c:pt>
                <c:pt idx="10716">
                  <c:v>6</c:v>
                </c:pt>
                <c:pt idx="10717">
                  <c:v>6</c:v>
                </c:pt>
                <c:pt idx="10718">
                  <c:v>6</c:v>
                </c:pt>
                <c:pt idx="10719">
                  <c:v>6</c:v>
                </c:pt>
                <c:pt idx="10720">
                  <c:v>6</c:v>
                </c:pt>
                <c:pt idx="10721">
                  <c:v>6</c:v>
                </c:pt>
                <c:pt idx="10722">
                  <c:v>6</c:v>
                </c:pt>
                <c:pt idx="10723">
                  <c:v>6</c:v>
                </c:pt>
                <c:pt idx="10724">
                  <c:v>6</c:v>
                </c:pt>
                <c:pt idx="10725">
                  <c:v>6</c:v>
                </c:pt>
                <c:pt idx="10726">
                  <c:v>6</c:v>
                </c:pt>
                <c:pt idx="10727">
                  <c:v>6</c:v>
                </c:pt>
                <c:pt idx="10728">
                  <c:v>6</c:v>
                </c:pt>
                <c:pt idx="10729">
                  <c:v>6</c:v>
                </c:pt>
                <c:pt idx="10730">
                  <c:v>6</c:v>
                </c:pt>
                <c:pt idx="10731">
                  <c:v>6</c:v>
                </c:pt>
                <c:pt idx="10732">
                  <c:v>6</c:v>
                </c:pt>
                <c:pt idx="10733">
                  <c:v>6</c:v>
                </c:pt>
                <c:pt idx="10734">
                  <c:v>6</c:v>
                </c:pt>
                <c:pt idx="10735">
                  <c:v>6</c:v>
                </c:pt>
                <c:pt idx="10736">
                  <c:v>6</c:v>
                </c:pt>
                <c:pt idx="10737">
                  <c:v>6</c:v>
                </c:pt>
                <c:pt idx="10738">
                  <c:v>6</c:v>
                </c:pt>
                <c:pt idx="10739">
                  <c:v>6</c:v>
                </c:pt>
                <c:pt idx="10740">
                  <c:v>6</c:v>
                </c:pt>
                <c:pt idx="10741">
                  <c:v>6</c:v>
                </c:pt>
                <c:pt idx="10742">
                  <c:v>6</c:v>
                </c:pt>
                <c:pt idx="10743">
                  <c:v>6</c:v>
                </c:pt>
                <c:pt idx="10744">
                  <c:v>6</c:v>
                </c:pt>
                <c:pt idx="10745">
                  <c:v>6</c:v>
                </c:pt>
                <c:pt idx="10746">
                  <c:v>6</c:v>
                </c:pt>
                <c:pt idx="10747">
                  <c:v>6</c:v>
                </c:pt>
                <c:pt idx="10748">
                  <c:v>6</c:v>
                </c:pt>
                <c:pt idx="10749">
                  <c:v>6</c:v>
                </c:pt>
                <c:pt idx="10750">
                  <c:v>6</c:v>
                </c:pt>
                <c:pt idx="10751">
                  <c:v>6</c:v>
                </c:pt>
                <c:pt idx="10752">
                  <c:v>6</c:v>
                </c:pt>
                <c:pt idx="10753">
                  <c:v>6</c:v>
                </c:pt>
                <c:pt idx="10754">
                  <c:v>6</c:v>
                </c:pt>
                <c:pt idx="10755">
                  <c:v>6</c:v>
                </c:pt>
                <c:pt idx="10756">
                  <c:v>6</c:v>
                </c:pt>
                <c:pt idx="10757">
                  <c:v>6</c:v>
                </c:pt>
                <c:pt idx="10758">
                  <c:v>6</c:v>
                </c:pt>
                <c:pt idx="10759">
                  <c:v>6</c:v>
                </c:pt>
                <c:pt idx="10760">
                  <c:v>6</c:v>
                </c:pt>
                <c:pt idx="10761">
                  <c:v>6</c:v>
                </c:pt>
                <c:pt idx="10762">
                  <c:v>6</c:v>
                </c:pt>
                <c:pt idx="10763">
                  <c:v>6</c:v>
                </c:pt>
                <c:pt idx="10764">
                  <c:v>6</c:v>
                </c:pt>
                <c:pt idx="10765">
                  <c:v>4</c:v>
                </c:pt>
                <c:pt idx="10766">
                  <c:v>4</c:v>
                </c:pt>
                <c:pt idx="10767">
                  <c:v>4</c:v>
                </c:pt>
                <c:pt idx="10768">
                  <c:v>4</c:v>
                </c:pt>
                <c:pt idx="10769">
                  <c:v>4</c:v>
                </c:pt>
                <c:pt idx="10770">
                  <c:v>4</c:v>
                </c:pt>
                <c:pt idx="10771">
                  <c:v>4</c:v>
                </c:pt>
                <c:pt idx="10772">
                  <c:v>4</c:v>
                </c:pt>
                <c:pt idx="10773">
                  <c:v>4</c:v>
                </c:pt>
                <c:pt idx="10774">
                  <c:v>4</c:v>
                </c:pt>
                <c:pt idx="10775">
                  <c:v>4</c:v>
                </c:pt>
                <c:pt idx="10776">
                  <c:v>4</c:v>
                </c:pt>
                <c:pt idx="10777">
                  <c:v>4</c:v>
                </c:pt>
                <c:pt idx="10778">
                  <c:v>4</c:v>
                </c:pt>
                <c:pt idx="10779">
                  <c:v>4</c:v>
                </c:pt>
                <c:pt idx="10780">
                  <c:v>4</c:v>
                </c:pt>
                <c:pt idx="10781">
                  <c:v>4</c:v>
                </c:pt>
                <c:pt idx="10782">
                  <c:v>4</c:v>
                </c:pt>
                <c:pt idx="10783">
                  <c:v>4</c:v>
                </c:pt>
                <c:pt idx="10784">
                  <c:v>4</c:v>
                </c:pt>
                <c:pt idx="10785">
                  <c:v>4</c:v>
                </c:pt>
                <c:pt idx="10786">
                  <c:v>4</c:v>
                </c:pt>
                <c:pt idx="10787">
                  <c:v>6</c:v>
                </c:pt>
                <c:pt idx="10788">
                  <c:v>6</c:v>
                </c:pt>
                <c:pt idx="10789">
                  <c:v>6</c:v>
                </c:pt>
                <c:pt idx="10790">
                  <c:v>6</c:v>
                </c:pt>
                <c:pt idx="10791">
                  <c:v>6</c:v>
                </c:pt>
                <c:pt idx="10792">
                  <c:v>4</c:v>
                </c:pt>
                <c:pt idx="10793">
                  <c:v>4</c:v>
                </c:pt>
                <c:pt idx="10794">
                  <c:v>4</c:v>
                </c:pt>
                <c:pt idx="10795">
                  <c:v>4</c:v>
                </c:pt>
                <c:pt idx="10796">
                  <c:v>4</c:v>
                </c:pt>
                <c:pt idx="10797">
                  <c:v>4</c:v>
                </c:pt>
                <c:pt idx="10798">
                  <c:v>4</c:v>
                </c:pt>
                <c:pt idx="10799">
                  <c:v>4</c:v>
                </c:pt>
                <c:pt idx="10800">
                  <c:v>4</c:v>
                </c:pt>
                <c:pt idx="10801">
                  <c:v>4</c:v>
                </c:pt>
                <c:pt idx="10802">
                  <c:v>6</c:v>
                </c:pt>
                <c:pt idx="10803">
                  <c:v>4</c:v>
                </c:pt>
                <c:pt idx="10804">
                  <c:v>6</c:v>
                </c:pt>
                <c:pt idx="10805">
                  <c:v>4</c:v>
                </c:pt>
                <c:pt idx="10806">
                  <c:v>4</c:v>
                </c:pt>
                <c:pt idx="10807">
                  <c:v>6</c:v>
                </c:pt>
                <c:pt idx="10808">
                  <c:v>4</c:v>
                </c:pt>
                <c:pt idx="10809">
                  <c:v>4</c:v>
                </c:pt>
                <c:pt idx="10810">
                  <c:v>6</c:v>
                </c:pt>
                <c:pt idx="10811">
                  <c:v>6</c:v>
                </c:pt>
                <c:pt idx="10812">
                  <c:v>6</c:v>
                </c:pt>
                <c:pt idx="10813">
                  <c:v>4</c:v>
                </c:pt>
                <c:pt idx="10814">
                  <c:v>4</c:v>
                </c:pt>
                <c:pt idx="10815">
                  <c:v>4</c:v>
                </c:pt>
                <c:pt idx="10816">
                  <c:v>4</c:v>
                </c:pt>
                <c:pt idx="10817">
                  <c:v>4</c:v>
                </c:pt>
                <c:pt idx="10818">
                  <c:v>4</c:v>
                </c:pt>
                <c:pt idx="10819">
                  <c:v>6</c:v>
                </c:pt>
                <c:pt idx="10820">
                  <c:v>6</c:v>
                </c:pt>
                <c:pt idx="10821">
                  <c:v>4</c:v>
                </c:pt>
                <c:pt idx="10822">
                  <c:v>4</c:v>
                </c:pt>
                <c:pt idx="10823">
                  <c:v>4</c:v>
                </c:pt>
                <c:pt idx="10824">
                  <c:v>4</c:v>
                </c:pt>
                <c:pt idx="10825">
                  <c:v>6</c:v>
                </c:pt>
                <c:pt idx="10826">
                  <c:v>4</c:v>
                </c:pt>
                <c:pt idx="10827">
                  <c:v>4</c:v>
                </c:pt>
                <c:pt idx="10828">
                  <c:v>4</c:v>
                </c:pt>
                <c:pt idx="10829">
                  <c:v>4</c:v>
                </c:pt>
                <c:pt idx="10830">
                  <c:v>6</c:v>
                </c:pt>
                <c:pt idx="10831">
                  <c:v>4</c:v>
                </c:pt>
                <c:pt idx="10832">
                  <c:v>6</c:v>
                </c:pt>
                <c:pt idx="10833">
                  <c:v>6</c:v>
                </c:pt>
                <c:pt idx="10834">
                  <c:v>6</c:v>
                </c:pt>
                <c:pt idx="10835">
                  <c:v>6</c:v>
                </c:pt>
                <c:pt idx="10836">
                  <c:v>6</c:v>
                </c:pt>
                <c:pt idx="10837">
                  <c:v>6</c:v>
                </c:pt>
                <c:pt idx="10838">
                  <c:v>6</c:v>
                </c:pt>
                <c:pt idx="10839">
                  <c:v>6</c:v>
                </c:pt>
                <c:pt idx="10840">
                  <c:v>6</c:v>
                </c:pt>
                <c:pt idx="10841">
                  <c:v>4</c:v>
                </c:pt>
                <c:pt idx="10842">
                  <c:v>6</c:v>
                </c:pt>
                <c:pt idx="10843">
                  <c:v>6</c:v>
                </c:pt>
                <c:pt idx="10844">
                  <c:v>4</c:v>
                </c:pt>
                <c:pt idx="10845">
                  <c:v>6</c:v>
                </c:pt>
                <c:pt idx="10846">
                  <c:v>4</c:v>
                </c:pt>
                <c:pt idx="10847">
                  <c:v>6</c:v>
                </c:pt>
                <c:pt idx="10848">
                  <c:v>4</c:v>
                </c:pt>
                <c:pt idx="10849">
                  <c:v>4</c:v>
                </c:pt>
                <c:pt idx="10850">
                  <c:v>6</c:v>
                </c:pt>
                <c:pt idx="10851">
                  <c:v>4</c:v>
                </c:pt>
                <c:pt idx="10852">
                  <c:v>6</c:v>
                </c:pt>
                <c:pt idx="10853">
                  <c:v>6</c:v>
                </c:pt>
                <c:pt idx="10854">
                  <c:v>4</c:v>
                </c:pt>
                <c:pt idx="10855">
                  <c:v>4</c:v>
                </c:pt>
                <c:pt idx="10856">
                  <c:v>4</c:v>
                </c:pt>
                <c:pt idx="10857">
                  <c:v>4</c:v>
                </c:pt>
                <c:pt idx="10858">
                  <c:v>4</c:v>
                </c:pt>
                <c:pt idx="10859">
                  <c:v>4</c:v>
                </c:pt>
                <c:pt idx="10860">
                  <c:v>4</c:v>
                </c:pt>
                <c:pt idx="10861">
                  <c:v>4</c:v>
                </c:pt>
                <c:pt idx="10862">
                  <c:v>4</c:v>
                </c:pt>
                <c:pt idx="10863">
                  <c:v>4</c:v>
                </c:pt>
                <c:pt idx="10864">
                  <c:v>4</c:v>
                </c:pt>
                <c:pt idx="10865">
                  <c:v>4</c:v>
                </c:pt>
                <c:pt idx="10866">
                  <c:v>4</c:v>
                </c:pt>
                <c:pt idx="10867">
                  <c:v>4</c:v>
                </c:pt>
                <c:pt idx="10868">
                  <c:v>4</c:v>
                </c:pt>
                <c:pt idx="10869">
                  <c:v>4</c:v>
                </c:pt>
                <c:pt idx="10870">
                  <c:v>4</c:v>
                </c:pt>
                <c:pt idx="10871">
                  <c:v>4</c:v>
                </c:pt>
                <c:pt idx="10872">
                  <c:v>4</c:v>
                </c:pt>
                <c:pt idx="10873">
                  <c:v>4</c:v>
                </c:pt>
                <c:pt idx="10874">
                  <c:v>4</c:v>
                </c:pt>
                <c:pt idx="10875">
                  <c:v>4</c:v>
                </c:pt>
                <c:pt idx="10876">
                  <c:v>6</c:v>
                </c:pt>
                <c:pt idx="10877">
                  <c:v>6</c:v>
                </c:pt>
                <c:pt idx="10878">
                  <c:v>4</c:v>
                </c:pt>
                <c:pt idx="10879">
                  <c:v>4</c:v>
                </c:pt>
                <c:pt idx="10880">
                  <c:v>4</c:v>
                </c:pt>
                <c:pt idx="10881">
                  <c:v>4</c:v>
                </c:pt>
                <c:pt idx="10882">
                  <c:v>4</c:v>
                </c:pt>
                <c:pt idx="10883">
                  <c:v>4</c:v>
                </c:pt>
                <c:pt idx="10884">
                  <c:v>4</c:v>
                </c:pt>
                <c:pt idx="10885">
                  <c:v>6</c:v>
                </c:pt>
                <c:pt idx="10886">
                  <c:v>4</c:v>
                </c:pt>
                <c:pt idx="10887">
                  <c:v>4</c:v>
                </c:pt>
                <c:pt idx="10888">
                  <c:v>6</c:v>
                </c:pt>
                <c:pt idx="10889">
                  <c:v>4</c:v>
                </c:pt>
                <c:pt idx="10890">
                  <c:v>4</c:v>
                </c:pt>
                <c:pt idx="10891">
                  <c:v>5</c:v>
                </c:pt>
                <c:pt idx="10892">
                  <c:v>5</c:v>
                </c:pt>
                <c:pt idx="10893">
                  <c:v>4</c:v>
                </c:pt>
                <c:pt idx="10894">
                  <c:v>4</c:v>
                </c:pt>
                <c:pt idx="10895">
                  <c:v>4</c:v>
                </c:pt>
                <c:pt idx="10896">
                  <c:v>4</c:v>
                </c:pt>
                <c:pt idx="10897">
                  <c:v>4</c:v>
                </c:pt>
                <c:pt idx="10898">
                  <c:v>4</c:v>
                </c:pt>
                <c:pt idx="10899">
                  <c:v>4</c:v>
                </c:pt>
                <c:pt idx="10900">
                  <c:v>4</c:v>
                </c:pt>
                <c:pt idx="10901">
                  <c:v>4</c:v>
                </c:pt>
                <c:pt idx="10902">
                  <c:v>4</c:v>
                </c:pt>
                <c:pt idx="10903">
                  <c:v>4</c:v>
                </c:pt>
                <c:pt idx="10904">
                  <c:v>4</c:v>
                </c:pt>
                <c:pt idx="10905">
                  <c:v>4</c:v>
                </c:pt>
                <c:pt idx="10906">
                  <c:v>4</c:v>
                </c:pt>
                <c:pt idx="10907">
                  <c:v>4</c:v>
                </c:pt>
                <c:pt idx="10908">
                  <c:v>4</c:v>
                </c:pt>
                <c:pt idx="10909">
                  <c:v>4</c:v>
                </c:pt>
                <c:pt idx="10910">
                  <c:v>4</c:v>
                </c:pt>
                <c:pt idx="10911">
                  <c:v>4</c:v>
                </c:pt>
                <c:pt idx="10912">
                  <c:v>4</c:v>
                </c:pt>
                <c:pt idx="10913">
                  <c:v>4</c:v>
                </c:pt>
                <c:pt idx="10914">
                  <c:v>4</c:v>
                </c:pt>
                <c:pt idx="10915">
                  <c:v>4</c:v>
                </c:pt>
                <c:pt idx="10916">
                  <c:v>4</c:v>
                </c:pt>
                <c:pt idx="10917">
                  <c:v>4</c:v>
                </c:pt>
                <c:pt idx="10918">
                  <c:v>4</c:v>
                </c:pt>
                <c:pt idx="10919">
                  <c:v>4</c:v>
                </c:pt>
                <c:pt idx="10920">
                  <c:v>4</c:v>
                </c:pt>
                <c:pt idx="10921">
                  <c:v>4</c:v>
                </c:pt>
                <c:pt idx="10922">
                  <c:v>4</c:v>
                </c:pt>
                <c:pt idx="10923">
                  <c:v>4</c:v>
                </c:pt>
                <c:pt idx="10924">
                  <c:v>4</c:v>
                </c:pt>
                <c:pt idx="10925">
                  <c:v>4</c:v>
                </c:pt>
                <c:pt idx="10926">
                  <c:v>4</c:v>
                </c:pt>
                <c:pt idx="10927">
                  <c:v>8</c:v>
                </c:pt>
                <c:pt idx="10928">
                  <c:v>8</c:v>
                </c:pt>
                <c:pt idx="10929">
                  <c:v>8</c:v>
                </c:pt>
                <c:pt idx="10930">
                  <c:v>8</c:v>
                </c:pt>
                <c:pt idx="10931">
                  <c:v>8</c:v>
                </c:pt>
                <c:pt idx="10932">
                  <c:v>8</c:v>
                </c:pt>
                <c:pt idx="10933">
                  <c:v>8</c:v>
                </c:pt>
                <c:pt idx="10934">
                  <c:v>8</c:v>
                </c:pt>
                <c:pt idx="10935">
                  <c:v>8</c:v>
                </c:pt>
                <c:pt idx="10936">
                  <c:v>8</c:v>
                </c:pt>
                <c:pt idx="10937">
                  <c:v>8</c:v>
                </c:pt>
                <c:pt idx="10938">
                  <c:v>8</c:v>
                </c:pt>
                <c:pt idx="10939">
                  <c:v>8</c:v>
                </c:pt>
                <c:pt idx="10940">
                  <c:v>8</c:v>
                </c:pt>
                <c:pt idx="10941">
                  <c:v>8</c:v>
                </c:pt>
                <c:pt idx="10942">
                  <c:v>8</c:v>
                </c:pt>
                <c:pt idx="10943">
                  <c:v>8</c:v>
                </c:pt>
                <c:pt idx="10944">
                  <c:v>8</c:v>
                </c:pt>
                <c:pt idx="10945">
                  <c:v>8</c:v>
                </c:pt>
                <c:pt idx="10946">
                  <c:v>8</c:v>
                </c:pt>
                <c:pt idx="10947">
                  <c:v>8</c:v>
                </c:pt>
                <c:pt idx="10948">
                  <c:v>8</c:v>
                </c:pt>
                <c:pt idx="10949">
                  <c:v>8</c:v>
                </c:pt>
                <c:pt idx="10950">
                  <c:v>8</c:v>
                </c:pt>
                <c:pt idx="10951">
                  <c:v>8</c:v>
                </c:pt>
                <c:pt idx="10952">
                  <c:v>8</c:v>
                </c:pt>
                <c:pt idx="10953">
                  <c:v>8</c:v>
                </c:pt>
                <c:pt idx="10954">
                  <c:v>8</c:v>
                </c:pt>
                <c:pt idx="10955">
                  <c:v>8</c:v>
                </c:pt>
                <c:pt idx="10956">
                  <c:v>8</c:v>
                </c:pt>
                <c:pt idx="10957">
                  <c:v>8</c:v>
                </c:pt>
                <c:pt idx="10958">
                  <c:v>8</c:v>
                </c:pt>
                <c:pt idx="10959">
                  <c:v>8</c:v>
                </c:pt>
                <c:pt idx="10960">
                  <c:v>8</c:v>
                </c:pt>
                <c:pt idx="10961">
                  <c:v>8</c:v>
                </c:pt>
                <c:pt idx="10962">
                  <c:v>8</c:v>
                </c:pt>
                <c:pt idx="10963">
                  <c:v>8</c:v>
                </c:pt>
                <c:pt idx="10964">
                  <c:v>8</c:v>
                </c:pt>
                <c:pt idx="10965">
                  <c:v>8</c:v>
                </c:pt>
                <c:pt idx="10966">
                  <c:v>8</c:v>
                </c:pt>
                <c:pt idx="10967">
                  <c:v>8</c:v>
                </c:pt>
                <c:pt idx="10968">
                  <c:v>8</c:v>
                </c:pt>
                <c:pt idx="10969">
                  <c:v>8</c:v>
                </c:pt>
                <c:pt idx="10970">
                  <c:v>8</c:v>
                </c:pt>
                <c:pt idx="10971">
                  <c:v>8</c:v>
                </c:pt>
                <c:pt idx="10972">
                  <c:v>8</c:v>
                </c:pt>
                <c:pt idx="10973">
                  <c:v>8</c:v>
                </c:pt>
                <c:pt idx="10974">
                  <c:v>8</c:v>
                </c:pt>
                <c:pt idx="10975">
                  <c:v>8</c:v>
                </c:pt>
                <c:pt idx="10976">
                  <c:v>8</c:v>
                </c:pt>
                <c:pt idx="10977">
                  <c:v>8</c:v>
                </c:pt>
                <c:pt idx="10978">
                  <c:v>8</c:v>
                </c:pt>
                <c:pt idx="10979">
                  <c:v>8</c:v>
                </c:pt>
                <c:pt idx="10980">
                  <c:v>8</c:v>
                </c:pt>
                <c:pt idx="10981">
                  <c:v>8</c:v>
                </c:pt>
                <c:pt idx="10982">
                  <c:v>8</c:v>
                </c:pt>
                <c:pt idx="10983">
                  <c:v>8</c:v>
                </c:pt>
                <c:pt idx="10984">
                  <c:v>8</c:v>
                </c:pt>
                <c:pt idx="10985">
                  <c:v>8</c:v>
                </c:pt>
                <c:pt idx="10986">
                  <c:v>8</c:v>
                </c:pt>
                <c:pt idx="10987">
                  <c:v>8</c:v>
                </c:pt>
                <c:pt idx="10988">
                  <c:v>8</c:v>
                </c:pt>
                <c:pt idx="10989">
                  <c:v>8</c:v>
                </c:pt>
                <c:pt idx="10990">
                  <c:v>8</c:v>
                </c:pt>
                <c:pt idx="10991">
                  <c:v>8</c:v>
                </c:pt>
                <c:pt idx="10992">
                  <c:v>8</c:v>
                </c:pt>
                <c:pt idx="10993">
                  <c:v>8</c:v>
                </c:pt>
                <c:pt idx="10994">
                  <c:v>8</c:v>
                </c:pt>
                <c:pt idx="10995">
                  <c:v>8</c:v>
                </c:pt>
                <c:pt idx="10996">
                  <c:v>8</c:v>
                </c:pt>
                <c:pt idx="10997">
                  <c:v>8</c:v>
                </c:pt>
                <c:pt idx="10998">
                  <c:v>8</c:v>
                </c:pt>
                <c:pt idx="10999">
                  <c:v>8</c:v>
                </c:pt>
                <c:pt idx="11000">
                  <c:v>8</c:v>
                </c:pt>
                <c:pt idx="11001">
                  <c:v>8</c:v>
                </c:pt>
                <c:pt idx="11002">
                  <c:v>8</c:v>
                </c:pt>
                <c:pt idx="11003">
                  <c:v>8</c:v>
                </c:pt>
                <c:pt idx="11004">
                  <c:v>8</c:v>
                </c:pt>
                <c:pt idx="11005">
                  <c:v>8</c:v>
                </c:pt>
                <c:pt idx="11006">
                  <c:v>8</c:v>
                </c:pt>
                <c:pt idx="11007">
                  <c:v>8</c:v>
                </c:pt>
                <c:pt idx="11008">
                  <c:v>8</c:v>
                </c:pt>
                <c:pt idx="11009">
                  <c:v>8</c:v>
                </c:pt>
                <c:pt idx="11010">
                  <c:v>8</c:v>
                </c:pt>
                <c:pt idx="11011">
                  <c:v>8</c:v>
                </c:pt>
                <c:pt idx="11012">
                  <c:v>8</c:v>
                </c:pt>
                <c:pt idx="11013">
                  <c:v>8</c:v>
                </c:pt>
                <c:pt idx="11014">
                  <c:v>8</c:v>
                </c:pt>
                <c:pt idx="11015">
                  <c:v>8</c:v>
                </c:pt>
                <c:pt idx="11016">
                  <c:v>8</c:v>
                </c:pt>
                <c:pt idx="11017">
                  <c:v>8</c:v>
                </c:pt>
                <c:pt idx="11018">
                  <c:v>8</c:v>
                </c:pt>
                <c:pt idx="11019">
                  <c:v>8</c:v>
                </c:pt>
                <c:pt idx="11020">
                  <c:v>8</c:v>
                </c:pt>
                <c:pt idx="11021">
                  <c:v>8</c:v>
                </c:pt>
                <c:pt idx="11022">
                  <c:v>8</c:v>
                </c:pt>
                <c:pt idx="11023">
                  <c:v>8</c:v>
                </c:pt>
                <c:pt idx="11024">
                  <c:v>8</c:v>
                </c:pt>
                <c:pt idx="11025">
                  <c:v>8</c:v>
                </c:pt>
                <c:pt idx="11026">
                  <c:v>8</c:v>
                </c:pt>
                <c:pt idx="11027">
                  <c:v>8</c:v>
                </c:pt>
                <c:pt idx="11028">
                  <c:v>8</c:v>
                </c:pt>
                <c:pt idx="11029">
                  <c:v>8</c:v>
                </c:pt>
                <c:pt idx="11030">
                  <c:v>8</c:v>
                </c:pt>
                <c:pt idx="11031">
                  <c:v>8</c:v>
                </c:pt>
                <c:pt idx="11032">
                  <c:v>8</c:v>
                </c:pt>
                <c:pt idx="11033">
                  <c:v>8</c:v>
                </c:pt>
                <c:pt idx="11034">
                  <c:v>8</c:v>
                </c:pt>
                <c:pt idx="11035">
                  <c:v>8</c:v>
                </c:pt>
                <c:pt idx="11036">
                  <c:v>8</c:v>
                </c:pt>
                <c:pt idx="11037">
                  <c:v>8</c:v>
                </c:pt>
                <c:pt idx="11038">
                  <c:v>8</c:v>
                </c:pt>
                <c:pt idx="11039">
                  <c:v>8</c:v>
                </c:pt>
                <c:pt idx="11040">
                  <c:v>8</c:v>
                </c:pt>
                <c:pt idx="11041">
                  <c:v>8</c:v>
                </c:pt>
                <c:pt idx="11042">
                  <c:v>8</c:v>
                </c:pt>
                <c:pt idx="11043">
                  <c:v>8</c:v>
                </c:pt>
                <c:pt idx="11044">
                  <c:v>8</c:v>
                </c:pt>
                <c:pt idx="11045">
                  <c:v>8</c:v>
                </c:pt>
                <c:pt idx="11046">
                  <c:v>8</c:v>
                </c:pt>
                <c:pt idx="11047">
                  <c:v>8</c:v>
                </c:pt>
                <c:pt idx="11048">
                  <c:v>8</c:v>
                </c:pt>
                <c:pt idx="11049">
                  <c:v>8</c:v>
                </c:pt>
                <c:pt idx="11050">
                  <c:v>8</c:v>
                </c:pt>
                <c:pt idx="11051">
                  <c:v>8</c:v>
                </c:pt>
                <c:pt idx="11052">
                  <c:v>8</c:v>
                </c:pt>
                <c:pt idx="11053">
                  <c:v>8</c:v>
                </c:pt>
                <c:pt idx="11054">
                  <c:v>8</c:v>
                </c:pt>
                <c:pt idx="11055">
                  <c:v>8</c:v>
                </c:pt>
                <c:pt idx="11056">
                  <c:v>8</c:v>
                </c:pt>
                <c:pt idx="11057">
                  <c:v>8</c:v>
                </c:pt>
                <c:pt idx="11058">
                  <c:v>8</c:v>
                </c:pt>
                <c:pt idx="11059">
                  <c:v>8</c:v>
                </c:pt>
                <c:pt idx="11060">
                  <c:v>8</c:v>
                </c:pt>
                <c:pt idx="11061">
                  <c:v>8</c:v>
                </c:pt>
                <c:pt idx="11062">
                  <c:v>8</c:v>
                </c:pt>
                <c:pt idx="11063">
                  <c:v>8</c:v>
                </c:pt>
                <c:pt idx="11064">
                  <c:v>8</c:v>
                </c:pt>
                <c:pt idx="11065">
                  <c:v>8</c:v>
                </c:pt>
                <c:pt idx="11066">
                  <c:v>8</c:v>
                </c:pt>
                <c:pt idx="11067">
                  <c:v>6</c:v>
                </c:pt>
                <c:pt idx="11068">
                  <c:v>6</c:v>
                </c:pt>
                <c:pt idx="11069">
                  <c:v>6</c:v>
                </c:pt>
                <c:pt idx="11070">
                  <c:v>6</c:v>
                </c:pt>
                <c:pt idx="11071">
                  <c:v>6</c:v>
                </c:pt>
                <c:pt idx="11072">
                  <c:v>6</c:v>
                </c:pt>
                <c:pt idx="11073">
                  <c:v>6</c:v>
                </c:pt>
                <c:pt idx="11074">
                  <c:v>6</c:v>
                </c:pt>
                <c:pt idx="11075">
                  <c:v>6</c:v>
                </c:pt>
                <c:pt idx="11076">
                  <c:v>6</c:v>
                </c:pt>
                <c:pt idx="11077">
                  <c:v>6</c:v>
                </c:pt>
                <c:pt idx="11078">
                  <c:v>6</c:v>
                </c:pt>
                <c:pt idx="11079">
                  <c:v>6</c:v>
                </c:pt>
                <c:pt idx="11080">
                  <c:v>6</c:v>
                </c:pt>
                <c:pt idx="11081">
                  <c:v>6</c:v>
                </c:pt>
                <c:pt idx="11082">
                  <c:v>6</c:v>
                </c:pt>
                <c:pt idx="11083">
                  <c:v>6</c:v>
                </c:pt>
                <c:pt idx="11084">
                  <c:v>6</c:v>
                </c:pt>
                <c:pt idx="11085">
                  <c:v>6</c:v>
                </c:pt>
                <c:pt idx="11086">
                  <c:v>6</c:v>
                </c:pt>
                <c:pt idx="11087">
                  <c:v>6</c:v>
                </c:pt>
                <c:pt idx="11088">
                  <c:v>6</c:v>
                </c:pt>
                <c:pt idx="11089">
                  <c:v>6</c:v>
                </c:pt>
                <c:pt idx="11090">
                  <c:v>6</c:v>
                </c:pt>
                <c:pt idx="11091">
                  <c:v>6</c:v>
                </c:pt>
                <c:pt idx="11092">
                  <c:v>12</c:v>
                </c:pt>
                <c:pt idx="11093">
                  <c:v>12</c:v>
                </c:pt>
                <c:pt idx="11094">
                  <c:v>12</c:v>
                </c:pt>
                <c:pt idx="11095">
                  <c:v>12</c:v>
                </c:pt>
                <c:pt idx="11096">
                  <c:v>12</c:v>
                </c:pt>
                <c:pt idx="11097">
                  <c:v>12</c:v>
                </c:pt>
                <c:pt idx="11098">
                  <c:v>12</c:v>
                </c:pt>
                <c:pt idx="11099">
                  <c:v>12</c:v>
                </c:pt>
                <c:pt idx="11100">
                  <c:v>12</c:v>
                </c:pt>
                <c:pt idx="11101">
                  <c:v>12</c:v>
                </c:pt>
                <c:pt idx="11102">
                  <c:v>12</c:v>
                </c:pt>
                <c:pt idx="11103">
                  <c:v>12</c:v>
                </c:pt>
                <c:pt idx="11104">
                  <c:v>12</c:v>
                </c:pt>
                <c:pt idx="11105">
                  <c:v>4</c:v>
                </c:pt>
                <c:pt idx="11106">
                  <c:v>4</c:v>
                </c:pt>
                <c:pt idx="11107">
                  <c:v>4</c:v>
                </c:pt>
                <c:pt idx="11108">
                  <c:v>4</c:v>
                </c:pt>
                <c:pt idx="11109">
                  <c:v>5</c:v>
                </c:pt>
                <c:pt idx="11110">
                  <c:v>5</c:v>
                </c:pt>
                <c:pt idx="11111">
                  <c:v>5</c:v>
                </c:pt>
                <c:pt idx="11112">
                  <c:v>5</c:v>
                </c:pt>
                <c:pt idx="11113">
                  <c:v>5</c:v>
                </c:pt>
                <c:pt idx="11114">
                  <c:v>5</c:v>
                </c:pt>
                <c:pt idx="11115">
                  <c:v>5</c:v>
                </c:pt>
                <c:pt idx="11116">
                  <c:v>5</c:v>
                </c:pt>
                <c:pt idx="11117">
                  <c:v>5</c:v>
                </c:pt>
                <c:pt idx="11118">
                  <c:v>5</c:v>
                </c:pt>
                <c:pt idx="11119">
                  <c:v>4</c:v>
                </c:pt>
                <c:pt idx="11120">
                  <c:v>4</c:v>
                </c:pt>
                <c:pt idx="11121">
                  <c:v>6</c:v>
                </c:pt>
                <c:pt idx="11122">
                  <c:v>5</c:v>
                </c:pt>
                <c:pt idx="11123">
                  <c:v>4</c:v>
                </c:pt>
                <c:pt idx="11124">
                  <c:v>6</c:v>
                </c:pt>
                <c:pt idx="11125">
                  <c:v>5</c:v>
                </c:pt>
                <c:pt idx="11126">
                  <c:v>4</c:v>
                </c:pt>
                <c:pt idx="11127">
                  <c:v>4</c:v>
                </c:pt>
                <c:pt idx="11128">
                  <c:v>5</c:v>
                </c:pt>
                <c:pt idx="11129">
                  <c:v>6</c:v>
                </c:pt>
                <c:pt idx="11130">
                  <c:v>5</c:v>
                </c:pt>
                <c:pt idx="11131">
                  <c:v>4</c:v>
                </c:pt>
                <c:pt idx="11132">
                  <c:v>4</c:v>
                </c:pt>
                <c:pt idx="11133">
                  <c:v>4</c:v>
                </c:pt>
                <c:pt idx="11134">
                  <c:v>6</c:v>
                </c:pt>
                <c:pt idx="11135">
                  <c:v>6</c:v>
                </c:pt>
                <c:pt idx="11136">
                  <c:v>4</c:v>
                </c:pt>
                <c:pt idx="11137">
                  <c:v>5</c:v>
                </c:pt>
                <c:pt idx="11138">
                  <c:v>4</c:v>
                </c:pt>
                <c:pt idx="11139">
                  <c:v>4</c:v>
                </c:pt>
                <c:pt idx="11140">
                  <c:v>4</c:v>
                </c:pt>
                <c:pt idx="11141">
                  <c:v>4</c:v>
                </c:pt>
                <c:pt idx="11142">
                  <c:v>6</c:v>
                </c:pt>
                <c:pt idx="11143">
                  <c:v>6</c:v>
                </c:pt>
                <c:pt idx="11144">
                  <c:v>6</c:v>
                </c:pt>
                <c:pt idx="11145">
                  <c:v>6</c:v>
                </c:pt>
                <c:pt idx="11146">
                  <c:v>8</c:v>
                </c:pt>
                <c:pt idx="11147">
                  <c:v>8</c:v>
                </c:pt>
                <c:pt idx="11148">
                  <c:v>8</c:v>
                </c:pt>
                <c:pt idx="11149">
                  <c:v>8</c:v>
                </c:pt>
                <c:pt idx="11150">
                  <c:v>8</c:v>
                </c:pt>
                <c:pt idx="11151">
                  <c:v>8</c:v>
                </c:pt>
                <c:pt idx="11152">
                  <c:v>8</c:v>
                </c:pt>
                <c:pt idx="11153">
                  <c:v>8</c:v>
                </c:pt>
                <c:pt idx="11154">
                  <c:v>8</c:v>
                </c:pt>
                <c:pt idx="11155">
                  <c:v>8</c:v>
                </c:pt>
                <c:pt idx="11156">
                  <c:v>8</c:v>
                </c:pt>
                <c:pt idx="11157">
                  <c:v>8</c:v>
                </c:pt>
                <c:pt idx="11158">
                  <c:v>8</c:v>
                </c:pt>
                <c:pt idx="11159">
                  <c:v>8</c:v>
                </c:pt>
                <c:pt idx="11160">
                  <c:v>8</c:v>
                </c:pt>
                <c:pt idx="11161">
                  <c:v>8</c:v>
                </c:pt>
                <c:pt idx="11162">
                  <c:v>8</c:v>
                </c:pt>
                <c:pt idx="11163">
                  <c:v>8</c:v>
                </c:pt>
                <c:pt idx="11164">
                  <c:v>8</c:v>
                </c:pt>
                <c:pt idx="11165">
                  <c:v>8</c:v>
                </c:pt>
                <c:pt idx="11166">
                  <c:v>8</c:v>
                </c:pt>
                <c:pt idx="11167">
                  <c:v>8</c:v>
                </c:pt>
                <c:pt idx="11168">
                  <c:v>8</c:v>
                </c:pt>
                <c:pt idx="11169">
                  <c:v>8</c:v>
                </c:pt>
                <c:pt idx="11170">
                  <c:v>8</c:v>
                </c:pt>
                <c:pt idx="11171">
                  <c:v>8</c:v>
                </c:pt>
                <c:pt idx="11172">
                  <c:v>8</c:v>
                </c:pt>
                <c:pt idx="11173">
                  <c:v>8</c:v>
                </c:pt>
                <c:pt idx="11174">
                  <c:v>8</c:v>
                </c:pt>
                <c:pt idx="11175">
                  <c:v>8</c:v>
                </c:pt>
                <c:pt idx="11176">
                  <c:v>8</c:v>
                </c:pt>
                <c:pt idx="11177">
                  <c:v>8</c:v>
                </c:pt>
                <c:pt idx="11178">
                  <c:v>8</c:v>
                </c:pt>
                <c:pt idx="11179">
                  <c:v>8</c:v>
                </c:pt>
                <c:pt idx="11180">
                  <c:v>8</c:v>
                </c:pt>
                <c:pt idx="11181">
                  <c:v>6</c:v>
                </c:pt>
                <c:pt idx="11182">
                  <c:v>4</c:v>
                </c:pt>
                <c:pt idx="11183">
                  <c:v>4</c:v>
                </c:pt>
                <c:pt idx="11184">
                  <c:v>4</c:v>
                </c:pt>
                <c:pt idx="11185">
                  <c:v>4</c:v>
                </c:pt>
                <c:pt idx="11186">
                  <c:v>4</c:v>
                </c:pt>
                <c:pt idx="11187">
                  <c:v>4</c:v>
                </c:pt>
                <c:pt idx="11188">
                  <c:v>4</c:v>
                </c:pt>
                <c:pt idx="11189">
                  <c:v>4</c:v>
                </c:pt>
                <c:pt idx="11190">
                  <c:v>4</c:v>
                </c:pt>
                <c:pt idx="11191">
                  <c:v>4</c:v>
                </c:pt>
                <c:pt idx="11192">
                  <c:v>4</c:v>
                </c:pt>
                <c:pt idx="11193">
                  <c:v>6</c:v>
                </c:pt>
                <c:pt idx="11194">
                  <c:v>6</c:v>
                </c:pt>
                <c:pt idx="11195">
                  <c:v>6</c:v>
                </c:pt>
                <c:pt idx="11196">
                  <c:v>6</c:v>
                </c:pt>
                <c:pt idx="11197">
                  <c:v>8</c:v>
                </c:pt>
                <c:pt idx="11198">
                  <c:v>6</c:v>
                </c:pt>
                <c:pt idx="11199">
                  <c:v>6</c:v>
                </c:pt>
                <c:pt idx="11200">
                  <c:v>6</c:v>
                </c:pt>
                <c:pt idx="11201">
                  <c:v>6</c:v>
                </c:pt>
                <c:pt idx="11202">
                  <c:v>6</c:v>
                </c:pt>
                <c:pt idx="11203">
                  <c:v>6</c:v>
                </c:pt>
                <c:pt idx="11204">
                  <c:v>4</c:v>
                </c:pt>
                <c:pt idx="11205">
                  <c:v>4</c:v>
                </c:pt>
                <c:pt idx="11206">
                  <c:v>12</c:v>
                </c:pt>
                <c:pt idx="11207">
                  <c:v>12</c:v>
                </c:pt>
                <c:pt idx="11208">
                  <c:v>12</c:v>
                </c:pt>
                <c:pt idx="11209">
                  <c:v>12</c:v>
                </c:pt>
                <c:pt idx="11210">
                  <c:v>12</c:v>
                </c:pt>
                <c:pt idx="11211">
                  <c:v>12</c:v>
                </c:pt>
                <c:pt idx="11212">
                  <c:v>12</c:v>
                </c:pt>
                <c:pt idx="11213">
                  <c:v>12</c:v>
                </c:pt>
                <c:pt idx="11214">
                  <c:v>4</c:v>
                </c:pt>
                <c:pt idx="11215">
                  <c:v>4</c:v>
                </c:pt>
                <c:pt idx="11216">
                  <c:v>4</c:v>
                </c:pt>
                <c:pt idx="11217">
                  <c:v>4</c:v>
                </c:pt>
                <c:pt idx="11218">
                  <c:v>4</c:v>
                </c:pt>
                <c:pt idx="11219">
                  <c:v>4</c:v>
                </c:pt>
                <c:pt idx="11220">
                  <c:v>4</c:v>
                </c:pt>
                <c:pt idx="11221">
                  <c:v>4</c:v>
                </c:pt>
                <c:pt idx="11222">
                  <c:v>4</c:v>
                </c:pt>
                <c:pt idx="11223">
                  <c:v>4</c:v>
                </c:pt>
                <c:pt idx="11224">
                  <c:v>4</c:v>
                </c:pt>
                <c:pt idx="11225">
                  <c:v>4</c:v>
                </c:pt>
                <c:pt idx="11226">
                  <c:v>4</c:v>
                </c:pt>
                <c:pt idx="11227">
                  <c:v>4</c:v>
                </c:pt>
                <c:pt idx="11228">
                  <c:v>4</c:v>
                </c:pt>
                <c:pt idx="11229">
                  <c:v>4</c:v>
                </c:pt>
                <c:pt idx="11230">
                  <c:v>4</c:v>
                </c:pt>
                <c:pt idx="11231">
                  <c:v>4</c:v>
                </c:pt>
                <c:pt idx="11232">
                  <c:v>4</c:v>
                </c:pt>
                <c:pt idx="11233">
                  <c:v>4</c:v>
                </c:pt>
                <c:pt idx="11234">
                  <c:v>4</c:v>
                </c:pt>
                <c:pt idx="11235">
                  <c:v>4</c:v>
                </c:pt>
                <c:pt idx="11236">
                  <c:v>4</c:v>
                </c:pt>
                <c:pt idx="11237">
                  <c:v>4</c:v>
                </c:pt>
                <c:pt idx="11238">
                  <c:v>4</c:v>
                </c:pt>
                <c:pt idx="11239">
                  <c:v>4</c:v>
                </c:pt>
                <c:pt idx="11240">
                  <c:v>4</c:v>
                </c:pt>
                <c:pt idx="11241">
                  <c:v>4</c:v>
                </c:pt>
                <c:pt idx="11242">
                  <c:v>4</c:v>
                </c:pt>
                <c:pt idx="11243">
                  <c:v>4</c:v>
                </c:pt>
                <c:pt idx="11244">
                  <c:v>4</c:v>
                </c:pt>
                <c:pt idx="11245">
                  <c:v>4</c:v>
                </c:pt>
                <c:pt idx="11246">
                  <c:v>6</c:v>
                </c:pt>
                <c:pt idx="11247">
                  <c:v>6</c:v>
                </c:pt>
                <c:pt idx="11248">
                  <c:v>6</c:v>
                </c:pt>
                <c:pt idx="11249">
                  <c:v>6</c:v>
                </c:pt>
                <c:pt idx="11250">
                  <c:v>6</c:v>
                </c:pt>
                <c:pt idx="11251">
                  <c:v>6</c:v>
                </c:pt>
                <c:pt idx="11252">
                  <c:v>6</c:v>
                </c:pt>
                <c:pt idx="11253">
                  <c:v>6</c:v>
                </c:pt>
                <c:pt idx="11254">
                  <c:v>6</c:v>
                </c:pt>
                <c:pt idx="11255">
                  <c:v>6</c:v>
                </c:pt>
                <c:pt idx="11256">
                  <c:v>6</c:v>
                </c:pt>
                <c:pt idx="11257">
                  <c:v>6</c:v>
                </c:pt>
                <c:pt idx="11258">
                  <c:v>6</c:v>
                </c:pt>
                <c:pt idx="11259">
                  <c:v>6</c:v>
                </c:pt>
                <c:pt idx="11260">
                  <c:v>6</c:v>
                </c:pt>
                <c:pt idx="11261">
                  <c:v>6</c:v>
                </c:pt>
                <c:pt idx="11262">
                  <c:v>6</c:v>
                </c:pt>
                <c:pt idx="11263">
                  <c:v>6</c:v>
                </c:pt>
                <c:pt idx="11264">
                  <c:v>6</c:v>
                </c:pt>
                <c:pt idx="11265">
                  <c:v>6</c:v>
                </c:pt>
                <c:pt idx="11266">
                  <c:v>6</c:v>
                </c:pt>
                <c:pt idx="11267">
                  <c:v>6</c:v>
                </c:pt>
                <c:pt idx="11268">
                  <c:v>4</c:v>
                </c:pt>
                <c:pt idx="11269">
                  <c:v>6</c:v>
                </c:pt>
                <c:pt idx="11270">
                  <c:v>6</c:v>
                </c:pt>
                <c:pt idx="11271">
                  <c:v>6</c:v>
                </c:pt>
                <c:pt idx="11272">
                  <c:v>6</c:v>
                </c:pt>
                <c:pt idx="11273">
                  <c:v>6</c:v>
                </c:pt>
                <c:pt idx="11274">
                  <c:v>4</c:v>
                </c:pt>
                <c:pt idx="11275">
                  <c:v>4</c:v>
                </c:pt>
                <c:pt idx="11276">
                  <c:v>6</c:v>
                </c:pt>
                <c:pt idx="11277">
                  <c:v>4</c:v>
                </c:pt>
                <c:pt idx="11278">
                  <c:v>6</c:v>
                </c:pt>
                <c:pt idx="11279">
                  <c:v>6</c:v>
                </c:pt>
                <c:pt idx="11280">
                  <c:v>4</c:v>
                </c:pt>
                <c:pt idx="11281">
                  <c:v>6</c:v>
                </c:pt>
                <c:pt idx="11282">
                  <c:v>6</c:v>
                </c:pt>
                <c:pt idx="11283">
                  <c:v>6</c:v>
                </c:pt>
                <c:pt idx="11284">
                  <c:v>4</c:v>
                </c:pt>
                <c:pt idx="11285">
                  <c:v>6</c:v>
                </c:pt>
                <c:pt idx="11286">
                  <c:v>4</c:v>
                </c:pt>
                <c:pt idx="11287">
                  <c:v>4</c:v>
                </c:pt>
                <c:pt idx="11288">
                  <c:v>6</c:v>
                </c:pt>
                <c:pt idx="11289">
                  <c:v>4</c:v>
                </c:pt>
                <c:pt idx="11290">
                  <c:v>6</c:v>
                </c:pt>
                <c:pt idx="11291">
                  <c:v>4</c:v>
                </c:pt>
                <c:pt idx="11292">
                  <c:v>4</c:v>
                </c:pt>
                <c:pt idx="11293">
                  <c:v>6</c:v>
                </c:pt>
                <c:pt idx="11294">
                  <c:v>4</c:v>
                </c:pt>
                <c:pt idx="11295">
                  <c:v>6</c:v>
                </c:pt>
                <c:pt idx="11296">
                  <c:v>6</c:v>
                </c:pt>
                <c:pt idx="11297">
                  <c:v>6</c:v>
                </c:pt>
                <c:pt idx="11298">
                  <c:v>6</c:v>
                </c:pt>
                <c:pt idx="11299">
                  <c:v>6</c:v>
                </c:pt>
                <c:pt idx="11300">
                  <c:v>6</c:v>
                </c:pt>
                <c:pt idx="11301">
                  <c:v>6</c:v>
                </c:pt>
                <c:pt idx="11302">
                  <c:v>6</c:v>
                </c:pt>
                <c:pt idx="11303">
                  <c:v>6</c:v>
                </c:pt>
                <c:pt idx="11304">
                  <c:v>6</c:v>
                </c:pt>
                <c:pt idx="11305">
                  <c:v>6</c:v>
                </c:pt>
                <c:pt idx="11306">
                  <c:v>6</c:v>
                </c:pt>
                <c:pt idx="11307">
                  <c:v>4</c:v>
                </c:pt>
                <c:pt idx="11308">
                  <c:v>4</c:v>
                </c:pt>
                <c:pt idx="11309">
                  <c:v>4</c:v>
                </c:pt>
                <c:pt idx="11310">
                  <c:v>4</c:v>
                </c:pt>
                <c:pt idx="11311">
                  <c:v>4</c:v>
                </c:pt>
                <c:pt idx="11312">
                  <c:v>4</c:v>
                </c:pt>
                <c:pt idx="11313">
                  <c:v>4</c:v>
                </c:pt>
                <c:pt idx="11314">
                  <c:v>4</c:v>
                </c:pt>
                <c:pt idx="11315">
                  <c:v>4</c:v>
                </c:pt>
                <c:pt idx="11316">
                  <c:v>4</c:v>
                </c:pt>
                <c:pt idx="11317">
                  <c:v>4</c:v>
                </c:pt>
                <c:pt idx="11318">
                  <c:v>4</c:v>
                </c:pt>
                <c:pt idx="11319">
                  <c:v>4</c:v>
                </c:pt>
                <c:pt idx="11320">
                  <c:v>4</c:v>
                </c:pt>
                <c:pt idx="11321">
                  <c:v>6</c:v>
                </c:pt>
                <c:pt idx="11322">
                  <c:v>6</c:v>
                </c:pt>
                <c:pt idx="11323">
                  <c:v>6</c:v>
                </c:pt>
                <c:pt idx="11324">
                  <c:v>6</c:v>
                </c:pt>
                <c:pt idx="11325">
                  <c:v>6</c:v>
                </c:pt>
                <c:pt idx="11326">
                  <c:v>6</c:v>
                </c:pt>
                <c:pt idx="11327">
                  <c:v>6</c:v>
                </c:pt>
                <c:pt idx="11328">
                  <c:v>6</c:v>
                </c:pt>
                <c:pt idx="11329">
                  <c:v>6</c:v>
                </c:pt>
                <c:pt idx="11330">
                  <c:v>4</c:v>
                </c:pt>
                <c:pt idx="11331">
                  <c:v>4</c:v>
                </c:pt>
                <c:pt idx="11332">
                  <c:v>4</c:v>
                </c:pt>
                <c:pt idx="11333">
                  <c:v>4</c:v>
                </c:pt>
                <c:pt idx="11334">
                  <c:v>4</c:v>
                </c:pt>
                <c:pt idx="11335">
                  <c:v>4</c:v>
                </c:pt>
                <c:pt idx="11336">
                  <c:v>4</c:v>
                </c:pt>
                <c:pt idx="11337">
                  <c:v>4</c:v>
                </c:pt>
                <c:pt idx="11338">
                  <c:v>4</c:v>
                </c:pt>
                <c:pt idx="11339">
                  <c:v>4</c:v>
                </c:pt>
                <c:pt idx="11340">
                  <c:v>4</c:v>
                </c:pt>
                <c:pt idx="11341">
                  <c:v>4</c:v>
                </c:pt>
                <c:pt idx="11342">
                  <c:v>4</c:v>
                </c:pt>
                <c:pt idx="11343">
                  <c:v>4</c:v>
                </c:pt>
                <c:pt idx="11344">
                  <c:v>4</c:v>
                </c:pt>
                <c:pt idx="11345">
                  <c:v>4</c:v>
                </c:pt>
                <c:pt idx="11346">
                  <c:v>4</c:v>
                </c:pt>
                <c:pt idx="11347">
                  <c:v>4</c:v>
                </c:pt>
                <c:pt idx="11348">
                  <c:v>4</c:v>
                </c:pt>
                <c:pt idx="11349">
                  <c:v>4</c:v>
                </c:pt>
                <c:pt idx="11350">
                  <c:v>4</c:v>
                </c:pt>
                <c:pt idx="11351">
                  <c:v>4</c:v>
                </c:pt>
                <c:pt idx="11352">
                  <c:v>4</c:v>
                </c:pt>
                <c:pt idx="11353">
                  <c:v>4</c:v>
                </c:pt>
                <c:pt idx="11354">
                  <c:v>4</c:v>
                </c:pt>
                <c:pt idx="11355">
                  <c:v>4</c:v>
                </c:pt>
                <c:pt idx="11356">
                  <c:v>4</c:v>
                </c:pt>
                <c:pt idx="11357">
                  <c:v>4</c:v>
                </c:pt>
                <c:pt idx="11358">
                  <c:v>4</c:v>
                </c:pt>
                <c:pt idx="11359">
                  <c:v>4</c:v>
                </c:pt>
                <c:pt idx="11360">
                  <c:v>4</c:v>
                </c:pt>
                <c:pt idx="11361">
                  <c:v>4</c:v>
                </c:pt>
                <c:pt idx="11362">
                  <c:v>16</c:v>
                </c:pt>
                <c:pt idx="11363">
                  <c:v>16</c:v>
                </c:pt>
                <c:pt idx="11364">
                  <c:v>16</c:v>
                </c:pt>
                <c:pt idx="11365">
                  <c:v>4</c:v>
                </c:pt>
                <c:pt idx="11366">
                  <c:v>4</c:v>
                </c:pt>
                <c:pt idx="11367">
                  <c:v>4</c:v>
                </c:pt>
                <c:pt idx="11368">
                  <c:v>4</c:v>
                </c:pt>
                <c:pt idx="11369">
                  <c:v>4</c:v>
                </c:pt>
                <c:pt idx="11370">
                  <c:v>4</c:v>
                </c:pt>
                <c:pt idx="11371">
                  <c:v>4</c:v>
                </c:pt>
                <c:pt idx="11372">
                  <c:v>4</c:v>
                </c:pt>
                <c:pt idx="11373">
                  <c:v>4</c:v>
                </c:pt>
                <c:pt idx="11374">
                  <c:v>5</c:v>
                </c:pt>
                <c:pt idx="11375">
                  <c:v>5</c:v>
                </c:pt>
                <c:pt idx="11376">
                  <c:v>5</c:v>
                </c:pt>
                <c:pt idx="11377">
                  <c:v>5</c:v>
                </c:pt>
                <c:pt idx="11378">
                  <c:v>5</c:v>
                </c:pt>
                <c:pt idx="11379">
                  <c:v>5</c:v>
                </c:pt>
                <c:pt idx="11380">
                  <c:v>10</c:v>
                </c:pt>
                <c:pt idx="11381">
                  <c:v>10</c:v>
                </c:pt>
                <c:pt idx="11382">
                  <c:v>10</c:v>
                </c:pt>
                <c:pt idx="11383">
                  <c:v>10</c:v>
                </c:pt>
                <c:pt idx="11384">
                  <c:v>10</c:v>
                </c:pt>
                <c:pt idx="11385">
                  <c:v>10</c:v>
                </c:pt>
                <c:pt idx="11386">
                  <c:v>10</c:v>
                </c:pt>
                <c:pt idx="11387">
                  <c:v>10</c:v>
                </c:pt>
                <c:pt idx="11388">
                  <c:v>10</c:v>
                </c:pt>
                <c:pt idx="11389">
                  <c:v>10</c:v>
                </c:pt>
                <c:pt idx="11390">
                  <c:v>10</c:v>
                </c:pt>
                <c:pt idx="11391">
                  <c:v>10</c:v>
                </c:pt>
                <c:pt idx="11392">
                  <c:v>10</c:v>
                </c:pt>
                <c:pt idx="11393">
                  <c:v>10</c:v>
                </c:pt>
                <c:pt idx="11394">
                  <c:v>12</c:v>
                </c:pt>
                <c:pt idx="11395">
                  <c:v>12</c:v>
                </c:pt>
                <c:pt idx="11396">
                  <c:v>4</c:v>
                </c:pt>
                <c:pt idx="11397">
                  <c:v>4</c:v>
                </c:pt>
                <c:pt idx="11398">
                  <c:v>4</c:v>
                </c:pt>
                <c:pt idx="11399">
                  <c:v>4</c:v>
                </c:pt>
                <c:pt idx="11400">
                  <c:v>4</c:v>
                </c:pt>
                <c:pt idx="11401">
                  <c:v>4</c:v>
                </c:pt>
                <c:pt idx="11402">
                  <c:v>4</c:v>
                </c:pt>
                <c:pt idx="11403">
                  <c:v>4</c:v>
                </c:pt>
                <c:pt idx="11404">
                  <c:v>4</c:v>
                </c:pt>
                <c:pt idx="11405">
                  <c:v>4</c:v>
                </c:pt>
                <c:pt idx="11406">
                  <c:v>4</c:v>
                </c:pt>
                <c:pt idx="11407">
                  <c:v>4</c:v>
                </c:pt>
                <c:pt idx="11408">
                  <c:v>6</c:v>
                </c:pt>
                <c:pt idx="11409">
                  <c:v>6</c:v>
                </c:pt>
                <c:pt idx="11410">
                  <c:v>6</c:v>
                </c:pt>
                <c:pt idx="11411">
                  <c:v>6</c:v>
                </c:pt>
                <c:pt idx="11412">
                  <c:v>6</c:v>
                </c:pt>
                <c:pt idx="11413">
                  <c:v>4</c:v>
                </c:pt>
                <c:pt idx="11414">
                  <c:v>6</c:v>
                </c:pt>
                <c:pt idx="11415">
                  <c:v>4</c:v>
                </c:pt>
                <c:pt idx="11416">
                  <c:v>4</c:v>
                </c:pt>
                <c:pt idx="11417">
                  <c:v>4</c:v>
                </c:pt>
                <c:pt idx="11418">
                  <c:v>6</c:v>
                </c:pt>
                <c:pt idx="11419">
                  <c:v>4</c:v>
                </c:pt>
                <c:pt idx="11420">
                  <c:v>6</c:v>
                </c:pt>
                <c:pt idx="11421">
                  <c:v>6</c:v>
                </c:pt>
                <c:pt idx="11422">
                  <c:v>6</c:v>
                </c:pt>
                <c:pt idx="11423">
                  <c:v>6</c:v>
                </c:pt>
                <c:pt idx="11424">
                  <c:v>4</c:v>
                </c:pt>
                <c:pt idx="11425">
                  <c:v>6</c:v>
                </c:pt>
                <c:pt idx="11426">
                  <c:v>4</c:v>
                </c:pt>
                <c:pt idx="11427">
                  <c:v>6</c:v>
                </c:pt>
                <c:pt idx="11428">
                  <c:v>6</c:v>
                </c:pt>
                <c:pt idx="11429">
                  <c:v>6</c:v>
                </c:pt>
                <c:pt idx="11430">
                  <c:v>6</c:v>
                </c:pt>
                <c:pt idx="11431">
                  <c:v>6</c:v>
                </c:pt>
                <c:pt idx="11432">
                  <c:v>6</c:v>
                </c:pt>
                <c:pt idx="11433">
                  <c:v>6</c:v>
                </c:pt>
                <c:pt idx="11434">
                  <c:v>6</c:v>
                </c:pt>
                <c:pt idx="11435">
                  <c:v>6</c:v>
                </c:pt>
                <c:pt idx="11436">
                  <c:v>6</c:v>
                </c:pt>
                <c:pt idx="11437">
                  <c:v>6</c:v>
                </c:pt>
                <c:pt idx="11438">
                  <c:v>6</c:v>
                </c:pt>
                <c:pt idx="11439">
                  <c:v>6</c:v>
                </c:pt>
                <c:pt idx="11440">
                  <c:v>6</c:v>
                </c:pt>
                <c:pt idx="11441">
                  <c:v>6</c:v>
                </c:pt>
                <c:pt idx="11442">
                  <c:v>6</c:v>
                </c:pt>
                <c:pt idx="11443">
                  <c:v>6</c:v>
                </c:pt>
                <c:pt idx="11444">
                  <c:v>6</c:v>
                </c:pt>
                <c:pt idx="11445">
                  <c:v>6</c:v>
                </c:pt>
                <c:pt idx="11446">
                  <c:v>6</c:v>
                </c:pt>
                <c:pt idx="11447">
                  <c:v>6</c:v>
                </c:pt>
                <c:pt idx="11448">
                  <c:v>12</c:v>
                </c:pt>
                <c:pt idx="11449">
                  <c:v>12</c:v>
                </c:pt>
                <c:pt idx="11450">
                  <c:v>12</c:v>
                </c:pt>
                <c:pt idx="11451">
                  <c:v>4</c:v>
                </c:pt>
                <c:pt idx="11452">
                  <c:v>4</c:v>
                </c:pt>
                <c:pt idx="11453">
                  <c:v>4</c:v>
                </c:pt>
                <c:pt idx="11454">
                  <c:v>4</c:v>
                </c:pt>
                <c:pt idx="11455">
                  <c:v>4</c:v>
                </c:pt>
                <c:pt idx="11456">
                  <c:v>4</c:v>
                </c:pt>
                <c:pt idx="11457">
                  <c:v>4</c:v>
                </c:pt>
                <c:pt idx="11458">
                  <c:v>4</c:v>
                </c:pt>
                <c:pt idx="11459">
                  <c:v>4</c:v>
                </c:pt>
                <c:pt idx="11460">
                  <c:v>4</c:v>
                </c:pt>
                <c:pt idx="11461">
                  <c:v>4</c:v>
                </c:pt>
                <c:pt idx="11462">
                  <c:v>4</c:v>
                </c:pt>
                <c:pt idx="11463">
                  <c:v>4</c:v>
                </c:pt>
                <c:pt idx="11464">
                  <c:v>4</c:v>
                </c:pt>
                <c:pt idx="11465">
                  <c:v>4</c:v>
                </c:pt>
                <c:pt idx="11466">
                  <c:v>4</c:v>
                </c:pt>
                <c:pt idx="11467">
                  <c:v>4</c:v>
                </c:pt>
                <c:pt idx="11468">
                  <c:v>4</c:v>
                </c:pt>
                <c:pt idx="11469">
                  <c:v>4</c:v>
                </c:pt>
                <c:pt idx="11470">
                  <c:v>4</c:v>
                </c:pt>
                <c:pt idx="11471">
                  <c:v>4</c:v>
                </c:pt>
                <c:pt idx="11472">
                  <c:v>4</c:v>
                </c:pt>
                <c:pt idx="11473">
                  <c:v>4</c:v>
                </c:pt>
                <c:pt idx="11474">
                  <c:v>4</c:v>
                </c:pt>
                <c:pt idx="11475">
                  <c:v>4</c:v>
                </c:pt>
                <c:pt idx="11476">
                  <c:v>4</c:v>
                </c:pt>
                <c:pt idx="11477">
                  <c:v>4</c:v>
                </c:pt>
                <c:pt idx="11478">
                  <c:v>4</c:v>
                </c:pt>
                <c:pt idx="11479">
                  <c:v>4</c:v>
                </c:pt>
                <c:pt idx="11480">
                  <c:v>4</c:v>
                </c:pt>
                <c:pt idx="11481">
                  <c:v>4</c:v>
                </c:pt>
                <c:pt idx="11482">
                  <c:v>4</c:v>
                </c:pt>
                <c:pt idx="11483">
                  <c:v>4</c:v>
                </c:pt>
                <c:pt idx="11484">
                  <c:v>4</c:v>
                </c:pt>
                <c:pt idx="11485">
                  <c:v>6</c:v>
                </c:pt>
                <c:pt idx="11486">
                  <c:v>4</c:v>
                </c:pt>
                <c:pt idx="11487">
                  <c:v>4</c:v>
                </c:pt>
                <c:pt idx="11488">
                  <c:v>4</c:v>
                </c:pt>
                <c:pt idx="11489">
                  <c:v>6</c:v>
                </c:pt>
                <c:pt idx="11490">
                  <c:v>4</c:v>
                </c:pt>
                <c:pt idx="11491">
                  <c:v>4</c:v>
                </c:pt>
                <c:pt idx="11492">
                  <c:v>4</c:v>
                </c:pt>
                <c:pt idx="11493">
                  <c:v>4</c:v>
                </c:pt>
                <c:pt idx="11494">
                  <c:v>6</c:v>
                </c:pt>
                <c:pt idx="11495">
                  <c:v>4</c:v>
                </c:pt>
                <c:pt idx="11496">
                  <c:v>4</c:v>
                </c:pt>
                <c:pt idx="11497">
                  <c:v>4</c:v>
                </c:pt>
                <c:pt idx="11498">
                  <c:v>6</c:v>
                </c:pt>
                <c:pt idx="11499">
                  <c:v>4</c:v>
                </c:pt>
                <c:pt idx="11500">
                  <c:v>4</c:v>
                </c:pt>
                <c:pt idx="11501">
                  <c:v>4</c:v>
                </c:pt>
                <c:pt idx="11502">
                  <c:v>6</c:v>
                </c:pt>
                <c:pt idx="11503">
                  <c:v>6</c:v>
                </c:pt>
                <c:pt idx="11504">
                  <c:v>4</c:v>
                </c:pt>
                <c:pt idx="11505">
                  <c:v>6</c:v>
                </c:pt>
                <c:pt idx="11506">
                  <c:v>6</c:v>
                </c:pt>
                <c:pt idx="11507">
                  <c:v>4</c:v>
                </c:pt>
                <c:pt idx="11508">
                  <c:v>8</c:v>
                </c:pt>
                <c:pt idx="11509">
                  <c:v>8</c:v>
                </c:pt>
                <c:pt idx="11510">
                  <c:v>8</c:v>
                </c:pt>
                <c:pt idx="11511">
                  <c:v>6</c:v>
                </c:pt>
                <c:pt idx="11512">
                  <c:v>6</c:v>
                </c:pt>
                <c:pt idx="11513">
                  <c:v>6</c:v>
                </c:pt>
                <c:pt idx="11514">
                  <c:v>8</c:v>
                </c:pt>
                <c:pt idx="11515">
                  <c:v>6</c:v>
                </c:pt>
                <c:pt idx="11516">
                  <c:v>8</c:v>
                </c:pt>
                <c:pt idx="11517">
                  <c:v>6</c:v>
                </c:pt>
                <c:pt idx="11518">
                  <c:v>6</c:v>
                </c:pt>
                <c:pt idx="11519">
                  <c:v>6</c:v>
                </c:pt>
                <c:pt idx="11520">
                  <c:v>6</c:v>
                </c:pt>
                <c:pt idx="11521">
                  <c:v>6</c:v>
                </c:pt>
                <c:pt idx="11522">
                  <c:v>8</c:v>
                </c:pt>
                <c:pt idx="11523">
                  <c:v>8</c:v>
                </c:pt>
                <c:pt idx="11524">
                  <c:v>8</c:v>
                </c:pt>
                <c:pt idx="11525">
                  <c:v>8</c:v>
                </c:pt>
                <c:pt idx="11526">
                  <c:v>6</c:v>
                </c:pt>
                <c:pt idx="11527">
                  <c:v>8</c:v>
                </c:pt>
                <c:pt idx="11528">
                  <c:v>6</c:v>
                </c:pt>
                <c:pt idx="11529">
                  <c:v>6</c:v>
                </c:pt>
                <c:pt idx="11530">
                  <c:v>6</c:v>
                </c:pt>
                <c:pt idx="11531">
                  <c:v>8</c:v>
                </c:pt>
                <c:pt idx="11532">
                  <c:v>6</c:v>
                </c:pt>
                <c:pt idx="11533">
                  <c:v>8</c:v>
                </c:pt>
                <c:pt idx="11534">
                  <c:v>6</c:v>
                </c:pt>
                <c:pt idx="11535">
                  <c:v>4</c:v>
                </c:pt>
                <c:pt idx="11536">
                  <c:v>4</c:v>
                </c:pt>
                <c:pt idx="11537">
                  <c:v>4</c:v>
                </c:pt>
                <c:pt idx="11538">
                  <c:v>4</c:v>
                </c:pt>
                <c:pt idx="11539">
                  <c:v>4</c:v>
                </c:pt>
                <c:pt idx="11540">
                  <c:v>4</c:v>
                </c:pt>
                <c:pt idx="11541">
                  <c:v>4</c:v>
                </c:pt>
                <c:pt idx="11542">
                  <c:v>4</c:v>
                </c:pt>
                <c:pt idx="11543">
                  <c:v>4</c:v>
                </c:pt>
                <c:pt idx="11544">
                  <c:v>4</c:v>
                </c:pt>
                <c:pt idx="11545">
                  <c:v>4</c:v>
                </c:pt>
                <c:pt idx="11546">
                  <c:v>4</c:v>
                </c:pt>
                <c:pt idx="11547">
                  <c:v>4</c:v>
                </c:pt>
                <c:pt idx="11548">
                  <c:v>4</c:v>
                </c:pt>
                <c:pt idx="11549">
                  <c:v>4</c:v>
                </c:pt>
                <c:pt idx="11550">
                  <c:v>4</c:v>
                </c:pt>
                <c:pt idx="11551">
                  <c:v>6</c:v>
                </c:pt>
                <c:pt idx="11552">
                  <c:v>6</c:v>
                </c:pt>
                <c:pt idx="11553">
                  <c:v>4</c:v>
                </c:pt>
                <c:pt idx="11554">
                  <c:v>6</c:v>
                </c:pt>
                <c:pt idx="11555">
                  <c:v>6</c:v>
                </c:pt>
                <c:pt idx="11556">
                  <c:v>6</c:v>
                </c:pt>
                <c:pt idx="11557">
                  <c:v>4</c:v>
                </c:pt>
                <c:pt idx="11558">
                  <c:v>4</c:v>
                </c:pt>
                <c:pt idx="11559">
                  <c:v>6</c:v>
                </c:pt>
                <c:pt idx="11560">
                  <c:v>6</c:v>
                </c:pt>
                <c:pt idx="11561">
                  <c:v>4</c:v>
                </c:pt>
                <c:pt idx="11562">
                  <c:v>6</c:v>
                </c:pt>
                <c:pt idx="11563">
                  <c:v>4</c:v>
                </c:pt>
                <c:pt idx="11564">
                  <c:v>4</c:v>
                </c:pt>
                <c:pt idx="11565">
                  <c:v>4</c:v>
                </c:pt>
                <c:pt idx="11566">
                  <c:v>6</c:v>
                </c:pt>
                <c:pt idx="11567">
                  <c:v>4</c:v>
                </c:pt>
                <c:pt idx="11568">
                  <c:v>4</c:v>
                </c:pt>
                <c:pt idx="11569">
                  <c:v>6</c:v>
                </c:pt>
                <c:pt idx="11570">
                  <c:v>6</c:v>
                </c:pt>
                <c:pt idx="11571">
                  <c:v>6</c:v>
                </c:pt>
                <c:pt idx="11572">
                  <c:v>4</c:v>
                </c:pt>
                <c:pt idx="11573">
                  <c:v>4</c:v>
                </c:pt>
                <c:pt idx="11574">
                  <c:v>6</c:v>
                </c:pt>
                <c:pt idx="11575">
                  <c:v>6</c:v>
                </c:pt>
                <c:pt idx="11576">
                  <c:v>5</c:v>
                </c:pt>
                <c:pt idx="11577">
                  <c:v>4</c:v>
                </c:pt>
                <c:pt idx="11578">
                  <c:v>5</c:v>
                </c:pt>
                <c:pt idx="11579">
                  <c:v>4</c:v>
                </c:pt>
                <c:pt idx="11580">
                  <c:v>5</c:v>
                </c:pt>
                <c:pt idx="11581">
                  <c:v>6</c:v>
                </c:pt>
                <c:pt idx="11582">
                  <c:v>4</c:v>
                </c:pt>
                <c:pt idx="11583">
                  <c:v>6</c:v>
                </c:pt>
                <c:pt idx="11584">
                  <c:v>4</c:v>
                </c:pt>
                <c:pt idx="11585">
                  <c:v>5</c:v>
                </c:pt>
                <c:pt idx="11586">
                  <c:v>5</c:v>
                </c:pt>
                <c:pt idx="11587">
                  <c:v>6</c:v>
                </c:pt>
                <c:pt idx="11588">
                  <c:v>6</c:v>
                </c:pt>
                <c:pt idx="11589">
                  <c:v>4</c:v>
                </c:pt>
                <c:pt idx="11590">
                  <c:v>6</c:v>
                </c:pt>
                <c:pt idx="11591">
                  <c:v>4</c:v>
                </c:pt>
                <c:pt idx="11592">
                  <c:v>4</c:v>
                </c:pt>
                <c:pt idx="11593">
                  <c:v>4</c:v>
                </c:pt>
                <c:pt idx="11594">
                  <c:v>6</c:v>
                </c:pt>
                <c:pt idx="11595">
                  <c:v>5</c:v>
                </c:pt>
                <c:pt idx="11596">
                  <c:v>4</c:v>
                </c:pt>
                <c:pt idx="11597">
                  <c:v>4</c:v>
                </c:pt>
                <c:pt idx="11598">
                  <c:v>4</c:v>
                </c:pt>
                <c:pt idx="11599">
                  <c:v>4</c:v>
                </c:pt>
                <c:pt idx="11600">
                  <c:v>4</c:v>
                </c:pt>
                <c:pt idx="11601">
                  <c:v>4</c:v>
                </c:pt>
                <c:pt idx="11602">
                  <c:v>4</c:v>
                </c:pt>
                <c:pt idx="11603">
                  <c:v>4</c:v>
                </c:pt>
                <c:pt idx="11604">
                  <c:v>4</c:v>
                </c:pt>
                <c:pt idx="11605">
                  <c:v>6</c:v>
                </c:pt>
                <c:pt idx="11606">
                  <c:v>6</c:v>
                </c:pt>
                <c:pt idx="11607">
                  <c:v>6</c:v>
                </c:pt>
                <c:pt idx="11608">
                  <c:v>6</c:v>
                </c:pt>
                <c:pt idx="11609">
                  <c:v>4</c:v>
                </c:pt>
                <c:pt idx="11610">
                  <c:v>6</c:v>
                </c:pt>
                <c:pt idx="11611">
                  <c:v>6</c:v>
                </c:pt>
                <c:pt idx="11612">
                  <c:v>4</c:v>
                </c:pt>
                <c:pt idx="11613">
                  <c:v>4</c:v>
                </c:pt>
                <c:pt idx="11614">
                  <c:v>5</c:v>
                </c:pt>
                <c:pt idx="11615">
                  <c:v>5</c:v>
                </c:pt>
                <c:pt idx="11616">
                  <c:v>4</c:v>
                </c:pt>
                <c:pt idx="11617">
                  <c:v>5</c:v>
                </c:pt>
                <c:pt idx="11618">
                  <c:v>5</c:v>
                </c:pt>
                <c:pt idx="11619">
                  <c:v>4</c:v>
                </c:pt>
                <c:pt idx="11620">
                  <c:v>4</c:v>
                </c:pt>
                <c:pt idx="11621">
                  <c:v>5</c:v>
                </c:pt>
                <c:pt idx="11622">
                  <c:v>4</c:v>
                </c:pt>
                <c:pt idx="11623">
                  <c:v>6</c:v>
                </c:pt>
                <c:pt idx="11624">
                  <c:v>6</c:v>
                </c:pt>
                <c:pt idx="11625">
                  <c:v>4</c:v>
                </c:pt>
                <c:pt idx="11626">
                  <c:v>4</c:v>
                </c:pt>
                <c:pt idx="11627">
                  <c:v>4</c:v>
                </c:pt>
                <c:pt idx="11628">
                  <c:v>4</c:v>
                </c:pt>
                <c:pt idx="11629">
                  <c:v>4</c:v>
                </c:pt>
                <c:pt idx="11630">
                  <c:v>4</c:v>
                </c:pt>
                <c:pt idx="11631">
                  <c:v>4</c:v>
                </c:pt>
                <c:pt idx="11632">
                  <c:v>4</c:v>
                </c:pt>
                <c:pt idx="11633">
                  <c:v>4</c:v>
                </c:pt>
                <c:pt idx="11634">
                  <c:v>4</c:v>
                </c:pt>
                <c:pt idx="11635">
                  <c:v>4</c:v>
                </c:pt>
                <c:pt idx="11636">
                  <c:v>4</c:v>
                </c:pt>
                <c:pt idx="11637">
                  <c:v>4</c:v>
                </c:pt>
                <c:pt idx="11638">
                  <c:v>4</c:v>
                </c:pt>
                <c:pt idx="11639">
                  <c:v>4</c:v>
                </c:pt>
                <c:pt idx="11640">
                  <c:v>5</c:v>
                </c:pt>
                <c:pt idx="11641">
                  <c:v>4</c:v>
                </c:pt>
                <c:pt idx="11642">
                  <c:v>4</c:v>
                </c:pt>
                <c:pt idx="11643">
                  <c:v>4</c:v>
                </c:pt>
                <c:pt idx="11644">
                  <c:v>4</c:v>
                </c:pt>
                <c:pt idx="11645">
                  <c:v>4</c:v>
                </c:pt>
                <c:pt idx="11646">
                  <c:v>4</c:v>
                </c:pt>
                <c:pt idx="11647">
                  <c:v>4</c:v>
                </c:pt>
                <c:pt idx="11648">
                  <c:v>4</c:v>
                </c:pt>
                <c:pt idx="11649">
                  <c:v>4</c:v>
                </c:pt>
                <c:pt idx="11650">
                  <c:v>4</c:v>
                </c:pt>
                <c:pt idx="11651">
                  <c:v>6</c:v>
                </c:pt>
                <c:pt idx="11652">
                  <c:v>6</c:v>
                </c:pt>
                <c:pt idx="11653">
                  <c:v>6</c:v>
                </c:pt>
                <c:pt idx="11654">
                  <c:v>6</c:v>
                </c:pt>
                <c:pt idx="11655">
                  <c:v>6</c:v>
                </c:pt>
                <c:pt idx="11656">
                  <c:v>6</c:v>
                </c:pt>
                <c:pt idx="11657">
                  <c:v>6</c:v>
                </c:pt>
                <c:pt idx="11658">
                  <c:v>6</c:v>
                </c:pt>
                <c:pt idx="11659">
                  <c:v>6</c:v>
                </c:pt>
                <c:pt idx="11660">
                  <c:v>6</c:v>
                </c:pt>
                <c:pt idx="11661">
                  <c:v>6</c:v>
                </c:pt>
                <c:pt idx="11662">
                  <c:v>6</c:v>
                </c:pt>
                <c:pt idx="11663">
                  <c:v>6</c:v>
                </c:pt>
                <c:pt idx="11664">
                  <c:v>6</c:v>
                </c:pt>
                <c:pt idx="11665">
                  <c:v>6</c:v>
                </c:pt>
                <c:pt idx="11666">
                  <c:v>6</c:v>
                </c:pt>
                <c:pt idx="11667">
                  <c:v>6</c:v>
                </c:pt>
                <c:pt idx="11668">
                  <c:v>6</c:v>
                </c:pt>
                <c:pt idx="11669">
                  <c:v>6</c:v>
                </c:pt>
                <c:pt idx="11670">
                  <c:v>6</c:v>
                </c:pt>
                <c:pt idx="11671">
                  <c:v>6</c:v>
                </c:pt>
                <c:pt idx="11672">
                  <c:v>6</c:v>
                </c:pt>
                <c:pt idx="11673">
                  <c:v>6</c:v>
                </c:pt>
                <c:pt idx="11674">
                  <c:v>6</c:v>
                </c:pt>
                <c:pt idx="11675">
                  <c:v>6</c:v>
                </c:pt>
                <c:pt idx="11676">
                  <c:v>6</c:v>
                </c:pt>
                <c:pt idx="11677">
                  <c:v>6</c:v>
                </c:pt>
                <c:pt idx="11678">
                  <c:v>6</c:v>
                </c:pt>
                <c:pt idx="11679">
                  <c:v>6</c:v>
                </c:pt>
                <c:pt idx="11680">
                  <c:v>6</c:v>
                </c:pt>
                <c:pt idx="11681">
                  <c:v>6</c:v>
                </c:pt>
                <c:pt idx="11682">
                  <c:v>6</c:v>
                </c:pt>
                <c:pt idx="11683">
                  <c:v>6</c:v>
                </c:pt>
                <c:pt idx="11684">
                  <c:v>6</c:v>
                </c:pt>
                <c:pt idx="11685">
                  <c:v>6</c:v>
                </c:pt>
                <c:pt idx="11686">
                  <c:v>6</c:v>
                </c:pt>
                <c:pt idx="11687">
                  <c:v>6</c:v>
                </c:pt>
                <c:pt idx="11688">
                  <c:v>6</c:v>
                </c:pt>
                <c:pt idx="11689">
                  <c:v>6</c:v>
                </c:pt>
                <c:pt idx="11690">
                  <c:v>6</c:v>
                </c:pt>
                <c:pt idx="11691">
                  <c:v>6</c:v>
                </c:pt>
                <c:pt idx="11692">
                  <c:v>6</c:v>
                </c:pt>
                <c:pt idx="11693">
                  <c:v>6</c:v>
                </c:pt>
                <c:pt idx="11694">
                  <c:v>6</c:v>
                </c:pt>
                <c:pt idx="11695">
                  <c:v>6</c:v>
                </c:pt>
                <c:pt idx="11696">
                  <c:v>6</c:v>
                </c:pt>
                <c:pt idx="11697">
                  <c:v>6</c:v>
                </c:pt>
                <c:pt idx="11698">
                  <c:v>6</c:v>
                </c:pt>
                <c:pt idx="11699">
                  <c:v>6</c:v>
                </c:pt>
                <c:pt idx="11700">
                  <c:v>6</c:v>
                </c:pt>
                <c:pt idx="11701">
                  <c:v>6</c:v>
                </c:pt>
                <c:pt idx="11702">
                  <c:v>6</c:v>
                </c:pt>
                <c:pt idx="11703">
                  <c:v>6</c:v>
                </c:pt>
                <c:pt idx="11704">
                  <c:v>6</c:v>
                </c:pt>
                <c:pt idx="11705">
                  <c:v>6</c:v>
                </c:pt>
                <c:pt idx="11706">
                  <c:v>6</c:v>
                </c:pt>
                <c:pt idx="11707">
                  <c:v>6</c:v>
                </c:pt>
                <c:pt idx="11708">
                  <c:v>6</c:v>
                </c:pt>
                <c:pt idx="11709">
                  <c:v>6</c:v>
                </c:pt>
                <c:pt idx="11710">
                  <c:v>6</c:v>
                </c:pt>
                <c:pt idx="11711">
                  <c:v>6</c:v>
                </c:pt>
                <c:pt idx="11712">
                  <c:v>6</c:v>
                </c:pt>
                <c:pt idx="11713">
                  <c:v>6</c:v>
                </c:pt>
                <c:pt idx="11714">
                  <c:v>6</c:v>
                </c:pt>
                <c:pt idx="11715">
                  <c:v>6</c:v>
                </c:pt>
                <c:pt idx="11716">
                  <c:v>6</c:v>
                </c:pt>
                <c:pt idx="11717">
                  <c:v>6</c:v>
                </c:pt>
                <c:pt idx="11718">
                  <c:v>6</c:v>
                </c:pt>
                <c:pt idx="11719">
                  <c:v>6</c:v>
                </c:pt>
                <c:pt idx="11720">
                  <c:v>6</c:v>
                </c:pt>
                <c:pt idx="11721">
                  <c:v>6</c:v>
                </c:pt>
                <c:pt idx="11722">
                  <c:v>6</c:v>
                </c:pt>
                <c:pt idx="11723">
                  <c:v>6</c:v>
                </c:pt>
                <c:pt idx="11724">
                  <c:v>6</c:v>
                </c:pt>
                <c:pt idx="11725">
                  <c:v>6</c:v>
                </c:pt>
                <c:pt idx="11726">
                  <c:v>6</c:v>
                </c:pt>
                <c:pt idx="11727">
                  <c:v>8</c:v>
                </c:pt>
                <c:pt idx="11728">
                  <c:v>8</c:v>
                </c:pt>
                <c:pt idx="11729">
                  <c:v>8</c:v>
                </c:pt>
                <c:pt idx="11730">
                  <c:v>8</c:v>
                </c:pt>
                <c:pt idx="11731">
                  <c:v>8</c:v>
                </c:pt>
                <c:pt idx="11732">
                  <c:v>8</c:v>
                </c:pt>
                <c:pt idx="11733">
                  <c:v>8</c:v>
                </c:pt>
                <c:pt idx="11734">
                  <c:v>8</c:v>
                </c:pt>
                <c:pt idx="11735">
                  <c:v>8</c:v>
                </c:pt>
                <c:pt idx="11736">
                  <c:v>8</c:v>
                </c:pt>
                <c:pt idx="11737">
                  <c:v>8</c:v>
                </c:pt>
                <c:pt idx="11738">
                  <c:v>6</c:v>
                </c:pt>
                <c:pt idx="11739">
                  <c:v>6</c:v>
                </c:pt>
                <c:pt idx="11740">
                  <c:v>6</c:v>
                </c:pt>
                <c:pt idx="11741">
                  <c:v>6</c:v>
                </c:pt>
                <c:pt idx="11742">
                  <c:v>6</c:v>
                </c:pt>
                <c:pt idx="11743">
                  <c:v>6</c:v>
                </c:pt>
                <c:pt idx="11744">
                  <c:v>6</c:v>
                </c:pt>
                <c:pt idx="11745">
                  <c:v>6</c:v>
                </c:pt>
                <c:pt idx="11746">
                  <c:v>6</c:v>
                </c:pt>
                <c:pt idx="11747">
                  <c:v>6</c:v>
                </c:pt>
                <c:pt idx="11748">
                  <c:v>6</c:v>
                </c:pt>
                <c:pt idx="11749">
                  <c:v>6</c:v>
                </c:pt>
                <c:pt idx="11750">
                  <c:v>6</c:v>
                </c:pt>
                <c:pt idx="11751">
                  <c:v>6</c:v>
                </c:pt>
                <c:pt idx="11752">
                  <c:v>6</c:v>
                </c:pt>
                <c:pt idx="11753">
                  <c:v>6</c:v>
                </c:pt>
                <c:pt idx="11754">
                  <c:v>6</c:v>
                </c:pt>
                <c:pt idx="11755">
                  <c:v>6</c:v>
                </c:pt>
                <c:pt idx="11756">
                  <c:v>6</c:v>
                </c:pt>
                <c:pt idx="11757">
                  <c:v>6</c:v>
                </c:pt>
                <c:pt idx="11758">
                  <c:v>6</c:v>
                </c:pt>
                <c:pt idx="11759">
                  <c:v>6</c:v>
                </c:pt>
                <c:pt idx="11760">
                  <c:v>6</c:v>
                </c:pt>
                <c:pt idx="11761">
                  <c:v>6</c:v>
                </c:pt>
                <c:pt idx="11762">
                  <c:v>6</c:v>
                </c:pt>
                <c:pt idx="11763">
                  <c:v>6</c:v>
                </c:pt>
                <c:pt idx="11764">
                  <c:v>6</c:v>
                </c:pt>
                <c:pt idx="11765">
                  <c:v>6</c:v>
                </c:pt>
                <c:pt idx="11766">
                  <c:v>6</c:v>
                </c:pt>
                <c:pt idx="11767">
                  <c:v>6</c:v>
                </c:pt>
                <c:pt idx="11768">
                  <c:v>6</c:v>
                </c:pt>
                <c:pt idx="11769">
                  <c:v>6</c:v>
                </c:pt>
                <c:pt idx="11770">
                  <c:v>6</c:v>
                </c:pt>
                <c:pt idx="11771">
                  <c:v>6</c:v>
                </c:pt>
                <c:pt idx="11772">
                  <c:v>6</c:v>
                </c:pt>
                <c:pt idx="11773">
                  <c:v>6</c:v>
                </c:pt>
                <c:pt idx="11774">
                  <c:v>6</c:v>
                </c:pt>
                <c:pt idx="11775">
                  <c:v>6</c:v>
                </c:pt>
                <c:pt idx="11776">
                  <c:v>6</c:v>
                </c:pt>
                <c:pt idx="11777">
                  <c:v>6</c:v>
                </c:pt>
                <c:pt idx="11778">
                  <c:v>6</c:v>
                </c:pt>
                <c:pt idx="11779">
                  <c:v>6</c:v>
                </c:pt>
                <c:pt idx="11780">
                  <c:v>6</c:v>
                </c:pt>
                <c:pt idx="11781">
                  <c:v>6</c:v>
                </c:pt>
                <c:pt idx="11782">
                  <c:v>6</c:v>
                </c:pt>
                <c:pt idx="11783">
                  <c:v>6</c:v>
                </c:pt>
                <c:pt idx="11784">
                  <c:v>6</c:v>
                </c:pt>
                <c:pt idx="11785">
                  <c:v>6</c:v>
                </c:pt>
                <c:pt idx="11786">
                  <c:v>6</c:v>
                </c:pt>
                <c:pt idx="11787">
                  <c:v>6</c:v>
                </c:pt>
                <c:pt idx="11788">
                  <c:v>6</c:v>
                </c:pt>
                <c:pt idx="11789">
                  <c:v>6</c:v>
                </c:pt>
                <c:pt idx="11790">
                  <c:v>6</c:v>
                </c:pt>
                <c:pt idx="11791">
                  <c:v>6</c:v>
                </c:pt>
                <c:pt idx="11792">
                  <c:v>4</c:v>
                </c:pt>
                <c:pt idx="11793">
                  <c:v>6</c:v>
                </c:pt>
                <c:pt idx="11794">
                  <c:v>6</c:v>
                </c:pt>
                <c:pt idx="11795">
                  <c:v>4</c:v>
                </c:pt>
                <c:pt idx="11796">
                  <c:v>4</c:v>
                </c:pt>
                <c:pt idx="11797">
                  <c:v>4</c:v>
                </c:pt>
                <c:pt idx="11798">
                  <c:v>4</c:v>
                </c:pt>
                <c:pt idx="11799">
                  <c:v>4</c:v>
                </c:pt>
                <c:pt idx="11800">
                  <c:v>4</c:v>
                </c:pt>
                <c:pt idx="11801">
                  <c:v>4</c:v>
                </c:pt>
                <c:pt idx="11802">
                  <c:v>4</c:v>
                </c:pt>
                <c:pt idx="11803">
                  <c:v>4</c:v>
                </c:pt>
                <c:pt idx="11804">
                  <c:v>4</c:v>
                </c:pt>
                <c:pt idx="11805">
                  <c:v>4</c:v>
                </c:pt>
                <c:pt idx="11806">
                  <c:v>4</c:v>
                </c:pt>
                <c:pt idx="11807">
                  <c:v>4</c:v>
                </c:pt>
                <c:pt idx="11808">
                  <c:v>4</c:v>
                </c:pt>
                <c:pt idx="11809">
                  <c:v>4</c:v>
                </c:pt>
                <c:pt idx="11810">
                  <c:v>4</c:v>
                </c:pt>
                <c:pt idx="11811">
                  <c:v>4</c:v>
                </c:pt>
                <c:pt idx="11812">
                  <c:v>4</c:v>
                </c:pt>
                <c:pt idx="11813">
                  <c:v>4</c:v>
                </c:pt>
                <c:pt idx="11814">
                  <c:v>4</c:v>
                </c:pt>
                <c:pt idx="11815">
                  <c:v>4</c:v>
                </c:pt>
                <c:pt idx="11816">
                  <c:v>4</c:v>
                </c:pt>
                <c:pt idx="11817">
                  <c:v>4</c:v>
                </c:pt>
                <c:pt idx="11818">
                  <c:v>4</c:v>
                </c:pt>
                <c:pt idx="11819">
                  <c:v>4</c:v>
                </c:pt>
                <c:pt idx="11820">
                  <c:v>4</c:v>
                </c:pt>
                <c:pt idx="11821">
                  <c:v>4</c:v>
                </c:pt>
                <c:pt idx="11822">
                  <c:v>4</c:v>
                </c:pt>
                <c:pt idx="11823">
                  <c:v>4</c:v>
                </c:pt>
                <c:pt idx="11824">
                  <c:v>4</c:v>
                </c:pt>
                <c:pt idx="11825">
                  <c:v>4</c:v>
                </c:pt>
                <c:pt idx="11826">
                  <c:v>4</c:v>
                </c:pt>
                <c:pt idx="11827">
                  <c:v>4</c:v>
                </c:pt>
                <c:pt idx="11828">
                  <c:v>4</c:v>
                </c:pt>
                <c:pt idx="11829">
                  <c:v>4</c:v>
                </c:pt>
                <c:pt idx="11830">
                  <c:v>4</c:v>
                </c:pt>
                <c:pt idx="11831">
                  <c:v>4</c:v>
                </c:pt>
                <c:pt idx="11832">
                  <c:v>8</c:v>
                </c:pt>
                <c:pt idx="11833">
                  <c:v>8</c:v>
                </c:pt>
                <c:pt idx="11834">
                  <c:v>8</c:v>
                </c:pt>
                <c:pt idx="11835">
                  <c:v>8</c:v>
                </c:pt>
                <c:pt idx="11836">
                  <c:v>8</c:v>
                </c:pt>
                <c:pt idx="11837">
                  <c:v>8</c:v>
                </c:pt>
                <c:pt idx="11838">
                  <c:v>8</c:v>
                </c:pt>
                <c:pt idx="11839">
                  <c:v>8</c:v>
                </c:pt>
                <c:pt idx="11840">
                  <c:v>8</c:v>
                </c:pt>
                <c:pt idx="11841">
                  <c:v>8</c:v>
                </c:pt>
                <c:pt idx="11842">
                  <c:v>8</c:v>
                </c:pt>
                <c:pt idx="11843">
                  <c:v>8</c:v>
                </c:pt>
                <c:pt idx="11844">
                  <c:v>8</c:v>
                </c:pt>
                <c:pt idx="11845">
                  <c:v>8</c:v>
                </c:pt>
                <c:pt idx="11846">
                  <c:v>8</c:v>
                </c:pt>
                <c:pt idx="11847">
                  <c:v>8</c:v>
                </c:pt>
                <c:pt idx="11848">
                  <c:v>8</c:v>
                </c:pt>
                <c:pt idx="11849">
                  <c:v>8</c:v>
                </c:pt>
                <c:pt idx="11850">
                  <c:v>8</c:v>
                </c:pt>
                <c:pt idx="11851">
                  <c:v>8</c:v>
                </c:pt>
                <c:pt idx="11852">
                  <c:v>8</c:v>
                </c:pt>
                <c:pt idx="11853">
                  <c:v>8</c:v>
                </c:pt>
                <c:pt idx="11854">
                  <c:v>8</c:v>
                </c:pt>
                <c:pt idx="11855">
                  <c:v>8</c:v>
                </c:pt>
                <c:pt idx="11856">
                  <c:v>8</c:v>
                </c:pt>
                <c:pt idx="11857">
                  <c:v>8</c:v>
                </c:pt>
                <c:pt idx="11858">
                  <c:v>8</c:v>
                </c:pt>
                <c:pt idx="11859">
                  <c:v>8</c:v>
                </c:pt>
                <c:pt idx="11860">
                  <c:v>8</c:v>
                </c:pt>
                <c:pt idx="11861">
                  <c:v>8</c:v>
                </c:pt>
                <c:pt idx="11862">
                  <c:v>8</c:v>
                </c:pt>
                <c:pt idx="11863">
                  <c:v>8</c:v>
                </c:pt>
                <c:pt idx="11864">
                  <c:v>8</c:v>
                </c:pt>
                <c:pt idx="11865">
                  <c:v>8</c:v>
                </c:pt>
                <c:pt idx="11866">
                  <c:v>8</c:v>
                </c:pt>
                <c:pt idx="11867">
                  <c:v>8</c:v>
                </c:pt>
                <c:pt idx="11868">
                  <c:v>8</c:v>
                </c:pt>
                <c:pt idx="11869">
                  <c:v>8</c:v>
                </c:pt>
                <c:pt idx="11870">
                  <c:v>8</c:v>
                </c:pt>
                <c:pt idx="11871">
                  <c:v>8</c:v>
                </c:pt>
                <c:pt idx="11872">
                  <c:v>8</c:v>
                </c:pt>
                <c:pt idx="11873">
                  <c:v>8</c:v>
                </c:pt>
                <c:pt idx="11874">
                  <c:v>8</c:v>
                </c:pt>
                <c:pt idx="11875">
                  <c:v>8</c:v>
                </c:pt>
                <c:pt idx="11876">
                  <c:v>8</c:v>
                </c:pt>
                <c:pt idx="11877">
                  <c:v>8</c:v>
                </c:pt>
                <c:pt idx="11878">
                  <c:v>8</c:v>
                </c:pt>
                <c:pt idx="11879">
                  <c:v>8</c:v>
                </c:pt>
                <c:pt idx="11880">
                  <c:v>8</c:v>
                </c:pt>
                <c:pt idx="11881">
                  <c:v>6</c:v>
                </c:pt>
                <c:pt idx="11882">
                  <c:v>6</c:v>
                </c:pt>
                <c:pt idx="11883">
                  <c:v>6</c:v>
                </c:pt>
                <c:pt idx="11884">
                  <c:v>6</c:v>
                </c:pt>
                <c:pt idx="11885">
                  <c:v>6</c:v>
                </c:pt>
                <c:pt idx="11886">
                  <c:v>6</c:v>
                </c:pt>
                <c:pt idx="11887">
                  <c:v>6</c:v>
                </c:pt>
                <c:pt idx="11888">
                  <c:v>6</c:v>
                </c:pt>
                <c:pt idx="11889">
                  <c:v>6</c:v>
                </c:pt>
                <c:pt idx="11890">
                  <c:v>6</c:v>
                </c:pt>
                <c:pt idx="11891">
                  <c:v>6</c:v>
                </c:pt>
                <c:pt idx="11892">
                  <c:v>6</c:v>
                </c:pt>
                <c:pt idx="11893">
                  <c:v>6</c:v>
                </c:pt>
                <c:pt idx="11894">
                  <c:v>4</c:v>
                </c:pt>
                <c:pt idx="11895">
                  <c:v>6</c:v>
                </c:pt>
                <c:pt idx="11896">
                  <c:v>6</c:v>
                </c:pt>
                <c:pt idx="11897">
                  <c:v>4</c:v>
                </c:pt>
                <c:pt idx="11898">
                  <c:v>6</c:v>
                </c:pt>
                <c:pt idx="11899">
                  <c:v>6</c:v>
                </c:pt>
                <c:pt idx="11900">
                  <c:v>6</c:v>
                </c:pt>
                <c:pt idx="11901">
                  <c:v>4</c:v>
                </c:pt>
                <c:pt idx="11902">
                  <c:v>6</c:v>
                </c:pt>
                <c:pt idx="11903">
                  <c:v>8</c:v>
                </c:pt>
                <c:pt idx="11904">
                  <c:v>8</c:v>
                </c:pt>
                <c:pt idx="11905">
                  <c:v>8</c:v>
                </c:pt>
                <c:pt idx="11906">
                  <c:v>6</c:v>
                </c:pt>
                <c:pt idx="11907">
                  <c:v>6</c:v>
                </c:pt>
                <c:pt idx="11908">
                  <c:v>6</c:v>
                </c:pt>
                <c:pt idx="11909">
                  <c:v>6</c:v>
                </c:pt>
                <c:pt idx="11910">
                  <c:v>6</c:v>
                </c:pt>
                <c:pt idx="11911">
                  <c:v>6</c:v>
                </c:pt>
                <c:pt idx="11912">
                  <c:v>6</c:v>
                </c:pt>
                <c:pt idx="11913">
                  <c:v>6</c:v>
                </c:pt>
              </c:numCache>
            </c:numRef>
          </c:xVal>
          <c:yVal>
            <c:numRef>
              <c:f>'Task 5.A'!$B$2:$B$11915</c:f>
              <c:numCache>
                <c:formatCode>General</c:formatCode>
                <c:ptCount val="11914"/>
                <c:pt idx="0">
                  <c:v>26</c:v>
                </c:pt>
                <c:pt idx="1">
                  <c:v>28</c:v>
                </c:pt>
                <c:pt idx="2">
                  <c:v>28</c:v>
                </c:pt>
                <c:pt idx="3">
                  <c:v>28</c:v>
                </c:pt>
                <c:pt idx="4">
                  <c:v>28</c:v>
                </c:pt>
                <c:pt idx="5">
                  <c:v>28</c:v>
                </c:pt>
                <c:pt idx="6">
                  <c:v>26</c:v>
                </c:pt>
                <c:pt idx="7">
                  <c:v>28</c:v>
                </c:pt>
                <c:pt idx="8">
                  <c:v>28</c:v>
                </c:pt>
                <c:pt idx="9">
                  <c:v>27</c:v>
                </c:pt>
                <c:pt idx="10">
                  <c:v>28</c:v>
                </c:pt>
                <c:pt idx="11">
                  <c:v>28</c:v>
                </c:pt>
                <c:pt idx="12">
                  <c:v>28</c:v>
                </c:pt>
                <c:pt idx="13">
                  <c:v>28</c:v>
                </c:pt>
                <c:pt idx="14">
                  <c:v>28</c:v>
                </c:pt>
                <c:pt idx="15">
                  <c:v>25</c:v>
                </c:pt>
                <c:pt idx="16">
                  <c:v>28</c:v>
                </c:pt>
                <c:pt idx="17">
                  <c:v>24</c:v>
                </c:pt>
                <c:pt idx="18">
                  <c:v>24</c:v>
                </c:pt>
                <c:pt idx="19">
                  <c:v>20</c:v>
                </c:pt>
                <c:pt idx="20">
                  <c:v>24</c:v>
                </c:pt>
                <c:pt idx="21">
                  <c:v>21</c:v>
                </c:pt>
                <c:pt idx="22">
                  <c:v>24</c:v>
                </c:pt>
                <c:pt idx="23">
                  <c:v>20</c:v>
                </c:pt>
                <c:pt idx="24">
                  <c:v>24</c:v>
                </c:pt>
                <c:pt idx="25">
                  <c:v>24</c:v>
                </c:pt>
                <c:pt idx="26">
                  <c:v>21</c:v>
                </c:pt>
                <c:pt idx="27">
                  <c:v>21</c:v>
                </c:pt>
                <c:pt idx="28">
                  <c:v>22</c:v>
                </c:pt>
                <c:pt idx="29">
                  <c:v>22</c:v>
                </c:pt>
                <c:pt idx="30">
                  <c:v>22</c:v>
                </c:pt>
                <c:pt idx="31">
                  <c:v>21</c:v>
                </c:pt>
                <c:pt idx="32">
                  <c:v>35</c:v>
                </c:pt>
                <c:pt idx="33">
                  <c:v>35</c:v>
                </c:pt>
                <c:pt idx="34">
                  <c:v>35</c:v>
                </c:pt>
                <c:pt idx="35">
                  <c:v>26</c:v>
                </c:pt>
                <c:pt idx="36">
                  <c:v>25</c:v>
                </c:pt>
                <c:pt idx="37">
                  <c:v>25</c:v>
                </c:pt>
                <c:pt idx="38">
                  <c:v>26</c:v>
                </c:pt>
                <c:pt idx="39">
                  <c:v>26</c:v>
                </c:pt>
                <c:pt idx="40">
                  <c:v>25</c:v>
                </c:pt>
                <c:pt idx="41">
                  <c:v>35</c:v>
                </c:pt>
                <c:pt idx="42">
                  <c:v>34</c:v>
                </c:pt>
                <c:pt idx="43">
                  <c:v>31</c:v>
                </c:pt>
                <c:pt idx="44">
                  <c:v>35</c:v>
                </c:pt>
                <c:pt idx="45">
                  <c:v>34</c:v>
                </c:pt>
                <c:pt idx="46">
                  <c:v>31</c:v>
                </c:pt>
                <c:pt idx="47">
                  <c:v>34</c:v>
                </c:pt>
                <c:pt idx="48">
                  <c:v>30</c:v>
                </c:pt>
                <c:pt idx="49">
                  <c:v>30</c:v>
                </c:pt>
                <c:pt idx="50">
                  <c:v>31</c:v>
                </c:pt>
                <c:pt idx="51">
                  <c:v>32</c:v>
                </c:pt>
                <c:pt idx="52">
                  <c:v>32</c:v>
                </c:pt>
                <c:pt idx="53">
                  <c:v>32</c:v>
                </c:pt>
                <c:pt idx="54">
                  <c:v>34</c:v>
                </c:pt>
                <c:pt idx="55">
                  <c:v>35</c:v>
                </c:pt>
                <c:pt idx="56">
                  <c:v>33</c:v>
                </c:pt>
                <c:pt idx="57">
                  <c:v>33</c:v>
                </c:pt>
                <c:pt idx="58">
                  <c:v>20</c:v>
                </c:pt>
                <c:pt idx="59">
                  <c:v>22</c:v>
                </c:pt>
                <c:pt idx="60">
                  <c:v>23</c:v>
                </c:pt>
                <c:pt idx="61">
                  <c:v>22</c:v>
                </c:pt>
                <c:pt idx="62">
                  <c:v>22</c:v>
                </c:pt>
                <c:pt idx="63">
                  <c:v>20</c:v>
                </c:pt>
                <c:pt idx="64">
                  <c:v>36</c:v>
                </c:pt>
                <c:pt idx="65">
                  <c:v>36</c:v>
                </c:pt>
                <c:pt idx="66">
                  <c:v>29</c:v>
                </c:pt>
                <c:pt idx="67">
                  <c:v>36</c:v>
                </c:pt>
                <c:pt idx="68">
                  <c:v>36</c:v>
                </c:pt>
                <c:pt idx="69">
                  <c:v>29</c:v>
                </c:pt>
                <c:pt idx="70">
                  <c:v>36</c:v>
                </c:pt>
                <c:pt idx="71">
                  <c:v>36</c:v>
                </c:pt>
                <c:pt idx="72">
                  <c:v>29</c:v>
                </c:pt>
                <c:pt idx="73">
                  <c:v>29</c:v>
                </c:pt>
                <c:pt idx="74">
                  <c:v>36</c:v>
                </c:pt>
                <c:pt idx="75">
                  <c:v>36</c:v>
                </c:pt>
                <c:pt idx="76">
                  <c:v>36</c:v>
                </c:pt>
                <c:pt idx="77">
                  <c:v>36</c:v>
                </c:pt>
                <c:pt idx="78">
                  <c:v>28</c:v>
                </c:pt>
                <c:pt idx="79">
                  <c:v>28</c:v>
                </c:pt>
                <c:pt idx="80">
                  <c:v>36</c:v>
                </c:pt>
                <c:pt idx="81">
                  <c:v>36</c:v>
                </c:pt>
                <c:pt idx="82">
                  <c:v>36</c:v>
                </c:pt>
                <c:pt idx="83">
                  <c:v>28</c:v>
                </c:pt>
                <c:pt idx="84">
                  <c:v>36</c:v>
                </c:pt>
                <c:pt idx="85">
                  <c:v>36</c:v>
                </c:pt>
                <c:pt idx="86">
                  <c:v>36</c:v>
                </c:pt>
                <c:pt idx="87">
                  <c:v>36</c:v>
                </c:pt>
                <c:pt idx="88">
                  <c:v>36</c:v>
                </c:pt>
                <c:pt idx="89">
                  <c:v>29</c:v>
                </c:pt>
                <c:pt idx="90">
                  <c:v>29</c:v>
                </c:pt>
                <c:pt idx="91">
                  <c:v>35</c:v>
                </c:pt>
                <c:pt idx="92">
                  <c:v>35</c:v>
                </c:pt>
                <c:pt idx="93">
                  <c:v>35</c:v>
                </c:pt>
                <c:pt idx="94">
                  <c:v>35</c:v>
                </c:pt>
                <c:pt idx="95">
                  <c:v>28</c:v>
                </c:pt>
                <c:pt idx="96">
                  <c:v>26</c:v>
                </c:pt>
                <c:pt idx="97">
                  <c:v>26</c:v>
                </c:pt>
                <c:pt idx="98">
                  <c:v>26</c:v>
                </c:pt>
                <c:pt idx="99">
                  <c:v>26</c:v>
                </c:pt>
                <c:pt idx="100">
                  <c:v>26</c:v>
                </c:pt>
                <c:pt idx="101">
                  <c:v>25</c:v>
                </c:pt>
                <c:pt idx="102">
                  <c:v>25</c:v>
                </c:pt>
                <c:pt idx="103">
                  <c:v>25</c:v>
                </c:pt>
                <c:pt idx="104">
                  <c:v>26</c:v>
                </c:pt>
                <c:pt idx="105">
                  <c:v>23</c:v>
                </c:pt>
                <c:pt idx="106">
                  <c:v>26</c:v>
                </c:pt>
                <c:pt idx="107">
                  <c:v>26</c:v>
                </c:pt>
                <c:pt idx="108">
                  <c:v>26</c:v>
                </c:pt>
                <c:pt idx="109">
                  <c:v>26</c:v>
                </c:pt>
                <c:pt idx="110">
                  <c:v>26</c:v>
                </c:pt>
                <c:pt idx="111">
                  <c:v>25</c:v>
                </c:pt>
                <c:pt idx="112">
                  <c:v>35</c:v>
                </c:pt>
                <c:pt idx="113">
                  <c:v>35</c:v>
                </c:pt>
                <c:pt idx="114">
                  <c:v>34</c:v>
                </c:pt>
                <c:pt idx="115">
                  <c:v>34</c:v>
                </c:pt>
                <c:pt idx="116">
                  <c:v>34</c:v>
                </c:pt>
                <c:pt idx="117">
                  <c:v>34</c:v>
                </c:pt>
                <c:pt idx="118">
                  <c:v>35</c:v>
                </c:pt>
                <c:pt idx="119">
                  <c:v>35</c:v>
                </c:pt>
                <c:pt idx="120">
                  <c:v>34</c:v>
                </c:pt>
                <c:pt idx="121">
                  <c:v>34</c:v>
                </c:pt>
                <c:pt idx="122">
                  <c:v>35</c:v>
                </c:pt>
                <c:pt idx="123">
                  <c:v>35</c:v>
                </c:pt>
                <c:pt idx="124">
                  <c:v>30</c:v>
                </c:pt>
                <c:pt idx="125">
                  <c:v>33</c:v>
                </c:pt>
                <c:pt idx="126">
                  <c:v>33</c:v>
                </c:pt>
                <c:pt idx="127">
                  <c:v>34</c:v>
                </c:pt>
                <c:pt idx="128">
                  <c:v>30</c:v>
                </c:pt>
                <c:pt idx="129">
                  <c:v>30</c:v>
                </c:pt>
                <c:pt idx="130">
                  <c:v>33</c:v>
                </c:pt>
                <c:pt idx="131">
                  <c:v>33</c:v>
                </c:pt>
                <c:pt idx="132">
                  <c:v>33</c:v>
                </c:pt>
                <c:pt idx="133">
                  <c:v>35</c:v>
                </c:pt>
                <c:pt idx="134">
                  <c:v>32</c:v>
                </c:pt>
                <c:pt idx="135">
                  <c:v>45</c:v>
                </c:pt>
                <c:pt idx="136">
                  <c:v>33</c:v>
                </c:pt>
                <c:pt idx="137">
                  <c:v>33</c:v>
                </c:pt>
                <c:pt idx="138">
                  <c:v>35</c:v>
                </c:pt>
                <c:pt idx="139">
                  <c:v>30</c:v>
                </c:pt>
                <c:pt idx="140">
                  <c:v>43</c:v>
                </c:pt>
                <c:pt idx="141">
                  <c:v>35</c:v>
                </c:pt>
                <c:pt idx="142">
                  <c:v>43</c:v>
                </c:pt>
                <c:pt idx="143">
                  <c:v>36</c:v>
                </c:pt>
                <c:pt idx="144">
                  <c:v>40</c:v>
                </c:pt>
                <c:pt idx="145">
                  <c:v>33</c:v>
                </c:pt>
                <c:pt idx="146">
                  <c:v>42</c:v>
                </c:pt>
                <c:pt idx="147">
                  <c:v>34</c:v>
                </c:pt>
                <c:pt idx="148">
                  <c:v>34</c:v>
                </c:pt>
                <c:pt idx="149">
                  <c:v>34</c:v>
                </c:pt>
                <c:pt idx="150">
                  <c:v>34</c:v>
                </c:pt>
                <c:pt idx="151">
                  <c:v>36</c:v>
                </c:pt>
                <c:pt idx="152">
                  <c:v>35</c:v>
                </c:pt>
                <c:pt idx="153">
                  <c:v>40</c:v>
                </c:pt>
                <c:pt idx="154">
                  <c:v>33</c:v>
                </c:pt>
                <c:pt idx="155">
                  <c:v>34</c:v>
                </c:pt>
                <c:pt idx="156">
                  <c:v>34</c:v>
                </c:pt>
                <c:pt idx="157">
                  <c:v>35</c:v>
                </c:pt>
                <c:pt idx="158">
                  <c:v>33</c:v>
                </c:pt>
                <c:pt idx="159">
                  <c:v>40</c:v>
                </c:pt>
                <c:pt idx="160">
                  <c:v>33</c:v>
                </c:pt>
                <c:pt idx="161">
                  <c:v>42</c:v>
                </c:pt>
                <c:pt idx="162">
                  <c:v>31</c:v>
                </c:pt>
                <c:pt idx="163">
                  <c:v>32</c:v>
                </c:pt>
                <c:pt idx="164">
                  <c:v>40</c:v>
                </c:pt>
                <c:pt idx="165">
                  <c:v>19</c:v>
                </c:pt>
                <c:pt idx="166">
                  <c:v>20</c:v>
                </c:pt>
                <c:pt idx="167">
                  <c:v>22</c:v>
                </c:pt>
                <c:pt idx="168">
                  <c:v>20</c:v>
                </c:pt>
                <c:pt idx="169">
                  <c:v>18</c:v>
                </c:pt>
                <c:pt idx="170">
                  <c:v>22</c:v>
                </c:pt>
                <c:pt idx="171">
                  <c:v>19</c:v>
                </c:pt>
                <c:pt idx="172">
                  <c:v>21</c:v>
                </c:pt>
                <c:pt idx="173">
                  <c:v>22</c:v>
                </c:pt>
                <c:pt idx="174">
                  <c:v>30</c:v>
                </c:pt>
                <c:pt idx="175">
                  <c:v>29</c:v>
                </c:pt>
                <c:pt idx="176">
                  <c:v>17</c:v>
                </c:pt>
                <c:pt idx="177">
                  <c:v>21</c:v>
                </c:pt>
                <c:pt idx="178">
                  <c:v>19</c:v>
                </c:pt>
                <c:pt idx="179">
                  <c:v>20</c:v>
                </c:pt>
                <c:pt idx="180">
                  <c:v>21</c:v>
                </c:pt>
                <c:pt idx="181">
                  <c:v>22</c:v>
                </c:pt>
                <c:pt idx="182">
                  <c:v>22</c:v>
                </c:pt>
                <c:pt idx="183">
                  <c:v>18</c:v>
                </c:pt>
                <c:pt idx="184">
                  <c:v>23</c:v>
                </c:pt>
                <c:pt idx="185">
                  <c:v>19</c:v>
                </c:pt>
                <c:pt idx="186">
                  <c:v>22</c:v>
                </c:pt>
                <c:pt idx="187">
                  <c:v>30</c:v>
                </c:pt>
                <c:pt idx="188">
                  <c:v>21</c:v>
                </c:pt>
                <c:pt idx="189">
                  <c:v>22</c:v>
                </c:pt>
                <c:pt idx="190">
                  <c:v>22</c:v>
                </c:pt>
                <c:pt idx="191">
                  <c:v>19</c:v>
                </c:pt>
                <c:pt idx="192">
                  <c:v>23</c:v>
                </c:pt>
                <c:pt idx="193">
                  <c:v>18</c:v>
                </c:pt>
                <c:pt idx="194">
                  <c:v>23</c:v>
                </c:pt>
                <c:pt idx="195">
                  <c:v>22</c:v>
                </c:pt>
                <c:pt idx="196">
                  <c:v>22</c:v>
                </c:pt>
                <c:pt idx="197">
                  <c:v>22</c:v>
                </c:pt>
                <c:pt idx="198">
                  <c:v>22</c:v>
                </c:pt>
                <c:pt idx="199">
                  <c:v>23</c:v>
                </c:pt>
                <c:pt idx="200">
                  <c:v>23</c:v>
                </c:pt>
                <c:pt idx="201">
                  <c:v>22</c:v>
                </c:pt>
                <c:pt idx="202">
                  <c:v>22</c:v>
                </c:pt>
                <c:pt idx="203">
                  <c:v>27</c:v>
                </c:pt>
                <c:pt idx="204">
                  <c:v>31</c:v>
                </c:pt>
                <c:pt idx="205">
                  <c:v>31</c:v>
                </c:pt>
                <c:pt idx="206">
                  <c:v>27</c:v>
                </c:pt>
                <c:pt idx="207">
                  <c:v>31</c:v>
                </c:pt>
                <c:pt idx="208">
                  <c:v>31</c:v>
                </c:pt>
                <c:pt idx="209">
                  <c:v>27</c:v>
                </c:pt>
                <c:pt idx="210">
                  <c:v>27</c:v>
                </c:pt>
                <c:pt idx="211">
                  <c:v>27</c:v>
                </c:pt>
                <c:pt idx="212">
                  <c:v>31</c:v>
                </c:pt>
                <c:pt idx="213">
                  <c:v>27</c:v>
                </c:pt>
                <c:pt idx="214">
                  <c:v>31</c:v>
                </c:pt>
                <c:pt idx="215">
                  <c:v>27</c:v>
                </c:pt>
                <c:pt idx="216">
                  <c:v>27</c:v>
                </c:pt>
                <c:pt idx="217">
                  <c:v>31</c:v>
                </c:pt>
                <c:pt idx="218">
                  <c:v>31</c:v>
                </c:pt>
                <c:pt idx="219">
                  <c:v>31</c:v>
                </c:pt>
                <c:pt idx="220">
                  <c:v>31</c:v>
                </c:pt>
                <c:pt idx="221">
                  <c:v>27</c:v>
                </c:pt>
                <c:pt idx="222">
                  <c:v>27</c:v>
                </c:pt>
                <c:pt idx="223">
                  <c:v>27</c:v>
                </c:pt>
                <c:pt idx="224">
                  <c:v>27</c:v>
                </c:pt>
                <c:pt idx="225">
                  <c:v>27</c:v>
                </c:pt>
                <c:pt idx="226">
                  <c:v>30</c:v>
                </c:pt>
                <c:pt idx="227">
                  <c:v>30</c:v>
                </c:pt>
                <c:pt idx="228">
                  <c:v>27</c:v>
                </c:pt>
                <c:pt idx="229">
                  <c:v>30</c:v>
                </c:pt>
                <c:pt idx="230">
                  <c:v>30</c:v>
                </c:pt>
                <c:pt idx="231">
                  <c:v>27</c:v>
                </c:pt>
                <c:pt idx="232">
                  <c:v>30</c:v>
                </c:pt>
                <c:pt idx="233">
                  <c:v>24</c:v>
                </c:pt>
                <c:pt idx="234">
                  <c:v>24</c:v>
                </c:pt>
                <c:pt idx="235">
                  <c:v>25</c:v>
                </c:pt>
                <c:pt idx="236">
                  <c:v>25</c:v>
                </c:pt>
                <c:pt idx="237">
                  <c:v>25</c:v>
                </c:pt>
                <c:pt idx="238">
                  <c:v>25</c:v>
                </c:pt>
                <c:pt idx="239">
                  <c:v>22</c:v>
                </c:pt>
                <c:pt idx="240">
                  <c:v>22</c:v>
                </c:pt>
                <c:pt idx="241">
                  <c:v>22</c:v>
                </c:pt>
                <c:pt idx="242">
                  <c:v>22</c:v>
                </c:pt>
                <c:pt idx="243">
                  <c:v>22</c:v>
                </c:pt>
                <c:pt idx="244">
                  <c:v>22</c:v>
                </c:pt>
                <c:pt idx="245">
                  <c:v>22</c:v>
                </c:pt>
                <c:pt idx="246">
                  <c:v>22</c:v>
                </c:pt>
                <c:pt idx="247">
                  <c:v>22</c:v>
                </c:pt>
                <c:pt idx="248">
                  <c:v>22</c:v>
                </c:pt>
                <c:pt idx="249">
                  <c:v>22</c:v>
                </c:pt>
                <c:pt idx="250">
                  <c:v>22</c:v>
                </c:pt>
                <c:pt idx="251">
                  <c:v>33</c:v>
                </c:pt>
                <c:pt idx="252">
                  <c:v>33</c:v>
                </c:pt>
                <c:pt idx="253">
                  <c:v>33</c:v>
                </c:pt>
                <c:pt idx="254">
                  <c:v>32</c:v>
                </c:pt>
                <c:pt idx="255">
                  <c:v>33</c:v>
                </c:pt>
                <c:pt idx="256">
                  <c:v>23</c:v>
                </c:pt>
                <c:pt idx="257">
                  <c:v>23</c:v>
                </c:pt>
                <c:pt idx="258">
                  <c:v>23</c:v>
                </c:pt>
                <c:pt idx="259">
                  <c:v>23</c:v>
                </c:pt>
                <c:pt idx="260">
                  <c:v>23</c:v>
                </c:pt>
                <c:pt idx="261">
                  <c:v>23</c:v>
                </c:pt>
                <c:pt idx="262">
                  <c:v>24</c:v>
                </c:pt>
                <c:pt idx="263">
                  <c:v>24</c:v>
                </c:pt>
                <c:pt idx="264">
                  <c:v>25</c:v>
                </c:pt>
                <c:pt idx="265">
                  <c:v>25</c:v>
                </c:pt>
                <c:pt idx="266">
                  <c:v>24</c:v>
                </c:pt>
                <c:pt idx="267">
                  <c:v>24</c:v>
                </c:pt>
                <c:pt idx="268">
                  <c:v>25</c:v>
                </c:pt>
                <c:pt idx="269">
                  <c:v>24</c:v>
                </c:pt>
                <c:pt idx="270">
                  <c:v>24</c:v>
                </c:pt>
                <c:pt idx="271">
                  <c:v>25</c:v>
                </c:pt>
                <c:pt idx="272">
                  <c:v>25</c:v>
                </c:pt>
                <c:pt idx="273">
                  <c:v>23</c:v>
                </c:pt>
                <c:pt idx="274">
                  <c:v>24</c:v>
                </c:pt>
                <c:pt idx="275">
                  <c:v>24</c:v>
                </c:pt>
                <c:pt idx="276">
                  <c:v>23</c:v>
                </c:pt>
                <c:pt idx="277">
                  <c:v>24</c:v>
                </c:pt>
                <c:pt idx="278">
                  <c:v>23</c:v>
                </c:pt>
                <c:pt idx="279">
                  <c:v>24</c:v>
                </c:pt>
                <c:pt idx="280">
                  <c:v>25</c:v>
                </c:pt>
                <c:pt idx="281">
                  <c:v>24</c:v>
                </c:pt>
                <c:pt idx="282">
                  <c:v>25</c:v>
                </c:pt>
                <c:pt idx="283">
                  <c:v>25</c:v>
                </c:pt>
                <c:pt idx="284">
                  <c:v>25</c:v>
                </c:pt>
                <c:pt idx="285">
                  <c:v>24</c:v>
                </c:pt>
                <c:pt idx="286">
                  <c:v>25</c:v>
                </c:pt>
                <c:pt idx="287">
                  <c:v>23</c:v>
                </c:pt>
                <c:pt idx="288">
                  <c:v>24</c:v>
                </c:pt>
                <c:pt idx="289">
                  <c:v>24</c:v>
                </c:pt>
                <c:pt idx="290">
                  <c:v>23</c:v>
                </c:pt>
                <c:pt idx="291">
                  <c:v>23</c:v>
                </c:pt>
                <c:pt idx="292">
                  <c:v>24</c:v>
                </c:pt>
                <c:pt idx="293">
                  <c:v>23</c:v>
                </c:pt>
                <c:pt idx="294">
                  <c:v>15</c:v>
                </c:pt>
                <c:pt idx="295">
                  <c:v>15</c:v>
                </c:pt>
                <c:pt idx="296">
                  <c:v>15</c:v>
                </c:pt>
                <c:pt idx="297">
                  <c:v>15</c:v>
                </c:pt>
                <c:pt idx="298">
                  <c:v>15</c:v>
                </c:pt>
                <c:pt idx="299">
                  <c:v>15</c:v>
                </c:pt>
                <c:pt idx="300">
                  <c:v>15</c:v>
                </c:pt>
                <c:pt idx="301">
                  <c:v>15</c:v>
                </c:pt>
                <c:pt idx="302">
                  <c:v>15</c:v>
                </c:pt>
                <c:pt idx="303">
                  <c:v>15</c:v>
                </c:pt>
                <c:pt idx="304">
                  <c:v>15</c:v>
                </c:pt>
                <c:pt idx="305">
                  <c:v>15</c:v>
                </c:pt>
                <c:pt idx="306">
                  <c:v>15</c:v>
                </c:pt>
                <c:pt idx="307">
                  <c:v>26</c:v>
                </c:pt>
                <c:pt idx="308">
                  <c:v>24</c:v>
                </c:pt>
                <c:pt idx="309">
                  <c:v>26</c:v>
                </c:pt>
                <c:pt idx="310">
                  <c:v>25</c:v>
                </c:pt>
                <c:pt idx="311">
                  <c:v>26</c:v>
                </c:pt>
                <c:pt idx="312">
                  <c:v>26</c:v>
                </c:pt>
                <c:pt idx="313">
                  <c:v>26</c:v>
                </c:pt>
                <c:pt idx="314">
                  <c:v>25</c:v>
                </c:pt>
                <c:pt idx="315">
                  <c:v>26</c:v>
                </c:pt>
                <c:pt idx="316">
                  <c:v>26</c:v>
                </c:pt>
                <c:pt idx="317">
                  <c:v>25</c:v>
                </c:pt>
                <c:pt idx="318">
                  <c:v>24</c:v>
                </c:pt>
                <c:pt idx="319">
                  <c:v>26</c:v>
                </c:pt>
                <c:pt idx="320">
                  <c:v>26</c:v>
                </c:pt>
                <c:pt idx="321">
                  <c:v>26</c:v>
                </c:pt>
                <c:pt idx="322">
                  <c:v>26</c:v>
                </c:pt>
                <c:pt idx="323">
                  <c:v>26</c:v>
                </c:pt>
                <c:pt idx="324">
                  <c:v>25</c:v>
                </c:pt>
                <c:pt idx="325">
                  <c:v>24</c:v>
                </c:pt>
                <c:pt idx="326">
                  <c:v>26</c:v>
                </c:pt>
                <c:pt idx="327">
                  <c:v>26</c:v>
                </c:pt>
                <c:pt idx="328">
                  <c:v>26</c:v>
                </c:pt>
                <c:pt idx="329">
                  <c:v>26</c:v>
                </c:pt>
                <c:pt idx="330">
                  <c:v>26</c:v>
                </c:pt>
                <c:pt idx="331">
                  <c:v>24</c:v>
                </c:pt>
                <c:pt idx="332">
                  <c:v>26</c:v>
                </c:pt>
                <c:pt idx="333">
                  <c:v>26</c:v>
                </c:pt>
                <c:pt idx="334">
                  <c:v>25</c:v>
                </c:pt>
                <c:pt idx="335">
                  <c:v>26</c:v>
                </c:pt>
                <c:pt idx="336">
                  <c:v>25</c:v>
                </c:pt>
                <c:pt idx="337">
                  <c:v>26</c:v>
                </c:pt>
                <c:pt idx="338">
                  <c:v>26</c:v>
                </c:pt>
                <c:pt idx="339">
                  <c:v>26</c:v>
                </c:pt>
                <c:pt idx="340">
                  <c:v>26</c:v>
                </c:pt>
                <c:pt idx="341">
                  <c:v>26</c:v>
                </c:pt>
                <c:pt idx="342">
                  <c:v>26</c:v>
                </c:pt>
                <c:pt idx="343">
                  <c:v>26</c:v>
                </c:pt>
                <c:pt idx="344">
                  <c:v>26</c:v>
                </c:pt>
                <c:pt idx="345">
                  <c:v>26</c:v>
                </c:pt>
                <c:pt idx="346">
                  <c:v>26</c:v>
                </c:pt>
                <c:pt idx="347">
                  <c:v>24</c:v>
                </c:pt>
                <c:pt idx="348">
                  <c:v>26</c:v>
                </c:pt>
                <c:pt idx="349">
                  <c:v>24</c:v>
                </c:pt>
                <c:pt idx="350">
                  <c:v>26</c:v>
                </c:pt>
                <c:pt idx="351">
                  <c:v>25</c:v>
                </c:pt>
                <c:pt idx="352">
                  <c:v>25</c:v>
                </c:pt>
                <c:pt idx="353">
                  <c:v>26</c:v>
                </c:pt>
                <c:pt idx="354">
                  <c:v>25</c:v>
                </c:pt>
                <c:pt idx="355">
                  <c:v>26</c:v>
                </c:pt>
                <c:pt idx="356">
                  <c:v>26</c:v>
                </c:pt>
                <c:pt idx="357">
                  <c:v>26</c:v>
                </c:pt>
                <c:pt idx="358">
                  <c:v>37</c:v>
                </c:pt>
                <c:pt idx="359">
                  <c:v>39</c:v>
                </c:pt>
                <c:pt idx="360">
                  <c:v>41</c:v>
                </c:pt>
                <c:pt idx="361">
                  <c:v>41</c:v>
                </c:pt>
                <c:pt idx="362">
                  <c:v>41</c:v>
                </c:pt>
                <c:pt idx="363">
                  <c:v>37</c:v>
                </c:pt>
                <c:pt idx="364">
                  <c:v>37</c:v>
                </c:pt>
                <c:pt idx="365">
                  <c:v>39</c:v>
                </c:pt>
                <c:pt idx="366">
                  <c:v>35</c:v>
                </c:pt>
                <c:pt idx="367">
                  <c:v>40</c:v>
                </c:pt>
                <c:pt idx="368">
                  <c:v>41</c:v>
                </c:pt>
                <c:pt idx="369">
                  <c:v>40</c:v>
                </c:pt>
                <c:pt idx="370">
                  <c:v>40</c:v>
                </c:pt>
                <c:pt idx="371">
                  <c:v>40</c:v>
                </c:pt>
                <c:pt idx="372">
                  <c:v>40</c:v>
                </c:pt>
                <c:pt idx="373">
                  <c:v>41</c:v>
                </c:pt>
                <c:pt idx="374">
                  <c:v>35</c:v>
                </c:pt>
                <c:pt idx="375">
                  <c:v>41</c:v>
                </c:pt>
                <c:pt idx="376">
                  <c:v>40</c:v>
                </c:pt>
                <c:pt idx="377">
                  <c:v>37</c:v>
                </c:pt>
                <c:pt idx="378">
                  <c:v>41</c:v>
                </c:pt>
                <c:pt idx="379">
                  <c:v>41</c:v>
                </c:pt>
                <c:pt idx="380">
                  <c:v>41</c:v>
                </c:pt>
                <c:pt idx="381">
                  <c:v>41</c:v>
                </c:pt>
                <c:pt idx="382">
                  <c:v>37</c:v>
                </c:pt>
                <c:pt idx="383">
                  <c:v>40</c:v>
                </c:pt>
                <c:pt idx="384">
                  <c:v>40</c:v>
                </c:pt>
                <c:pt idx="385">
                  <c:v>41</c:v>
                </c:pt>
                <c:pt idx="386">
                  <c:v>40</c:v>
                </c:pt>
                <c:pt idx="387">
                  <c:v>41</c:v>
                </c:pt>
                <c:pt idx="388">
                  <c:v>37</c:v>
                </c:pt>
                <c:pt idx="389">
                  <c:v>37</c:v>
                </c:pt>
                <c:pt idx="390">
                  <c:v>41</c:v>
                </c:pt>
                <c:pt idx="391">
                  <c:v>40</c:v>
                </c:pt>
                <c:pt idx="392">
                  <c:v>40</c:v>
                </c:pt>
                <c:pt idx="393">
                  <c:v>40</c:v>
                </c:pt>
                <c:pt idx="394">
                  <c:v>39</c:v>
                </c:pt>
                <c:pt idx="395">
                  <c:v>41</c:v>
                </c:pt>
                <c:pt idx="396">
                  <c:v>35</c:v>
                </c:pt>
                <c:pt idx="397">
                  <c:v>39</c:v>
                </c:pt>
                <c:pt idx="398">
                  <c:v>37</c:v>
                </c:pt>
                <c:pt idx="399">
                  <c:v>37</c:v>
                </c:pt>
                <c:pt idx="400">
                  <c:v>34</c:v>
                </c:pt>
                <c:pt idx="401">
                  <c:v>36</c:v>
                </c:pt>
                <c:pt idx="402">
                  <c:v>37</c:v>
                </c:pt>
                <c:pt idx="403">
                  <c:v>35</c:v>
                </c:pt>
                <c:pt idx="404">
                  <c:v>33</c:v>
                </c:pt>
                <c:pt idx="405">
                  <c:v>37</c:v>
                </c:pt>
                <c:pt idx="406">
                  <c:v>35</c:v>
                </c:pt>
                <c:pt idx="407">
                  <c:v>37</c:v>
                </c:pt>
                <c:pt idx="408">
                  <c:v>37</c:v>
                </c:pt>
                <c:pt idx="409">
                  <c:v>33</c:v>
                </c:pt>
                <c:pt idx="410">
                  <c:v>37</c:v>
                </c:pt>
                <c:pt idx="411">
                  <c:v>33</c:v>
                </c:pt>
                <c:pt idx="412">
                  <c:v>34</c:v>
                </c:pt>
                <c:pt idx="413">
                  <c:v>34</c:v>
                </c:pt>
                <c:pt idx="414">
                  <c:v>33</c:v>
                </c:pt>
                <c:pt idx="415">
                  <c:v>32</c:v>
                </c:pt>
                <c:pt idx="416">
                  <c:v>31</c:v>
                </c:pt>
                <c:pt idx="417">
                  <c:v>34</c:v>
                </c:pt>
                <c:pt idx="418">
                  <c:v>30</c:v>
                </c:pt>
                <c:pt idx="419">
                  <c:v>31</c:v>
                </c:pt>
                <c:pt idx="420">
                  <c:v>34</c:v>
                </c:pt>
                <c:pt idx="421">
                  <c:v>32</c:v>
                </c:pt>
                <c:pt idx="422">
                  <c:v>31</c:v>
                </c:pt>
                <c:pt idx="423">
                  <c:v>33</c:v>
                </c:pt>
                <c:pt idx="424">
                  <c:v>34</c:v>
                </c:pt>
                <c:pt idx="425">
                  <c:v>29</c:v>
                </c:pt>
                <c:pt idx="426">
                  <c:v>32</c:v>
                </c:pt>
                <c:pt idx="427">
                  <c:v>33</c:v>
                </c:pt>
                <c:pt idx="428">
                  <c:v>33</c:v>
                </c:pt>
                <c:pt idx="429">
                  <c:v>34</c:v>
                </c:pt>
                <c:pt idx="430">
                  <c:v>30</c:v>
                </c:pt>
                <c:pt idx="431">
                  <c:v>33</c:v>
                </c:pt>
                <c:pt idx="432">
                  <c:v>33</c:v>
                </c:pt>
                <c:pt idx="433">
                  <c:v>35</c:v>
                </c:pt>
                <c:pt idx="434">
                  <c:v>31</c:v>
                </c:pt>
                <c:pt idx="435">
                  <c:v>34</c:v>
                </c:pt>
                <c:pt idx="436">
                  <c:v>35</c:v>
                </c:pt>
                <c:pt idx="437">
                  <c:v>33</c:v>
                </c:pt>
                <c:pt idx="438">
                  <c:v>34</c:v>
                </c:pt>
                <c:pt idx="439">
                  <c:v>34</c:v>
                </c:pt>
                <c:pt idx="440">
                  <c:v>30</c:v>
                </c:pt>
                <c:pt idx="441">
                  <c:v>35</c:v>
                </c:pt>
                <c:pt idx="442">
                  <c:v>29</c:v>
                </c:pt>
                <c:pt idx="443">
                  <c:v>34</c:v>
                </c:pt>
                <c:pt idx="444">
                  <c:v>31</c:v>
                </c:pt>
                <c:pt idx="445">
                  <c:v>31</c:v>
                </c:pt>
                <c:pt idx="446">
                  <c:v>34</c:v>
                </c:pt>
                <c:pt idx="447">
                  <c:v>32</c:v>
                </c:pt>
                <c:pt idx="448">
                  <c:v>31</c:v>
                </c:pt>
                <c:pt idx="449">
                  <c:v>33</c:v>
                </c:pt>
                <c:pt idx="450">
                  <c:v>34</c:v>
                </c:pt>
                <c:pt idx="451">
                  <c:v>30</c:v>
                </c:pt>
                <c:pt idx="452">
                  <c:v>29</c:v>
                </c:pt>
                <c:pt idx="453">
                  <c:v>32</c:v>
                </c:pt>
                <c:pt idx="454">
                  <c:v>20</c:v>
                </c:pt>
                <c:pt idx="455">
                  <c:v>16</c:v>
                </c:pt>
                <c:pt idx="456">
                  <c:v>22</c:v>
                </c:pt>
                <c:pt idx="457">
                  <c:v>17</c:v>
                </c:pt>
                <c:pt idx="458">
                  <c:v>17</c:v>
                </c:pt>
                <c:pt idx="459">
                  <c:v>17</c:v>
                </c:pt>
                <c:pt idx="460">
                  <c:v>14</c:v>
                </c:pt>
                <c:pt idx="461">
                  <c:v>15</c:v>
                </c:pt>
                <c:pt idx="462">
                  <c:v>14</c:v>
                </c:pt>
                <c:pt idx="463">
                  <c:v>15</c:v>
                </c:pt>
                <c:pt idx="464">
                  <c:v>14</c:v>
                </c:pt>
                <c:pt idx="465">
                  <c:v>15</c:v>
                </c:pt>
                <c:pt idx="466">
                  <c:v>17</c:v>
                </c:pt>
                <c:pt idx="467">
                  <c:v>17</c:v>
                </c:pt>
                <c:pt idx="468">
                  <c:v>17</c:v>
                </c:pt>
                <c:pt idx="469">
                  <c:v>17</c:v>
                </c:pt>
                <c:pt idx="470">
                  <c:v>17</c:v>
                </c:pt>
                <c:pt idx="471">
                  <c:v>17</c:v>
                </c:pt>
                <c:pt idx="472">
                  <c:v>17</c:v>
                </c:pt>
                <c:pt idx="473">
                  <c:v>17</c:v>
                </c:pt>
                <c:pt idx="474">
                  <c:v>34</c:v>
                </c:pt>
                <c:pt idx="475">
                  <c:v>34</c:v>
                </c:pt>
                <c:pt idx="476">
                  <c:v>34</c:v>
                </c:pt>
                <c:pt idx="477">
                  <c:v>34</c:v>
                </c:pt>
                <c:pt idx="478">
                  <c:v>34</c:v>
                </c:pt>
                <c:pt idx="479">
                  <c:v>23</c:v>
                </c:pt>
                <c:pt idx="480">
                  <c:v>23</c:v>
                </c:pt>
                <c:pt idx="481">
                  <c:v>22</c:v>
                </c:pt>
                <c:pt idx="482">
                  <c:v>22</c:v>
                </c:pt>
                <c:pt idx="483">
                  <c:v>22</c:v>
                </c:pt>
                <c:pt idx="484">
                  <c:v>22</c:v>
                </c:pt>
                <c:pt idx="485">
                  <c:v>23</c:v>
                </c:pt>
                <c:pt idx="486">
                  <c:v>22</c:v>
                </c:pt>
                <c:pt idx="487">
                  <c:v>21</c:v>
                </c:pt>
                <c:pt idx="488">
                  <c:v>21</c:v>
                </c:pt>
                <c:pt idx="489">
                  <c:v>21</c:v>
                </c:pt>
                <c:pt idx="490">
                  <c:v>22</c:v>
                </c:pt>
                <c:pt idx="491">
                  <c:v>22</c:v>
                </c:pt>
                <c:pt idx="492">
                  <c:v>21</c:v>
                </c:pt>
                <c:pt idx="493">
                  <c:v>22</c:v>
                </c:pt>
                <c:pt idx="494">
                  <c:v>21</c:v>
                </c:pt>
                <c:pt idx="495">
                  <c:v>21</c:v>
                </c:pt>
                <c:pt idx="496">
                  <c:v>22</c:v>
                </c:pt>
                <c:pt idx="497">
                  <c:v>21</c:v>
                </c:pt>
                <c:pt idx="498">
                  <c:v>21</c:v>
                </c:pt>
                <c:pt idx="499">
                  <c:v>21</c:v>
                </c:pt>
                <c:pt idx="500">
                  <c:v>22</c:v>
                </c:pt>
                <c:pt idx="501">
                  <c:v>21</c:v>
                </c:pt>
                <c:pt idx="502">
                  <c:v>21</c:v>
                </c:pt>
                <c:pt idx="503">
                  <c:v>21</c:v>
                </c:pt>
                <c:pt idx="504">
                  <c:v>22</c:v>
                </c:pt>
                <c:pt idx="505">
                  <c:v>28</c:v>
                </c:pt>
                <c:pt idx="506">
                  <c:v>24</c:v>
                </c:pt>
                <c:pt idx="507">
                  <c:v>26</c:v>
                </c:pt>
                <c:pt idx="508">
                  <c:v>25</c:v>
                </c:pt>
                <c:pt idx="509">
                  <c:v>26</c:v>
                </c:pt>
                <c:pt idx="510">
                  <c:v>24</c:v>
                </c:pt>
                <c:pt idx="511">
                  <c:v>28</c:v>
                </c:pt>
                <c:pt idx="512">
                  <c:v>26</c:v>
                </c:pt>
                <c:pt idx="513">
                  <c:v>27</c:v>
                </c:pt>
                <c:pt idx="514">
                  <c:v>24</c:v>
                </c:pt>
                <c:pt idx="515">
                  <c:v>25</c:v>
                </c:pt>
                <c:pt idx="516">
                  <c:v>29</c:v>
                </c:pt>
                <c:pt idx="517">
                  <c:v>38</c:v>
                </c:pt>
                <c:pt idx="518">
                  <c:v>33</c:v>
                </c:pt>
                <c:pt idx="519">
                  <c:v>37</c:v>
                </c:pt>
                <c:pt idx="520">
                  <c:v>25</c:v>
                </c:pt>
                <c:pt idx="521">
                  <c:v>34</c:v>
                </c:pt>
                <c:pt idx="522">
                  <c:v>31</c:v>
                </c:pt>
                <c:pt idx="523">
                  <c:v>38</c:v>
                </c:pt>
                <c:pt idx="524">
                  <c:v>29</c:v>
                </c:pt>
                <c:pt idx="525">
                  <c:v>31</c:v>
                </c:pt>
                <c:pt idx="526">
                  <c:v>34</c:v>
                </c:pt>
                <c:pt idx="527">
                  <c:v>34</c:v>
                </c:pt>
                <c:pt idx="528">
                  <c:v>25</c:v>
                </c:pt>
                <c:pt idx="529">
                  <c:v>25</c:v>
                </c:pt>
                <c:pt idx="530">
                  <c:v>37</c:v>
                </c:pt>
                <c:pt idx="531">
                  <c:v>17</c:v>
                </c:pt>
                <c:pt idx="532">
                  <c:v>15</c:v>
                </c:pt>
                <c:pt idx="533">
                  <c:v>16</c:v>
                </c:pt>
                <c:pt idx="534">
                  <c:v>17</c:v>
                </c:pt>
                <c:pt idx="535">
                  <c:v>16</c:v>
                </c:pt>
                <c:pt idx="536">
                  <c:v>18</c:v>
                </c:pt>
                <c:pt idx="537">
                  <c:v>19</c:v>
                </c:pt>
                <c:pt idx="538">
                  <c:v>16</c:v>
                </c:pt>
                <c:pt idx="539">
                  <c:v>108</c:v>
                </c:pt>
                <c:pt idx="540">
                  <c:v>103</c:v>
                </c:pt>
                <c:pt idx="541">
                  <c:v>103</c:v>
                </c:pt>
                <c:pt idx="542">
                  <c:v>34</c:v>
                </c:pt>
                <c:pt idx="543">
                  <c:v>40</c:v>
                </c:pt>
                <c:pt idx="544">
                  <c:v>34</c:v>
                </c:pt>
                <c:pt idx="545">
                  <c:v>34</c:v>
                </c:pt>
                <c:pt idx="546">
                  <c:v>34</c:v>
                </c:pt>
                <c:pt idx="547">
                  <c:v>34</c:v>
                </c:pt>
                <c:pt idx="548">
                  <c:v>40</c:v>
                </c:pt>
                <c:pt idx="549">
                  <c:v>34</c:v>
                </c:pt>
                <c:pt idx="550">
                  <c:v>40</c:v>
                </c:pt>
                <c:pt idx="551">
                  <c:v>40</c:v>
                </c:pt>
                <c:pt idx="552">
                  <c:v>40</c:v>
                </c:pt>
                <c:pt idx="553">
                  <c:v>34</c:v>
                </c:pt>
                <c:pt idx="554">
                  <c:v>40</c:v>
                </c:pt>
                <c:pt idx="555">
                  <c:v>40</c:v>
                </c:pt>
                <c:pt idx="556">
                  <c:v>40</c:v>
                </c:pt>
                <c:pt idx="557">
                  <c:v>34</c:v>
                </c:pt>
                <c:pt idx="558">
                  <c:v>40</c:v>
                </c:pt>
                <c:pt idx="559">
                  <c:v>40</c:v>
                </c:pt>
                <c:pt idx="560">
                  <c:v>40</c:v>
                </c:pt>
                <c:pt idx="561">
                  <c:v>34</c:v>
                </c:pt>
                <c:pt idx="562">
                  <c:v>40</c:v>
                </c:pt>
                <c:pt idx="563">
                  <c:v>40</c:v>
                </c:pt>
                <c:pt idx="564">
                  <c:v>33</c:v>
                </c:pt>
                <c:pt idx="565">
                  <c:v>33</c:v>
                </c:pt>
                <c:pt idx="566">
                  <c:v>33</c:v>
                </c:pt>
                <c:pt idx="567">
                  <c:v>33</c:v>
                </c:pt>
                <c:pt idx="568">
                  <c:v>33</c:v>
                </c:pt>
                <c:pt idx="569">
                  <c:v>33</c:v>
                </c:pt>
                <c:pt idx="570">
                  <c:v>33</c:v>
                </c:pt>
                <c:pt idx="571">
                  <c:v>33</c:v>
                </c:pt>
                <c:pt idx="572">
                  <c:v>30</c:v>
                </c:pt>
                <c:pt idx="573">
                  <c:v>33</c:v>
                </c:pt>
                <c:pt idx="574">
                  <c:v>33</c:v>
                </c:pt>
                <c:pt idx="575">
                  <c:v>33</c:v>
                </c:pt>
                <c:pt idx="576">
                  <c:v>33</c:v>
                </c:pt>
                <c:pt idx="577">
                  <c:v>30</c:v>
                </c:pt>
                <c:pt idx="578">
                  <c:v>33</c:v>
                </c:pt>
                <c:pt idx="579">
                  <c:v>33</c:v>
                </c:pt>
                <c:pt idx="580">
                  <c:v>30</c:v>
                </c:pt>
                <c:pt idx="581">
                  <c:v>30</c:v>
                </c:pt>
                <c:pt idx="582">
                  <c:v>30</c:v>
                </c:pt>
                <c:pt idx="583">
                  <c:v>30</c:v>
                </c:pt>
                <c:pt idx="584">
                  <c:v>31</c:v>
                </c:pt>
                <c:pt idx="585">
                  <c:v>30</c:v>
                </c:pt>
                <c:pt idx="586">
                  <c:v>31</c:v>
                </c:pt>
                <c:pt idx="587">
                  <c:v>31</c:v>
                </c:pt>
                <c:pt idx="588">
                  <c:v>30</c:v>
                </c:pt>
                <c:pt idx="589">
                  <c:v>34</c:v>
                </c:pt>
                <c:pt idx="590">
                  <c:v>31</c:v>
                </c:pt>
                <c:pt idx="591">
                  <c:v>30</c:v>
                </c:pt>
                <c:pt idx="592">
                  <c:v>29</c:v>
                </c:pt>
                <c:pt idx="593">
                  <c:v>30</c:v>
                </c:pt>
                <c:pt idx="594">
                  <c:v>29</c:v>
                </c:pt>
                <c:pt idx="595">
                  <c:v>29</c:v>
                </c:pt>
                <c:pt idx="596">
                  <c:v>30</c:v>
                </c:pt>
                <c:pt idx="597">
                  <c:v>33</c:v>
                </c:pt>
                <c:pt idx="598">
                  <c:v>12</c:v>
                </c:pt>
                <c:pt idx="599">
                  <c:v>12</c:v>
                </c:pt>
                <c:pt idx="600">
                  <c:v>16</c:v>
                </c:pt>
                <c:pt idx="601">
                  <c:v>16</c:v>
                </c:pt>
                <c:pt idx="602">
                  <c:v>16</c:v>
                </c:pt>
                <c:pt idx="603">
                  <c:v>16</c:v>
                </c:pt>
                <c:pt idx="604">
                  <c:v>23</c:v>
                </c:pt>
                <c:pt idx="605">
                  <c:v>15</c:v>
                </c:pt>
                <c:pt idx="606">
                  <c:v>16</c:v>
                </c:pt>
                <c:pt idx="607">
                  <c:v>15</c:v>
                </c:pt>
                <c:pt idx="608">
                  <c:v>16</c:v>
                </c:pt>
                <c:pt idx="609">
                  <c:v>16</c:v>
                </c:pt>
                <c:pt idx="610">
                  <c:v>15</c:v>
                </c:pt>
                <c:pt idx="611">
                  <c:v>16</c:v>
                </c:pt>
                <c:pt idx="612">
                  <c:v>16</c:v>
                </c:pt>
                <c:pt idx="613">
                  <c:v>16</c:v>
                </c:pt>
                <c:pt idx="614">
                  <c:v>16</c:v>
                </c:pt>
                <c:pt idx="615">
                  <c:v>16</c:v>
                </c:pt>
                <c:pt idx="616">
                  <c:v>16</c:v>
                </c:pt>
                <c:pt idx="617">
                  <c:v>16</c:v>
                </c:pt>
                <c:pt idx="618">
                  <c:v>15</c:v>
                </c:pt>
                <c:pt idx="619">
                  <c:v>15</c:v>
                </c:pt>
                <c:pt idx="620">
                  <c:v>15</c:v>
                </c:pt>
                <c:pt idx="621">
                  <c:v>15</c:v>
                </c:pt>
                <c:pt idx="622">
                  <c:v>15</c:v>
                </c:pt>
                <c:pt idx="623">
                  <c:v>28</c:v>
                </c:pt>
                <c:pt idx="624">
                  <c:v>28</c:v>
                </c:pt>
                <c:pt idx="625">
                  <c:v>28</c:v>
                </c:pt>
                <c:pt idx="626">
                  <c:v>28</c:v>
                </c:pt>
                <c:pt idx="627">
                  <c:v>28</c:v>
                </c:pt>
                <c:pt idx="628">
                  <c:v>28</c:v>
                </c:pt>
                <c:pt idx="629">
                  <c:v>28</c:v>
                </c:pt>
                <c:pt idx="630">
                  <c:v>28</c:v>
                </c:pt>
                <c:pt idx="631">
                  <c:v>28</c:v>
                </c:pt>
                <c:pt idx="632">
                  <c:v>28</c:v>
                </c:pt>
                <c:pt idx="633">
                  <c:v>28</c:v>
                </c:pt>
                <c:pt idx="634">
                  <c:v>24</c:v>
                </c:pt>
                <c:pt idx="635">
                  <c:v>29</c:v>
                </c:pt>
                <c:pt idx="636">
                  <c:v>31</c:v>
                </c:pt>
                <c:pt idx="637">
                  <c:v>25</c:v>
                </c:pt>
                <c:pt idx="638">
                  <c:v>24</c:v>
                </c:pt>
                <c:pt idx="639">
                  <c:v>29</c:v>
                </c:pt>
                <c:pt idx="640">
                  <c:v>25</c:v>
                </c:pt>
                <c:pt idx="641">
                  <c:v>31</c:v>
                </c:pt>
                <c:pt idx="642">
                  <c:v>24</c:v>
                </c:pt>
                <c:pt idx="643">
                  <c:v>28</c:v>
                </c:pt>
                <c:pt idx="644">
                  <c:v>24</c:v>
                </c:pt>
                <c:pt idx="645">
                  <c:v>29</c:v>
                </c:pt>
                <c:pt idx="646">
                  <c:v>25</c:v>
                </c:pt>
                <c:pt idx="647">
                  <c:v>29</c:v>
                </c:pt>
                <c:pt idx="648">
                  <c:v>29</c:v>
                </c:pt>
                <c:pt idx="649">
                  <c:v>32</c:v>
                </c:pt>
                <c:pt idx="650">
                  <c:v>25</c:v>
                </c:pt>
                <c:pt idx="651">
                  <c:v>31</c:v>
                </c:pt>
                <c:pt idx="652">
                  <c:v>25</c:v>
                </c:pt>
                <c:pt idx="653">
                  <c:v>24</c:v>
                </c:pt>
                <c:pt idx="654">
                  <c:v>29</c:v>
                </c:pt>
                <c:pt idx="655">
                  <c:v>31</c:v>
                </c:pt>
                <c:pt idx="656">
                  <c:v>24</c:v>
                </c:pt>
                <c:pt idx="657">
                  <c:v>25</c:v>
                </c:pt>
                <c:pt idx="658">
                  <c:v>29</c:v>
                </c:pt>
                <c:pt idx="659">
                  <c:v>31</c:v>
                </c:pt>
                <c:pt idx="660">
                  <c:v>25</c:v>
                </c:pt>
                <c:pt idx="661">
                  <c:v>25</c:v>
                </c:pt>
                <c:pt idx="662">
                  <c:v>24</c:v>
                </c:pt>
                <c:pt idx="663">
                  <c:v>30</c:v>
                </c:pt>
                <c:pt idx="664">
                  <c:v>24</c:v>
                </c:pt>
                <c:pt idx="665">
                  <c:v>28</c:v>
                </c:pt>
                <c:pt idx="666">
                  <c:v>29</c:v>
                </c:pt>
                <c:pt idx="667">
                  <c:v>28</c:v>
                </c:pt>
                <c:pt idx="668">
                  <c:v>24</c:v>
                </c:pt>
                <c:pt idx="669">
                  <c:v>24</c:v>
                </c:pt>
                <c:pt idx="670">
                  <c:v>14</c:v>
                </c:pt>
                <c:pt idx="671">
                  <c:v>15</c:v>
                </c:pt>
                <c:pt idx="672">
                  <c:v>16</c:v>
                </c:pt>
                <c:pt idx="673">
                  <c:v>15</c:v>
                </c:pt>
                <c:pt idx="674">
                  <c:v>27</c:v>
                </c:pt>
                <c:pt idx="675">
                  <c:v>29</c:v>
                </c:pt>
                <c:pt idx="676">
                  <c:v>27</c:v>
                </c:pt>
                <c:pt idx="677">
                  <c:v>27</c:v>
                </c:pt>
                <c:pt idx="678">
                  <c:v>27</c:v>
                </c:pt>
                <c:pt idx="679">
                  <c:v>28</c:v>
                </c:pt>
                <c:pt idx="680">
                  <c:v>28</c:v>
                </c:pt>
                <c:pt idx="681">
                  <c:v>28</c:v>
                </c:pt>
                <c:pt idx="682">
                  <c:v>16</c:v>
                </c:pt>
                <c:pt idx="683">
                  <c:v>16</c:v>
                </c:pt>
                <c:pt idx="684">
                  <c:v>16</c:v>
                </c:pt>
                <c:pt idx="685">
                  <c:v>25</c:v>
                </c:pt>
                <c:pt idx="686">
                  <c:v>25</c:v>
                </c:pt>
                <c:pt idx="687">
                  <c:v>29</c:v>
                </c:pt>
                <c:pt idx="688">
                  <c:v>25</c:v>
                </c:pt>
                <c:pt idx="689">
                  <c:v>25</c:v>
                </c:pt>
                <c:pt idx="690">
                  <c:v>25</c:v>
                </c:pt>
                <c:pt idx="691">
                  <c:v>25</c:v>
                </c:pt>
                <c:pt idx="692">
                  <c:v>29</c:v>
                </c:pt>
                <c:pt idx="693">
                  <c:v>25</c:v>
                </c:pt>
                <c:pt idx="694">
                  <c:v>29</c:v>
                </c:pt>
                <c:pt idx="695">
                  <c:v>25</c:v>
                </c:pt>
                <c:pt idx="696">
                  <c:v>16</c:v>
                </c:pt>
                <c:pt idx="697">
                  <c:v>16</c:v>
                </c:pt>
                <c:pt idx="698">
                  <c:v>16</c:v>
                </c:pt>
                <c:pt idx="699">
                  <c:v>16</c:v>
                </c:pt>
                <c:pt idx="700">
                  <c:v>16</c:v>
                </c:pt>
                <c:pt idx="701">
                  <c:v>16</c:v>
                </c:pt>
                <c:pt idx="702">
                  <c:v>16</c:v>
                </c:pt>
                <c:pt idx="703">
                  <c:v>22</c:v>
                </c:pt>
                <c:pt idx="704">
                  <c:v>22</c:v>
                </c:pt>
                <c:pt idx="705">
                  <c:v>38</c:v>
                </c:pt>
                <c:pt idx="706">
                  <c:v>38</c:v>
                </c:pt>
                <c:pt idx="707">
                  <c:v>37</c:v>
                </c:pt>
                <c:pt idx="708">
                  <c:v>37</c:v>
                </c:pt>
                <c:pt idx="709">
                  <c:v>40</c:v>
                </c:pt>
                <c:pt idx="710">
                  <c:v>38</c:v>
                </c:pt>
                <c:pt idx="711">
                  <c:v>38</c:v>
                </c:pt>
                <c:pt idx="712">
                  <c:v>37</c:v>
                </c:pt>
                <c:pt idx="713">
                  <c:v>38</c:v>
                </c:pt>
                <c:pt idx="714">
                  <c:v>37</c:v>
                </c:pt>
                <c:pt idx="715">
                  <c:v>35</c:v>
                </c:pt>
                <c:pt idx="716">
                  <c:v>34</c:v>
                </c:pt>
                <c:pt idx="717">
                  <c:v>34</c:v>
                </c:pt>
                <c:pt idx="718">
                  <c:v>35</c:v>
                </c:pt>
                <c:pt idx="719">
                  <c:v>35</c:v>
                </c:pt>
                <c:pt idx="720">
                  <c:v>20</c:v>
                </c:pt>
                <c:pt idx="721">
                  <c:v>29</c:v>
                </c:pt>
                <c:pt idx="722">
                  <c:v>25</c:v>
                </c:pt>
                <c:pt idx="723">
                  <c:v>24</c:v>
                </c:pt>
                <c:pt idx="724">
                  <c:v>28</c:v>
                </c:pt>
                <c:pt idx="725">
                  <c:v>29</c:v>
                </c:pt>
                <c:pt idx="726">
                  <c:v>25</c:v>
                </c:pt>
                <c:pt idx="727">
                  <c:v>24</c:v>
                </c:pt>
                <c:pt idx="728">
                  <c:v>31</c:v>
                </c:pt>
                <c:pt idx="729">
                  <c:v>25</c:v>
                </c:pt>
                <c:pt idx="730">
                  <c:v>29</c:v>
                </c:pt>
                <c:pt idx="731">
                  <c:v>25</c:v>
                </c:pt>
                <c:pt idx="732">
                  <c:v>26</c:v>
                </c:pt>
                <c:pt idx="733">
                  <c:v>25</c:v>
                </c:pt>
                <c:pt idx="734">
                  <c:v>28</c:v>
                </c:pt>
                <c:pt idx="735">
                  <c:v>29</c:v>
                </c:pt>
                <c:pt idx="736">
                  <c:v>28</c:v>
                </c:pt>
                <c:pt idx="737">
                  <c:v>26</c:v>
                </c:pt>
                <c:pt idx="738">
                  <c:v>26</c:v>
                </c:pt>
                <c:pt idx="739">
                  <c:v>26</c:v>
                </c:pt>
                <c:pt idx="740">
                  <c:v>26</c:v>
                </c:pt>
                <c:pt idx="741">
                  <c:v>26</c:v>
                </c:pt>
                <c:pt idx="742">
                  <c:v>26</c:v>
                </c:pt>
                <c:pt idx="743">
                  <c:v>23</c:v>
                </c:pt>
                <c:pt idx="744">
                  <c:v>20</c:v>
                </c:pt>
                <c:pt idx="745">
                  <c:v>24</c:v>
                </c:pt>
                <c:pt idx="746">
                  <c:v>24</c:v>
                </c:pt>
                <c:pt idx="747">
                  <c:v>20</c:v>
                </c:pt>
                <c:pt idx="748">
                  <c:v>24</c:v>
                </c:pt>
                <c:pt idx="749">
                  <c:v>24</c:v>
                </c:pt>
                <c:pt idx="750">
                  <c:v>20</c:v>
                </c:pt>
                <c:pt idx="751">
                  <c:v>26</c:v>
                </c:pt>
                <c:pt idx="752">
                  <c:v>26</c:v>
                </c:pt>
                <c:pt idx="753">
                  <c:v>26</c:v>
                </c:pt>
                <c:pt idx="754">
                  <c:v>19</c:v>
                </c:pt>
                <c:pt idx="755">
                  <c:v>20</c:v>
                </c:pt>
                <c:pt idx="756">
                  <c:v>20</c:v>
                </c:pt>
                <c:pt idx="757">
                  <c:v>20</c:v>
                </c:pt>
                <c:pt idx="758">
                  <c:v>19</c:v>
                </c:pt>
                <c:pt idx="759">
                  <c:v>22</c:v>
                </c:pt>
                <c:pt idx="760">
                  <c:v>19</c:v>
                </c:pt>
                <c:pt idx="761">
                  <c:v>18</c:v>
                </c:pt>
                <c:pt idx="762">
                  <c:v>19</c:v>
                </c:pt>
                <c:pt idx="763">
                  <c:v>19</c:v>
                </c:pt>
                <c:pt idx="764">
                  <c:v>19</c:v>
                </c:pt>
                <c:pt idx="765">
                  <c:v>19</c:v>
                </c:pt>
                <c:pt idx="766">
                  <c:v>28</c:v>
                </c:pt>
                <c:pt idx="767">
                  <c:v>22</c:v>
                </c:pt>
                <c:pt idx="768">
                  <c:v>24</c:v>
                </c:pt>
                <c:pt idx="769">
                  <c:v>22</c:v>
                </c:pt>
                <c:pt idx="770">
                  <c:v>24</c:v>
                </c:pt>
                <c:pt idx="771">
                  <c:v>22</c:v>
                </c:pt>
                <c:pt idx="772">
                  <c:v>24</c:v>
                </c:pt>
                <c:pt idx="773">
                  <c:v>26</c:v>
                </c:pt>
                <c:pt idx="774">
                  <c:v>24</c:v>
                </c:pt>
                <c:pt idx="775">
                  <c:v>26</c:v>
                </c:pt>
                <c:pt idx="776">
                  <c:v>26</c:v>
                </c:pt>
                <c:pt idx="777">
                  <c:v>24</c:v>
                </c:pt>
                <c:pt idx="778">
                  <c:v>26</c:v>
                </c:pt>
                <c:pt idx="779">
                  <c:v>24</c:v>
                </c:pt>
                <c:pt idx="780">
                  <c:v>24</c:v>
                </c:pt>
                <c:pt idx="781">
                  <c:v>24</c:v>
                </c:pt>
                <c:pt idx="782">
                  <c:v>26</c:v>
                </c:pt>
                <c:pt idx="783">
                  <c:v>24</c:v>
                </c:pt>
                <c:pt idx="784">
                  <c:v>24</c:v>
                </c:pt>
                <c:pt idx="785">
                  <c:v>26</c:v>
                </c:pt>
                <c:pt idx="786">
                  <c:v>24</c:v>
                </c:pt>
                <c:pt idx="787">
                  <c:v>24</c:v>
                </c:pt>
                <c:pt idx="788">
                  <c:v>26</c:v>
                </c:pt>
                <c:pt idx="789">
                  <c:v>26</c:v>
                </c:pt>
                <c:pt idx="790">
                  <c:v>26</c:v>
                </c:pt>
                <c:pt idx="791">
                  <c:v>26</c:v>
                </c:pt>
                <c:pt idx="792">
                  <c:v>24</c:v>
                </c:pt>
                <c:pt idx="793">
                  <c:v>24</c:v>
                </c:pt>
                <c:pt idx="794">
                  <c:v>24</c:v>
                </c:pt>
                <c:pt idx="795">
                  <c:v>24</c:v>
                </c:pt>
                <c:pt idx="796">
                  <c:v>24</c:v>
                </c:pt>
                <c:pt idx="797">
                  <c:v>24</c:v>
                </c:pt>
                <c:pt idx="798">
                  <c:v>28</c:v>
                </c:pt>
                <c:pt idx="799">
                  <c:v>32</c:v>
                </c:pt>
                <c:pt idx="800">
                  <c:v>24</c:v>
                </c:pt>
                <c:pt idx="801">
                  <c:v>27</c:v>
                </c:pt>
                <c:pt idx="802">
                  <c:v>25</c:v>
                </c:pt>
                <c:pt idx="803">
                  <c:v>26</c:v>
                </c:pt>
                <c:pt idx="804">
                  <c:v>33</c:v>
                </c:pt>
                <c:pt idx="805">
                  <c:v>33</c:v>
                </c:pt>
                <c:pt idx="806">
                  <c:v>33</c:v>
                </c:pt>
                <c:pt idx="807">
                  <c:v>30</c:v>
                </c:pt>
                <c:pt idx="808">
                  <c:v>33</c:v>
                </c:pt>
                <c:pt idx="809">
                  <c:v>33</c:v>
                </c:pt>
                <c:pt idx="810">
                  <c:v>28</c:v>
                </c:pt>
                <c:pt idx="811">
                  <c:v>28</c:v>
                </c:pt>
                <c:pt idx="812">
                  <c:v>28</c:v>
                </c:pt>
                <c:pt idx="813">
                  <c:v>30</c:v>
                </c:pt>
                <c:pt idx="814">
                  <c:v>29</c:v>
                </c:pt>
                <c:pt idx="815">
                  <c:v>29</c:v>
                </c:pt>
                <c:pt idx="816">
                  <c:v>29</c:v>
                </c:pt>
                <c:pt idx="817">
                  <c:v>30</c:v>
                </c:pt>
                <c:pt idx="818">
                  <c:v>29</c:v>
                </c:pt>
                <c:pt idx="819">
                  <c:v>29</c:v>
                </c:pt>
                <c:pt idx="820">
                  <c:v>33</c:v>
                </c:pt>
                <c:pt idx="821">
                  <c:v>28</c:v>
                </c:pt>
                <c:pt idx="822">
                  <c:v>27</c:v>
                </c:pt>
                <c:pt idx="823">
                  <c:v>24</c:v>
                </c:pt>
                <c:pt idx="824">
                  <c:v>27</c:v>
                </c:pt>
                <c:pt idx="825">
                  <c:v>24</c:v>
                </c:pt>
                <c:pt idx="826">
                  <c:v>29</c:v>
                </c:pt>
                <c:pt idx="827">
                  <c:v>27</c:v>
                </c:pt>
                <c:pt idx="828">
                  <c:v>24</c:v>
                </c:pt>
                <c:pt idx="829">
                  <c:v>29</c:v>
                </c:pt>
                <c:pt idx="830">
                  <c:v>27</c:v>
                </c:pt>
                <c:pt idx="831">
                  <c:v>28</c:v>
                </c:pt>
                <c:pt idx="832">
                  <c:v>28</c:v>
                </c:pt>
                <c:pt idx="833">
                  <c:v>27</c:v>
                </c:pt>
                <c:pt idx="834">
                  <c:v>27</c:v>
                </c:pt>
                <c:pt idx="835">
                  <c:v>27</c:v>
                </c:pt>
                <c:pt idx="836">
                  <c:v>27</c:v>
                </c:pt>
                <c:pt idx="837">
                  <c:v>31</c:v>
                </c:pt>
                <c:pt idx="838">
                  <c:v>31</c:v>
                </c:pt>
                <c:pt idx="839">
                  <c:v>29</c:v>
                </c:pt>
                <c:pt idx="840">
                  <c:v>27</c:v>
                </c:pt>
                <c:pt idx="841">
                  <c:v>27</c:v>
                </c:pt>
                <c:pt idx="842">
                  <c:v>28</c:v>
                </c:pt>
                <c:pt idx="843">
                  <c:v>27</c:v>
                </c:pt>
                <c:pt idx="844">
                  <c:v>27</c:v>
                </c:pt>
                <c:pt idx="845">
                  <c:v>31</c:v>
                </c:pt>
                <c:pt idx="846">
                  <c:v>27</c:v>
                </c:pt>
                <c:pt idx="847">
                  <c:v>27</c:v>
                </c:pt>
                <c:pt idx="848">
                  <c:v>29</c:v>
                </c:pt>
                <c:pt idx="849">
                  <c:v>31</c:v>
                </c:pt>
                <c:pt idx="850">
                  <c:v>27</c:v>
                </c:pt>
                <c:pt idx="851">
                  <c:v>28</c:v>
                </c:pt>
                <c:pt idx="852">
                  <c:v>27</c:v>
                </c:pt>
                <c:pt idx="853">
                  <c:v>27</c:v>
                </c:pt>
                <c:pt idx="854">
                  <c:v>25</c:v>
                </c:pt>
                <c:pt idx="855">
                  <c:v>23</c:v>
                </c:pt>
                <c:pt idx="856">
                  <c:v>25</c:v>
                </c:pt>
                <c:pt idx="857">
                  <c:v>23</c:v>
                </c:pt>
                <c:pt idx="858">
                  <c:v>22</c:v>
                </c:pt>
                <c:pt idx="859">
                  <c:v>27</c:v>
                </c:pt>
                <c:pt idx="860">
                  <c:v>27</c:v>
                </c:pt>
                <c:pt idx="861">
                  <c:v>27</c:v>
                </c:pt>
                <c:pt idx="862">
                  <c:v>27</c:v>
                </c:pt>
                <c:pt idx="863">
                  <c:v>27</c:v>
                </c:pt>
                <c:pt idx="864">
                  <c:v>27</c:v>
                </c:pt>
                <c:pt idx="865">
                  <c:v>27</c:v>
                </c:pt>
                <c:pt idx="866">
                  <c:v>33</c:v>
                </c:pt>
                <c:pt idx="867">
                  <c:v>27</c:v>
                </c:pt>
                <c:pt idx="868">
                  <c:v>28</c:v>
                </c:pt>
                <c:pt idx="869">
                  <c:v>27</c:v>
                </c:pt>
                <c:pt idx="870">
                  <c:v>20</c:v>
                </c:pt>
                <c:pt idx="871">
                  <c:v>19</c:v>
                </c:pt>
                <c:pt idx="872">
                  <c:v>19</c:v>
                </c:pt>
                <c:pt idx="873">
                  <c:v>20</c:v>
                </c:pt>
                <c:pt idx="874">
                  <c:v>16</c:v>
                </c:pt>
                <c:pt idx="875">
                  <c:v>16</c:v>
                </c:pt>
                <c:pt idx="876">
                  <c:v>20</c:v>
                </c:pt>
                <c:pt idx="877">
                  <c:v>20</c:v>
                </c:pt>
                <c:pt idx="878">
                  <c:v>25</c:v>
                </c:pt>
                <c:pt idx="879">
                  <c:v>24</c:v>
                </c:pt>
                <c:pt idx="880">
                  <c:v>25</c:v>
                </c:pt>
                <c:pt idx="881">
                  <c:v>25</c:v>
                </c:pt>
                <c:pt idx="882">
                  <c:v>24</c:v>
                </c:pt>
                <c:pt idx="883">
                  <c:v>26</c:v>
                </c:pt>
                <c:pt idx="884">
                  <c:v>26</c:v>
                </c:pt>
                <c:pt idx="885">
                  <c:v>26</c:v>
                </c:pt>
                <c:pt idx="886">
                  <c:v>26</c:v>
                </c:pt>
                <c:pt idx="887">
                  <c:v>25</c:v>
                </c:pt>
                <c:pt idx="888">
                  <c:v>26</c:v>
                </c:pt>
                <c:pt idx="889">
                  <c:v>23</c:v>
                </c:pt>
                <c:pt idx="890">
                  <c:v>26</c:v>
                </c:pt>
                <c:pt idx="891">
                  <c:v>23</c:v>
                </c:pt>
                <c:pt idx="892">
                  <c:v>26</c:v>
                </c:pt>
                <c:pt idx="893">
                  <c:v>23</c:v>
                </c:pt>
                <c:pt idx="894">
                  <c:v>26</c:v>
                </c:pt>
                <c:pt idx="895">
                  <c:v>26</c:v>
                </c:pt>
                <c:pt idx="896">
                  <c:v>25</c:v>
                </c:pt>
                <c:pt idx="897">
                  <c:v>23</c:v>
                </c:pt>
                <c:pt idx="898">
                  <c:v>26</c:v>
                </c:pt>
                <c:pt idx="899">
                  <c:v>26</c:v>
                </c:pt>
                <c:pt idx="900">
                  <c:v>25</c:v>
                </c:pt>
                <c:pt idx="901">
                  <c:v>25</c:v>
                </c:pt>
                <c:pt idx="902">
                  <c:v>25</c:v>
                </c:pt>
                <c:pt idx="903">
                  <c:v>25</c:v>
                </c:pt>
                <c:pt idx="904">
                  <c:v>23</c:v>
                </c:pt>
                <c:pt idx="905">
                  <c:v>26</c:v>
                </c:pt>
                <c:pt idx="906">
                  <c:v>25</c:v>
                </c:pt>
                <c:pt idx="907">
                  <c:v>25</c:v>
                </c:pt>
                <c:pt idx="908">
                  <c:v>24</c:v>
                </c:pt>
                <c:pt idx="909">
                  <c:v>25</c:v>
                </c:pt>
                <c:pt idx="910">
                  <c:v>24</c:v>
                </c:pt>
                <c:pt idx="911">
                  <c:v>20</c:v>
                </c:pt>
                <c:pt idx="912">
                  <c:v>24</c:v>
                </c:pt>
                <c:pt idx="913">
                  <c:v>24</c:v>
                </c:pt>
                <c:pt idx="914">
                  <c:v>22</c:v>
                </c:pt>
                <c:pt idx="915">
                  <c:v>24</c:v>
                </c:pt>
                <c:pt idx="916">
                  <c:v>24</c:v>
                </c:pt>
                <c:pt idx="917">
                  <c:v>23</c:v>
                </c:pt>
                <c:pt idx="918">
                  <c:v>24</c:v>
                </c:pt>
                <c:pt idx="919">
                  <c:v>24</c:v>
                </c:pt>
                <c:pt idx="920">
                  <c:v>27</c:v>
                </c:pt>
                <c:pt idx="921">
                  <c:v>25</c:v>
                </c:pt>
                <c:pt idx="922">
                  <c:v>26</c:v>
                </c:pt>
                <c:pt idx="923">
                  <c:v>26</c:v>
                </c:pt>
                <c:pt idx="924">
                  <c:v>27</c:v>
                </c:pt>
                <c:pt idx="925">
                  <c:v>24</c:v>
                </c:pt>
                <c:pt idx="926">
                  <c:v>26</c:v>
                </c:pt>
                <c:pt idx="927">
                  <c:v>24</c:v>
                </c:pt>
                <c:pt idx="928">
                  <c:v>27</c:v>
                </c:pt>
                <c:pt idx="929">
                  <c:v>27</c:v>
                </c:pt>
                <c:pt idx="930">
                  <c:v>26</c:v>
                </c:pt>
                <c:pt idx="931">
                  <c:v>24</c:v>
                </c:pt>
                <c:pt idx="932">
                  <c:v>24</c:v>
                </c:pt>
                <c:pt idx="933">
                  <c:v>20</c:v>
                </c:pt>
                <c:pt idx="934">
                  <c:v>27</c:v>
                </c:pt>
                <c:pt idx="935">
                  <c:v>26</c:v>
                </c:pt>
                <c:pt idx="936">
                  <c:v>25</c:v>
                </c:pt>
                <c:pt idx="937">
                  <c:v>26</c:v>
                </c:pt>
                <c:pt idx="938">
                  <c:v>26</c:v>
                </c:pt>
                <c:pt idx="939">
                  <c:v>26</c:v>
                </c:pt>
                <c:pt idx="940">
                  <c:v>26</c:v>
                </c:pt>
                <c:pt idx="941">
                  <c:v>26</c:v>
                </c:pt>
                <c:pt idx="942">
                  <c:v>25</c:v>
                </c:pt>
                <c:pt idx="943">
                  <c:v>27</c:v>
                </c:pt>
                <c:pt idx="944">
                  <c:v>27</c:v>
                </c:pt>
                <c:pt idx="945">
                  <c:v>25</c:v>
                </c:pt>
                <c:pt idx="946">
                  <c:v>27</c:v>
                </c:pt>
                <c:pt idx="947">
                  <c:v>24</c:v>
                </c:pt>
                <c:pt idx="948">
                  <c:v>26</c:v>
                </c:pt>
                <c:pt idx="949">
                  <c:v>26</c:v>
                </c:pt>
                <c:pt idx="950">
                  <c:v>26</c:v>
                </c:pt>
                <c:pt idx="951">
                  <c:v>26</c:v>
                </c:pt>
                <c:pt idx="952">
                  <c:v>27</c:v>
                </c:pt>
                <c:pt idx="953">
                  <c:v>24</c:v>
                </c:pt>
                <c:pt idx="954">
                  <c:v>27</c:v>
                </c:pt>
                <c:pt idx="955">
                  <c:v>26</c:v>
                </c:pt>
                <c:pt idx="956">
                  <c:v>27</c:v>
                </c:pt>
                <c:pt idx="957">
                  <c:v>27</c:v>
                </c:pt>
                <c:pt idx="958">
                  <c:v>26</c:v>
                </c:pt>
                <c:pt idx="959">
                  <c:v>27</c:v>
                </c:pt>
                <c:pt idx="960">
                  <c:v>24</c:v>
                </c:pt>
                <c:pt idx="961">
                  <c:v>24</c:v>
                </c:pt>
                <c:pt idx="962">
                  <c:v>20</c:v>
                </c:pt>
                <c:pt idx="963">
                  <c:v>20</c:v>
                </c:pt>
                <c:pt idx="964">
                  <c:v>29</c:v>
                </c:pt>
                <c:pt idx="965">
                  <c:v>28</c:v>
                </c:pt>
                <c:pt idx="966">
                  <c:v>28</c:v>
                </c:pt>
                <c:pt idx="967">
                  <c:v>28</c:v>
                </c:pt>
                <c:pt idx="968">
                  <c:v>28</c:v>
                </c:pt>
                <c:pt idx="969">
                  <c:v>28</c:v>
                </c:pt>
                <c:pt idx="970">
                  <c:v>28</c:v>
                </c:pt>
                <c:pt idx="971">
                  <c:v>29</c:v>
                </c:pt>
                <c:pt idx="972">
                  <c:v>29</c:v>
                </c:pt>
                <c:pt idx="973">
                  <c:v>29</c:v>
                </c:pt>
                <c:pt idx="974">
                  <c:v>28</c:v>
                </c:pt>
                <c:pt idx="975">
                  <c:v>29</c:v>
                </c:pt>
                <c:pt idx="976">
                  <c:v>28</c:v>
                </c:pt>
                <c:pt idx="977">
                  <c:v>29</c:v>
                </c:pt>
                <c:pt idx="978">
                  <c:v>17</c:v>
                </c:pt>
                <c:pt idx="979">
                  <c:v>17</c:v>
                </c:pt>
                <c:pt idx="980">
                  <c:v>17</c:v>
                </c:pt>
                <c:pt idx="981">
                  <c:v>22</c:v>
                </c:pt>
                <c:pt idx="982">
                  <c:v>22</c:v>
                </c:pt>
                <c:pt idx="983">
                  <c:v>22</c:v>
                </c:pt>
                <c:pt idx="984">
                  <c:v>25</c:v>
                </c:pt>
                <c:pt idx="985">
                  <c:v>25</c:v>
                </c:pt>
                <c:pt idx="986">
                  <c:v>22</c:v>
                </c:pt>
                <c:pt idx="987">
                  <c:v>25</c:v>
                </c:pt>
                <c:pt idx="988">
                  <c:v>25</c:v>
                </c:pt>
                <c:pt idx="989">
                  <c:v>22</c:v>
                </c:pt>
                <c:pt idx="990">
                  <c:v>24</c:v>
                </c:pt>
                <c:pt idx="991">
                  <c:v>24</c:v>
                </c:pt>
                <c:pt idx="992">
                  <c:v>22</c:v>
                </c:pt>
                <c:pt idx="993">
                  <c:v>22</c:v>
                </c:pt>
                <c:pt idx="994">
                  <c:v>22</c:v>
                </c:pt>
                <c:pt idx="995">
                  <c:v>24</c:v>
                </c:pt>
                <c:pt idx="996">
                  <c:v>22</c:v>
                </c:pt>
                <c:pt idx="997">
                  <c:v>24</c:v>
                </c:pt>
                <c:pt idx="998">
                  <c:v>24</c:v>
                </c:pt>
                <c:pt idx="999">
                  <c:v>24</c:v>
                </c:pt>
                <c:pt idx="1000">
                  <c:v>24</c:v>
                </c:pt>
                <c:pt idx="1001">
                  <c:v>24</c:v>
                </c:pt>
                <c:pt idx="1002">
                  <c:v>23</c:v>
                </c:pt>
                <c:pt idx="1003">
                  <c:v>23</c:v>
                </c:pt>
                <c:pt idx="1004">
                  <c:v>24</c:v>
                </c:pt>
                <c:pt idx="1005">
                  <c:v>24</c:v>
                </c:pt>
                <c:pt idx="1006">
                  <c:v>24</c:v>
                </c:pt>
                <c:pt idx="1007">
                  <c:v>24</c:v>
                </c:pt>
                <c:pt idx="1008">
                  <c:v>24</c:v>
                </c:pt>
                <c:pt idx="1009">
                  <c:v>24</c:v>
                </c:pt>
                <c:pt idx="1010">
                  <c:v>24</c:v>
                </c:pt>
                <c:pt idx="1011">
                  <c:v>24</c:v>
                </c:pt>
                <c:pt idx="1012">
                  <c:v>24</c:v>
                </c:pt>
                <c:pt idx="1013">
                  <c:v>24</c:v>
                </c:pt>
                <c:pt idx="1014">
                  <c:v>43</c:v>
                </c:pt>
                <c:pt idx="1015">
                  <c:v>43</c:v>
                </c:pt>
                <c:pt idx="1016">
                  <c:v>33</c:v>
                </c:pt>
                <c:pt idx="1017">
                  <c:v>35</c:v>
                </c:pt>
                <c:pt idx="1018">
                  <c:v>33</c:v>
                </c:pt>
                <c:pt idx="1019">
                  <c:v>33</c:v>
                </c:pt>
                <c:pt idx="1020">
                  <c:v>35</c:v>
                </c:pt>
                <c:pt idx="1021">
                  <c:v>33</c:v>
                </c:pt>
                <c:pt idx="1022">
                  <c:v>43</c:v>
                </c:pt>
                <c:pt idx="1023">
                  <c:v>32</c:v>
                </c:pt>
                <c:pt idx="1024">
                  <c:v>33</c:v>
                </c:pt>
                <c:pt idx="1025">
                  <c:v>35</c:v>
                </c:pt>
                <c:pt idx="1026">
                  <c:v>32</c:v>
                </c:pt>
                <c:pt idx="1027">
                  <c:v>32</c:v>
                </c:pt>
                <c:pt idx="1028">
                  <c:v>33</c:v>
                </c:pt>
                <c:pt idx="1029">
                  <c:v>33</c:v>
                </c:pt>
                <c:pt idx="1030">
                  <c:v>32</c:v>
                </c:pt>
                <c:pt idx="1031">
                  <c:v>33</c:v>
                </c:pt>
                <c:pt idx="1032">
                  <c:v>43</c:v>
                </c:pt>
                <c:pt idx="1033">
                  <c:v>33</c:v>
                </c:pt>
                <c:pt idx="1034">
                  <c:v>35</c:v>
                </c:pt>
                <c:pt idx="1035">
                  <c:v>35</c:v>
                </c:pt>
                <c:pt idx="1036">
                  <c:v>33</c:v>
                </c:pt>
                <c:pt idx="1037">
                  <c:v>35</c:v>
                </c:pt>
                <c:pt idx="1038">
                  <c:v>32</c:v>
                </c:pt>
                <c:pt idx="1039">
                  <c:v>43</c:v>
                </c:pt>
                <c:pt idx="1040">
                  <c:v>33</c:v>
                </c:pt>
                <c:pt idx="1041">
                  <c:v>43</c:v>
                </c:pt>
                <c:pt idx="1042">
                  <c:v>32</c:v>
                </c:pt>
                <c:pt idx="1043">
                  <c:v>33</c:v>
                </c:pt>
                <c:pt idx="1044">
                  <c:v>33</c:v>
                </c:pt>
                <c:pt idx="1045">
                  <c:v>33</c:v>
                </c:pt>
                <c:pt idx="1046">
                  <c:v>35</c:v>
                </c:pt>
                <c:pt idx="1047">
                  <c:v>32</c:v>
                </c:pt>
                <c:pt idx="1048">
                  <c:v>43</c:v>
                </c:pt>
                <c:pt idx="1049">
                  <c:v>35</c:v>
                </c:pt>
                <c:pt idx="1050">
                  <c:v>35</c:v>
                </c:pt>
                <c:pt idx="1051">
                  <c:v>35</c:v>
                </c:pt>
                <c:pt idx="1052">
                  <c:v>34</c:v>
                </c:pt>
                <c:pt idx="1053">
                  <c:v>35</c:v>
                </c:pt>
                <c:pt idx="1054">
                  <c:v>34</c:v>
                </c:pt>
                <c:pt idx="1055">
                  <c:v>34</c:v>
                </c:pt>
                <c:pt idx="1056">
                  <c:v>34</c:v>
                </c:pt>
                <c:pt idx="1057">
                  <c:v>35</c:v>
                </c:pt>
                <c:pt idx="1058">
                  <c:v>34</c:v>
                </c:pt>
                <c:pt idx="1059">
                  <c:v>34</c:v>
                </c:pt>
                <c:pt idx="1060">
                  <c:v>35</c:v>
                </c:pt>
                <c:pt idx="1061">
                  <c:v>28</c:v>
                </c:pt>
                <c:pt idx="1062">
                  <c:v>28</c:v>
                </c:pt>
                <c:pt idx="1063">
                  <c:v>28</c:v>
                </c:pt>
                <c:pt idx="1064">
                  <c:v>31</c:v>
                </c:pt>
                <c:pt idx="1065">
                  <c:v>31</c:v>
                </c:pt>
                <c:pt idx="1066">
                  <c:v>32</c:v>
                </c:pt>
                <c:pt idx="1067">
                  <c:v>32</c:v>
                </c:pt>
                <c:pt idx="1068">
                  <c:v>32</c:v>
                </c:pt>
                <c:pt idx="1069">
                  <c:v>32</c:v>
                </c:pt>
                <c:pt idx="1070">
                  <c:v>32</c:v>
                </c:pt>
                <c:pt idx="1071">
                  <c:v>32</c:v>
                </c:pt>
                <c:pt idx="1072">
                  <c:v>31</c:v>
                </c:pt>
                <c:pt idx="1073">
                  <c:v>32</c:v>
                </c:pt>
                <c:pt idx="1074">
                  <c:v>31</c:v>
                </c:pt>
                <c:pt idx="1075">
                  <c:v>31</c:v>
                </c:pt>
                <c:pt idx="1076">
                  <c:v>31</c:v>
                </c:pt>
                <c:pt idx="1077">
                  <c:v>31</c:v>
                </c:pt>
                <c:pt idx="1078">
                  <c:v>32</c:v>
                </c:pt>
                <c:pt idx="1079">
                  <c:v>33</c:v>
                </c:pt>
                <c:pt idx="1080">
                  <c:v>37</c:v>
                </c:pt>
                <c:pt idx="1081">
                  <c:v>31</c:v>
                </c:pt>
                <c:pt idx="1082">
                  <c:v>31</c:v>
                </c:pt>
                <c:pt idx="1083">
                  <c:v>33</c:v>
                </c:pt>
                <c:pt idx="1084">
                  <c:v>33</c:v>
                </c:pt>
                <c:pt idx="1085">
                  <c:v>31</c:v>
                </c:pt>
                <c:pt idx="1086">
                  <c:v>37</c:v>
                </c:pt>
                <c:pt idx="1087">
                  <c:v>37</c:v>
                </c:pt>
                <c:pt idx="1088">
                  <c:v>31</c:v>
                </c:pt>
                <c:pt idx="1089">
                  <c:v>31</c:v>
                </c:pt>
                <c:pt idx="1090">
                  <c:v>31</c:v>
                </c:pt>
                <c:pt idx="1091">
                  <c:v>29</c:v>
                </c:pt>
                <c:pt idx="1092">
                  <c:v>29</c:v>
                </c:pt>
                <c:pt idx="1093">
                  <c:v>32</c:v>
                </c:pt>
                <c:pt idx="1094">
                  <c:v>32</c:v>
                </c:pt>
                <c:pt idx="1095">
                  <c:v>32</c:v>
                </c:pt>
                <c:pt idx="1096">
                  <c:v>21</c:v>
                </c:pt>
                <c:pt idx="1097">
                  <c:v>22</c:v>
                </c:pt>
                <c:pt idx="1098">
                  <c:v>38</c:v>
                </c:pt>
                <c:pt idx="1099">
                  <c:v>29</c:v>
                </c:pt>
                <c:pt idx="1100">
                  <c:v>33</c:v>
                </c:pt>
                <c:pt idx="1101">
                  <c:v>27</c:v>
                </c:pt>
                <c:pt idx="1102">
                  <c:v>33</c:v>
                </c:pt>
                <c:pt idx="1103">
                  <c:v>27</c:v>
                </c:pt>
                <c:pt idx="1104">
                  <c:v>29</c:v>
                </c:pt>
                <c:pt idx="1105">
                  <c:v>38</c:v>
                </c:pt>
                <c:pt idx="1106">
                  <c:v>32</c:v>
                </c:pt>
                <c:pt idx="1107">
                  <c:v>35</c:v>
                </c:pt>
                <c:pt idx="1108">
                  <c:v>35</c:v>
                </c:pt>
                <c:pt idx="1109">
                  <c:v>38</c:v>
                </c:pt>
                <c:pt idx="1110">
                  <c:v>30</c:v>
                </c:pt>
                <c:pt idx="1111">
                  <c:v>30</c:v>
                </c:pt>
                <c:pt idx="1112">
                  <c:v>38</c:v>
                </c:pt>
                <c:pt idx="1113">
                  <c:v>32</c:v>
                </c:pt>
                <c:pt idx="1114">
                  <c:v>31</c:v>
                </c:pt>
                <c:pt idx="1115">
                  <c:v>31</c:v>
                </c:pt>
                <c:pt idx="1116">
                  <c:v>31</c:v>
                </c:pt>
                <c:pt idx="1117">
                  <c:v>29</c:v>
                </c:pt>
                <c:pt idx="1118">
                  <c:v>32</c:v>
                </c:pt>
                <c:pt idx="1119">
                  <c:v>354</c:v>
                </c:pt>
                <c:pt idx="1120">
                  <c:v>34</c:v>
                </c:pt>
                <c:pt idx="1121">
                  <c:v>28</c:v>
                </c:pt>
                <c:pt idx="1122">
                  <c:v>28</c:v>
                </c:pt>
                <c:pt idx="1123">
                  <c:v>38</c:v>
                </c:pt>
                <c:pt idx="1124">
                  <c:v>38</c:v>
                </c:pt>
                <c:pt idx="1125">
                  <c:v>38</c:v>
                </c:pt>
                <c:pt idx="1126">
                  <c:v>30</c:v>
                </c:pt>
                <c:pt idx="1127">
                  <c:v>35</c:v>
                </c:pt>
                <c:pt idx="1128">
                  <c:v>30</c:v>
                </c:pt>
                <c:pt idx="1129">
                  <c:v>29</c:v>
                </c:pt>
                <c:pt idx="1130">
                  <c:v>29</c:v>
                </c:pt>
                <c:pt idx="1131">
                  <c:v>36</c:v>
                </c:pt>
                <c:pt idx="1132">
                  <c:v>22</c:v>
                </c:pt>
                <c:pt idx="1133">
                  <c:v>29</c:v>
                </c:pt>
                <c:pt idx="1134">
                  <c:v>28</c:v>
                </c:pt>
                <c:pt idx="1135">
                  <c:v>29</c:v>
                </c:pt>
                <c:pt idx="1136">
                  <c:v>29</c:v>
                </c:pt>
                <c:pt idx="1137">
                  <c:v>22</c:v>
                </c:pt>
                <c:pt idx="1138">
                  <c:v>22</c:v>
                </c:pt>
                <c:pt idx="1139">
                  <c:v>24</c:v>
                </c:pt>
                <c:pt idx="1140">
                  <c:v>24</c:v>
                </c:pt>
                <c:pt idx="1141">
                  <c:v>23</c:v>
                </c:pt>
                <c:pt idx="1142">
                  <c:v>24</c:v>
                </c:pt>
                <c:pt idx="1143">
                  <c:v>23</c:v>
                </c:pt>
                <c:pt idx="1144">
                  <c:v>23</c:v>
                </c:pt>
                <c:pt idx="1145">
                  <c:v>24</c:v>
                </c:pt>
                <c:pt idx="1146">
                  <c:v>23</c:v>
                </c:pt>
                <c:pt idx="1147">
                  <c:v>23</c:v>
                </c:pt>
                <c:pt idx="1148">
                  <c:v>24</c:v>
                </c:pt>
                <c:pt idx="1149">
                  <c:v>22</c:v>
                </c:pt>
                <c:pt idx="1150">
                  <c:v>22</c:v>
                </c:pt>
                <c:pt idx="1151">
                  <c:v>22</c:v>
                </c:pt>
                <c:pt idx="1152">
                  <c:v>22</c:v>
                </c:pt>
                <c:pt idx="1153">
                  <c:v>22</c:v>
                </c:pt>
                <c:pt idx="1154">
                  <c:v>22</c:v>
                </c:pt>
                <c:pt idx="1155">
                  <c:v>22</c:v>
                </c:pt>
                <c:pt idx="1156">
                  <c:v>22</c:v>
                </c:pt>
                <c:pt idx="1157">
                  <c:v>22</c:v>
                </c:pt>
                <c:pt idx="1158">
                  <c:v>22</c:v>
                </c:pt>
                <c:pt idx="1159">
                  <c:v>22</c:v>
                </c:pt>
                <c:pt idx="1160">
                  <c:v>26</c:v>
                </c:pt>
                <c:pt idx="1161">
                  <c:v>25</c:v>
                </c:pt>
                <c:pt idx="1162">
                  <c:v>26</c:v>
                </c:pt>
                <c:pt idx="1163">
                  <c:v>26</c:v>
                </c:pt>
                <c:pt idx="1164">
                  <c:v>25</c:v>
                </c:pt>
                <c:pt idx="1165">
                  <c:v>25</c:v>
                </c:pt>
                <c:pt idx="1166">
                  <c:v>25</c:v>
                </c:pt>
                <c:pt idx="1167">
                  <c:v>26</c:v>
                </c:pt>
                <c:pt idx="1168">
                  <c:v>25</c:v>
                </c:pt>
                <c:pt idx="1169">
                  <c:v>25</c:v>
                </c:pt>
                <c:pt idx="1170">
                  <c:v>25</c:v>
                </c:pt>
                <c:pt idx="1171">
                  <c:v>37</c:v>
                </c:pt>
                <c:pt idx="1172">
                  <c:v>38</c:v>
                </c:pt>
                <c:pt idx="1173">
                  <c:v>37</c:v>
                </c:pt>
                <c:pt idx="1174">
                  <c:v>37</c:v>
                </c:pt>
                <c:pt idx="1175">
                  <c:v>38</c:v>
                </c:pt>
                <c:pt idx="1176">
                  <c:v>38</c:v>
                </c:pt>
                <c:pt idx="1177">
                  <c:v>38</c:v>
                </c:pt>
                <c:pt idx="1178">
                  <c:v>38</c:v>
                </c:pt>
                <c:pt idx="1179">
                  <c:v>37</c:v>
                </c:pt>
                <c:pt idx="1180">
                  <c:v>37</c:v>
                </c:pt>
                <c:pt idx="1181">
                  <c:v>38</c:v>
                </c:pt>
                <c:pt idx="1182">
                  <c:v>37</c:v>
                </c:pt>
                <c:pt idx="1183">
                  <c:v>37</c:v>
                </c:pt>
                <c:pt idx="1184">
                  <c:v>37</c:v>
                </c:pt>
                <c:pt idx="1185">
                  <c:v>37</c:v>
                </c:pt>
                <c:pt idx="1186">
                  <c:v>38</c:v>
                </c:pt>
                <c:pt idx="1187">
                  <c:v>38</c:v>
                </c:pt>
                <c:pt idx="1188">
                  <c:v>38</c:v>
                </c:pt>
                <c:pt idx="1189">
                  <c:v>29</c:v>
                </c:pt>
                <c:pt idx="1190">
                  <c:v>25</c:v>
                </c:pt>
                <c:pt idx="1191">
                  <c:v>26</c:v>
                </c:pt>
                <c:pt idx="1192">
                  <c:v>25</c:v>
                </c:pt>
                <c:pt idx="1193">
                  <c:v>25</c:v>
                </c:pt>
                <c:pt idx="1194">
                  <c:v>27</c:v>
                </c:pt>
                <c:pt idx="1195">
                  <c:v>27</c:v>
                </c:pt>
                <c:pt idx="1196">
                  <c:v>27</c:v>
                </c:pt>
                <c:pt idx="1197">
                  <c:v>27</c:v>
                </c:pt>
                <c:pt idx="1198">
                  <c:v>27</c:v>
                </c:pt>
                <c:pt idx="1199">
                  <c:v>26</c:v>
                </c:pt>
                <c:pt idx="1200">
                  <c:v>26</c:v>
                </c:pt>
                <c:pt idx="1201">
                  <c:v>27</c:v>
                </c:pt>
                <c:pt idx="1202">
                  <c:v>45</c:v>
                </c:pt>
                <c:pt idx="1203">
                  <c:v>45</c:v>
                </c:pt>
                <c:pt idx="1204">
                  <c:v>45</c:v>
                </c:pt>
                <c:pt idx="1205">
                  <c:v>45</c:v>
                </c:pt>
                <c:pt idx="1206">
                  <c:v>45</c:v>
                </c:pt>
                <c:pt idx="1207">
                  <c:v>45</c:v>
                </c:pt>
                <c:pt idx="1208">
                  <c:v>47</c:v>
                </c:pt>
                <c:pt idx="1209">
                  <c:v>47</c:v>
                </c:pt>
                <c:pt idx="1210">
                  <c:v>47</c:v>
                </c:pt>
                <c:pt idx="1211">
                  <c:v>46</c:v>
                </c:pt>
                <c:pt idx="1212">
                  <c:v>28</c:v>
                </c:pt>
                <c:pt idx="1213">
                  <c:v>34</c:v>
                </c:pt>
                <c:pt idx="1214">
                  <c:v>32</c:v>
                </c:pt>
                <c:pt idx="1215">
                  <c:v>34</c:v>
                </c:pt>
                <c:pt idx="1216">
                  <c:v>35</c:v>
                </c:pt>
                <c:pt idx="1217">
                  <c:v>36</c:v>
                </c:pt>
                <c:pt idx="1218">
                  <c:v>34</c:v>
                </c:pt>
                <c:pt idx="1219">
                  <c:v>28</c:v>
                </c:pt>
                <c:pt idx="1220">
                  <c:v>35</c:v>
                </c:pt>
                <c:pt idx="1221">
                  <c:v>34</c:v>
                </c:pt>
                <c:pt idx="1222">
                  <c:v>35</c:v>
                </c:pt>
                <c:pt idx="1223">
                  <c:v>36</c:v>
                </c:pt>
                <c:pt idx="1224">
                  <c:v>35</c:v>
                </c:pt>
                <c:pt idx="1225">
                  <c:v>34</c:v>
                </c:pt>
                <c:pt idx="1226">
                  <c:v>32</c:v>
                </c:pt>
                <c:pt idx="1227">
                  <c:v>34</c:v>
                </c:pt>
                <c:pt idx="1228">
                  <c:v>36</c:v>
                </c:pt>
                <c:pt idx="1229">
                  <c:v>34</c:v>
                </c:pt>
                <c:pt idx="1230">
                  <c:v>35</c:v>
                </c:pt>
                <c:pt idx="1231">
                  <c:v>34</c:v>
                </c:pt>
                <c:pt idx="1232">
                  <c:v>36</c:v>
                </c:pt>
                <c:pt idx="1233">
                  <c:v>34</c:v>
                </c:pt>
                <c:pt idx="1234">
                  <c:v>37</c:v>
                </c:pt>
                <c:pt idx="1235">
                  <c:v>35</c:v>
                </c:pt>
                <c:pt idx="1236">
                  <c:v>35</c:v>
                </c:pt>
                <c:pt idx="1237">
                  <c:v>34</c:v>
                </c:pt>
                <c:pt idx="1238">
                  <c:v>37</c:v>
                </c:pt>
                <c:pt idx="1239">
                  <c:v>34</c:v>
                </c:pt>
                <c:pt idx="1240">
                  <c:v>35</c:v>
                </c:pt>
                <c:pt idx="1241">
                  <c:v>35</c:v>
                </c:pt>
                <c:pt idx="1242">
                  <c:v>34</c:v>
                </c:pt>
                <c:pt idx="1243">
                  <c:v>37</c:v>
                </c:pt>
                <c:pt idx="1244">
                  <c:v>35</c:v>
                </c:pt>
                <c:pt idx="1245">
                  <c:v>34</c:v>
                </c:pt>
                <c:pt idx="1246">
                  <c:v>37</c:v>
                </c:pt>
                <c:pt idx="1247">
                  <c:v>34</c:v>
                </c:pt>
                <c:pt idx="1248">
                  <c:v>35</c:v>
                </c:pt>
                <c:pt idx="1249">
                  <c:v>35</c:v>
                </c:pt>
                <c:pt idx="1250">
                  <c:v>34</c:v>
                </c:pt>
                <c:pt idx="1251">
                  <c:v>35</c:v>
                </c:pt>
                <c:pt idx="1252">
                  <c:v>37</c:v>
                </c:pt>
                <c:pt idx="1253">
                  <c:v>28</c:v>
                </c:pt>
                <c:pt idx="1254">
                  <c:v>32</c:v>
                </c:pt>
                <c:pt idx="1255">
                  <c:v>32</c:v>
                </c:pt>
                <c:pt idx="1256">
                  <c:v>34</c:v>
                </c:pt>
                <c:pt idx="1257">
                  <c:v>32</c:v>
                </c:pt>
                <c:pt idx="1258">
                  <c:v>37</c:v>
                </c:pt>
                <c:pt idx="1259">
                  <c:v>34</c:v>
                </c:pt>
                <c:pt idx="1260">
                  <c:v>32</c:v>
                </c:pt>
                <c:pt idx="1261">
                  <c:v>34</c:v>
                </c:pt>
                <c:pt idx="1262">
                  <c:v>32</c:v>
                </c:pt>
                <c:pt idx="1263">
                  <c:v>33</c:v>
                </c:pt>
                <c:pt idx="1264">
                  <c:v>32</c:v>
                </c:pt>
                <c:pt idx="1265">
                  <c:v>33</c:v>
                </c:pt>
                <c:pt idx="1266">
                  <c:v>34</c:v>
                </c:pt>
                <c:pt idx="1267">
                  <c:v>36</c:v>
                </c:pt>
                <c:pt idx="1268">
                  <c:v>36</c:v>
                </c:pt>
                <c:pt idx="1269">
                  <c:v>36</c:v>
                </c:pt>
                <c:pt idx="1270">
                  <c:v>32</c:v>
                </c:pt>
                <c:pt idx="1271">
                  <c:v>33</c:v>
                </c:pt>
                <c:pt idx="1272">
                  <c:v>32</c:v>
                </c:pt>
                <c:pt idx="1273">
                  <c:v>28</c:v>
                </c:pt>
                <c:pt idx="1274">
                  <c:v>34</c:v>
                </c:pt>
                <c:pt idx="1275">
                  <c:v>34</c:v>
                </c:pt>
                <c:pt idx="1276">
                  <c:v>32</c:v>
                </c:pt>
                <c:pt idx="1277">
                  <c:v>34</c:v>
                </c:pt>
                <c:pt idx="1278">
                  <c:v>36</c:v>
                </c:pt>
                <c:pt idx="1279">
                  <c:v>32</c:v>
                </c:pt>
                <c:pt idx="1280">
                  <c:v>34</c:v>
                </c:pt>
                <c:pt idx="1281">
                  <c:v>36</c:v>
                </c:pt>
                <c:pt idx="1282">
                  <c:v>36</c:v>
                </c:pt>
                <c:pt idx="1283">
                  <c:v>34</c:v>
                </c:pt>
                <c:pt idx="1284">
                  <c:v>32</c:v>
                </c:pt>
                <c:pt idx="1285">
                  <c:v>32</c:v>
                </c:pt>
                <c:pt idx="1286">
                  <c:v>34</c:v>
                </c:pt>
                <c:pt idx="1287">
                  <c:v>30</c:v>
                </c:pt>
                <c:pt idx="1288">
                  <c:v>30</c:v>
                </c:pt>
                <c:pt idx="1289">
                  <c:v>29</c:v>
                </c:pt>
                <c:pt idx="1290">
                  <c:v>29</c:v>
                </c:pt>
                <c:pt idx="1291">
                  <c:v>27</c:v>
                </c:pt>
                <c:pt idx="1292">
                  <c:v>30</c:v>
                </c:pt>
                <c:pt idx="1293">
                  <c:v>30</c:v>
                </c:pt>
                <c:pt idx="1294">
                  <c:v>30</c:v>
                </c:pt>
                <c:pt idx="1295">
                  <c:v>30</c:v>
                </c:pt>
                <c:pt idx="1296">
                  <c:v>30</c:v>
                </c:pt>
                <c:pt idx="1297">
                  <c:v>30</c:v>
                </c:pt>
                <c:pt idx="1298">
                  <c:v>19</c:v>
                </c:pt>
                <c:pt idx="1299">
                  <c:v>19</c:v>
                </c:pt>
                <c:pt idx="1300">
                  <c:v>26</c:v>
                </c:pt>
                <c:pt idx="1301">
                  <c:v>28</c:v>
                </c:pt>
                <c:pt idx="1302">
                  <c:v>28</c:v>
                </c:pt>
                <c:pt idx="1303">
                  <c:v>28</c:v>
                </c:pt>
                <c:pt idx="1304">
                  <c:v>28</c:v>
                </c:pt>
                <c:pt idx="1305">
                  <c:v>26</c:v>
                </c:pt>
                <c:pt idx="1306">
                  <c:v>28</c:v>
                </c:pt>
                <c:pt idx="1307">
                  <c:v>26</c:v>
                </c:pt>
                <c:pt idx="1308">
                  <c:v>28</c:v>
                </c:pt>
                <c:pt idx="1309">
                  <c:v>28</c:v>
                </c:pt>
                <c:pt idx="1310">
                  <c:v>26</c:v>
                </c:pt>
                <c:pt idx="1311">
                  <c:v>26</c:v>
                </c:pt>
                <c:pt idx="1312">
                  <c:v>28</c:v>
                </c:pt>
                <c:pt idx="1313">
                  <c:v>26</c:v>
                </c:pt>
                <c:pt idx="1314">
                  <c:v>26</c:v>
                </c:pt>
                <c:pt idx="1315">
                  <c:v>28</c:v>
                </c:pt>
                <c:pt idx="1316">
                  <c:v>28</c:v>
                </c:pt>
                <c:pt idx="1317">
                  <c:v>28</c:v>
                </c:pt>
                <c:pt idx="1318">
                  <c:v>26</c:v>
                </c:pt>
                <c:pt idx="1319">
                  <c:v>28</c:v>
                </c:pt>
                <c:pt idx="1320">
                  <c:v>28</c:v>
                </c:pt>
                <c:pt idx="1321">
                  <c:v>26</c:v>
                </c:pt>
                <c:pt idx="1322">
                  <c:v>26</c:v>
                </c:pt>
                <c:pt idx="1323">
                  <c:v>28</c:v>
                </c:pt>
                <c:pt idx="1324">
                  <c:v>28</c:v>
                </c:pt>
                <c:pt idx="1325">
                  <c:v>28</c:v>
                </c:pt>
                <c:pt idx="1326">
                  <c:v>28</c:v>
                </c:pt>
                <c:pt idx="1327">
                  <c:v>26</c:v>
                </c:pt>
                <c:pt idx="1328">
                  <c:v>26</c:v>
                </c:pt>
                <c:pt idx="1329">
                  <c:v>28</c:v>
                </c:pt>
                <c:pt idx="1330">
                  <c:v>28</c:v>
                </c:pt>
                <c:pt idx="1331">
                  <c:v>22</c:v>
                </c:pt>
                <c:pt idx="1332">
                  <c:v>22</c:v>
                </c:pt>
                <c:pt idx="1333">
                  <c:v>18</c:v>
                </c:pt>
                <c:pt idx="1334">
                  <c:v>22</c:v>
                </c:pt>
                <c:pt idx="1335">
                  <c:v>21</c:v>
                </c:pt>
                <c:pt idx="1336">
                  <c:v>19</c:v>
                </c:pt>
                <c:pt idx="1337">
                  <c:v>21</c:v>
                </c:pt>
                <c:pt idx="1338">
                  <c:v>22</c:v>
                </c:pt>
                <c:pt idx="1339">
                  <c:v>21</c:v>
                </c:pt>
                <c:pt idx="1340">
                  <c:v>22</c:v>
                </c:pt>
                <c:pt idx="1341">
                  <c:v>17</c:v>
                </c:pt>
                <c:pt idx="1342">
                  <c:v>22</c:v>
                </c:pt>
                <c:pt idx="1343">
                  <c:v>27</c:v>
                </c:pt>
                <c:pt idx="1344">
                  <c:v>27</c:v>
                </c:pt>
                <c:pt idx="1345">
                  <c:v>30</c:v>
                </c:pt>
                <c:pt idx="1346">
                  <c:v>27</c:v>
                </c:pt>
                <c:pt idx="1347">
                  <c:v>30</c:v>
                </c:pt>
                <c:pt idx="1348">
                  <c:v>30</c:v>
                </c:pt>
                <c:pt idx="1349">
                  <c:v>30</c:v>
                </c:pt>
                <c:pt idx="1350">
                  <c:v>27</c:v>
                </c:pt>
                <c:pt idx="1351">
                  <c:v>27</c:v>
                </c:pt>
                <c:pt idx="1352">
                  <c:v>30</c:v>
                </c:pt>
                <c:pt idx="1353">
                  <c:v>27</c:v>
                </c:pt>
                <c:pt idx="1354">
                  <c:v>30</c:v>
                </c:pt>
                <c:pt idx="1355">
                  <c:v>27</c:v>
                </c:pt>
                <c:pt idx="1356">
                  <c:v>27</c:v>
                </c:pt>
                <c:pt idx="1357">
                  <c:v>30</c:v>
                </c:pt>
                <c:pt idx="1358">
                  <c:v>30</c:v>
                </c:pt>
                <c:pt idx="1359">
                  <c:v>27</c:v>
                </c:pt>
                <c:pt idx="1360">
                  <c:v>31</c:v>
                </c:pt>
                <c:pt idx="1361">
                  <c:v>27</c:v>
                </c:pt>
                <c:pt idx="1362">
                  <c:v>31</c:v>
                </c:pt>
                <c:pt idx="1363">
                  <c:v>31</c:v>
                </c:pt>
                <c:pt idx="1364">
                  <c:v>31</c:v>
                </c:pt>
                <c:pt idx="1365">
                  <c:v>27</c:v>
                </c:pt>
                <c:pt idx="1366">
                  <c:v>27</c:v>
                </c:pt>
                <c:pt idx="1367">
                  <c:v>20</c:v>
                </c:pt>
                <c:pt idx="1368">
                  <c:v>20</c:v>
                </c:pt>
                <c:pt idx="1369">
                  <c:v>20</c:v>
                </c:pt>
                <c:pt idx="1370">
                  <c:v>21</c:v>
                </c:pt>
                <c:pt idx="1371">
                  <c:v>20</c:v>
                </c:pt>
                <c:pt idx="1372">
                  <c:v>19</c:v>
                </c:pt>
                <c:pt idx="1373">
                  <c:v>20</c:v>
                </c:pt>
                <c:pt idx="1374">
                  <c:v>21</c:v>
                </c:pt>
                <c:pt idx="1375">
                  <c:v>21</c:v>
                </c:pt>
                <c:pt idx="1376">
                  <c:v>19</c:v>
                </c:pt>
                <c:pt idx="1377">
                  <c:v>20</c:v>
                </c:pt>
                <c:pt idx="1378">
                  <c:v>27</c:v>
                </c:pt>
                <c:pt idx="1379">
                  <c:v>27</c:v>
                </c:pt>
                <c:pt idx="1380">
                  <c:v>27</c:v>
                </c:pt>
                <c:pt idx="1381">
                  <c:v>28</c:v>
                </c:pt>
                <c:pt idx="1382">
                  <c:v>28</c:v>
                </c:pt>
                <c:pt idx="1383">
                  <c:v>28</c:v>
                </c:pt>
                <c:pt idx="1384">
                  <c:v>28</c:v>
                </c:pt>
                <c:pt idx="1385">
                  <c:v>28</c:v>
                </c:pt>
                <c:pt idx="1386">
                  <c:v>24</c:v>
                </c:pt>
                <c:pt idx="1387">
                  <c:v>24</c:v>
                </c:pt>
                <c:pt idx="1388">
                  <c:v>24</c:v>
                </c:pt>
                <c:pt idx="1389">
                  <c:v>24</c:v>
                </c:pt>
                <c:pt idx="1390">
                  <c:v>25</c:v>
                </c:pt>
                <c:pt idx="1391">
                  <c:v>24</c:v>
                </c:pt>
                <c:pt idx="1392">
                  <c:v>25</c:v>
                </c:pt>
                <c:pt idx="1393">
                  <c:v>25</c:v>
                </c:pt>
                <c:pt idx="1394">
                  <c:v>24</c:v>
                </c:pt>
                <c:pt idx="1395">
                  <c:v>24</c:v>
                </c:pt>
                <c:pt idx="1396">
                  <c:v>25</c:v>
                </c:pt>
                <c:pt idx="1397">
                  <c:v>24</c:v>
                </c:pt>
                <c:pt idx="1398">
                  <c:v>19</c:v>
                </c:pt>
                <c:pt idx="1399">
                  <c:v>33</c:v>
                </c:pt>
                <c:pt idx="1400">
                  <c:v>33</c:v>
                </c:pt>
                <c:pt idx="1401">
                  <c:v>33</c:v>
                </c:pt>
                <c:pt idx="1402">
                  <c:v>38</c:v>
                </c:pt>
                <c:pt idx="1403">
                  <c:v>38</c:v>
                </c:pt>
                <c:pt idx="1404">
                  <c:v>32</c:v>
                </c:pt>
                <c:pt idx="1405">
                  <c:v>38</c:v>
                </c:pt>
                <c:pt idx="1406">
                  <c:v>32</c:v>
                </c:pt>
                <c:pt idx="1407">
                  <c:v>32</c:v>
                </c:pt>
                <c:pt idx="1408">
                  <c:v>32</c:v>
                </c:pt>
                <c:pt idx="1409">
                  <c:v>38</c:v>
                </c:pt>
                <c:pt idx="1410">
                  <c:v>32</c:v>
                </c:pt>
                <c:pt idx="1411">
                  <c:v>32</c:v>
                </c:pt>
                <c:pt idx="1412">
                  <c:v>39</c:v>
                </c:pt>
                <c:pt idx="1413">
                  <c:v>39</c:v>
                </c:pt>
                <c:pt idx="1414">
                  <c:v>37</c:v>
                </c:pt>
                <c:pt idx="1415">
                  <c:v>39</c:v>
                </c:pt>
                <c:pt idx="1416">
                  <c:v>39</c:v>
                </c:pt>
                <c:pt idx="1417">
                  <c:v>32</c:v>
                </c:pt>
                <c:pt idx="1418">
                  <c:v>32</c:v>
                </c:pt>
                <c:pt idx="1419">
                  <c:v>39</c:v>
                </c:pt>
                <c:pt idx="1420">
                  <c:v>39</c:v>
                </c:pt>
                <c:pt idx="1421">
                  <c:v>32</c:v>
                </c:pt>
                <c:pt idx="1422">
                  <c:v>39</c:v>
                </c:pt>
                <c:pt idx="1423">
                  <c:v>32</c:v>
                </c:pt>
                <c:pt idx="1424">
                  <c:v>37</c:v>
                </c:pt>
                <c:pt idx="1425">
                  <c:v>39</c:v>
                </c:pt>
                <c:pt idx="1426">
                  <c:v>24</c:v>
                </c:pt>
                <c:pt idx="1427">
                  <c:v>24</c:v>
                </c:pt>
                <c:pt idx="1428">
                  <c:v>24</c:v>
                </c:pt>
                <c:pt idx="1429">
                  <c:v>22</c:v>
                </c:pt>
                <c:pt idx="1430">
                  <c:v>22</c:v>
                </c:pt>
                <c:pt idx="1431">
                  <c:v>22</c:v>
                </c:pt>
                <c:pt idx="1432">
                  <c:v>19</c:v>
                </c:pt>
                <c:pt idx="1433">
                  <c:v>18</c:v>
                </c:pt>
                <c:pt idx="1434">
                  <c:v>19</c:v>
                </c:pt>
                <c:pt idx="1435">
                  <c:v>18</c:v>
                </c:pt>
                <c:pt idx="1436">
                  <c:v>18</c:v>
                </c:pt>
                <c:pt idx="1437">
                  <c:v>19</c:v>
                </c:pt>
                <c:pt idx="1438">
                  <c:v>19</c:v>
                </c:pt>
                <c:pt idx="1439">
                  <c:v>18</c:v>
                </c:pt>
                <c:pt idx="1440">
                  <c:v>18</c:v>
                </c:pt>
                <c:pt idx="1441">
                  <c:v>18</c:v>
                </c:pt>
                <c:pt idx="1442">
                  <c:v>19</c:v>
                </c:pt>
                <c:pt idx="1443">
                  <c:v>19</c:v>
                </c:pt>
                <c:pt idx="1444">
                  <c:v>19</c:v>
                </c:pt>
                <c:pt idx="1445">
                  <c:v>18</c:v>
                </c:pt>
                <c:pt idx="1446">
                  <c:v>19</c:v>
                </c:pt>
                <c:pt idx="1447">
                  <c:v>19</c:v>
                </c:pt>
                <c:pt idx="1448">
                  <c:v>18</c:v>
                </c:pt>
                <c:pt idx="1449">
                  <c:v>18</c:v>
                </c:pt>
                <c:pt idx="1450">
                  <c:v>19</c:v>
                </c:pt>
                <c:pt idx="1451">
                  <c:v>18</c:v>
                </c:pt>
                <c:pt idx="1452">
                  <c:v>15</c:v>
                </c:pt>
                <c:pt idx="1453">
                  <c:v>15</c:v>
                </c:pt>
                <c:pt idx="1454">
                  <c:v>14</c:v>
                </c:pt>
                <c:pt idx="1455">
                  <c:v>15</c:v>
                </c:pt>
                <c:pt idx="1456">
                  <c:v>15</c:v>
                </c:pt>
                <c:pt idx="1457">
                  <c:v>15</c:v>
                </c:pt>
                <c:pt idx="1458">
                  <c:v>14</c:v>
                </c:pt>
                <c:pt idx="1459">
                  <c:v>14</c:v>
                </c:pt>
                <c:pt idx="1460">
                  <c:v>14</c:v>
                </c:pt>
                <c:pt idx="1461">
                  <c:v>15</c:v>
                </c:pt>
                <c:pt idx="1462">
                  <c:v>17</c:v>
                </c:pt>
                <c:pt idx="1463">
                  <c:v>17</c:v>
                </c:pt>
                <c:pt idx="1464">
                  <c:v>19</c:v>
                </c:pt>
                <c:pt idx="1465">
                  <c:v>17</c:v>
                </c:pt>
                <c:pt idx="1466">
                  <c:v>22</c:v>
                </c:pt>
                <c:pt idx="1467">
                  <c:v>18</c:v>
                </c:pt>
                <c:pt idx="1468">
                  <c:v>19</c:v>
                </c:pt>
                <c:pt idx="1469">
                  <c:v>38</c:v>
                </c:pt>
                <c:pt idx="1470">
                  <c:v>38</c:v>
                </c:pt>
                <c:pt idx="1471">
                  <c:v>38</c:v>
                </c:pt>
                <c:pt idx="1472">
                  <c:v>38</c:v>
                </c:pt>
                <c:pt idx="1473">
                  <c:v>38</c:v>
                </c:pt>
                <c:pt idx="1474">
                  <c:v>38</c:v>
                </c:pt>
                <c:pt idx="1475">
                  <c:v>38</c:v>
                </c:pt>
                <c:pt idx="1476">
                  <c:v>21</c:v>
                </c:pt>
                <c:pt idx="1477">
                  <c:v>18</c:v>
                </c:pt>
                <c:pt idx="1478">
                  <c:v>18</c:v>
                </c:pt>
                <c:pt idx="1479">
                  <c:v>19</c:v>
                </c:pt>
                <c:pt idx="1480">
                  <c:v>20</c:v>
                </c:pt>
                <c:pt idx="1481">
                  <c:v>18</c:v>
                </c:pt>
                <c:pt idx="1482">
                  <c:v>16</c:v>
                </c:pt>
                <c:pt idx="1483">
                  <c:v>19</c:v>
                </c:pt>
                <c:pt idx="1484">
                  <c:v>16</c:v>
                </c:pt>
                <c:pt idx="1485">
                  <c:v>19</c:v>
                </c:pt>
                <c:pt idx="1486">
                  <c:v>20</c:v>
                </c:pt>
                <c:pt idx="1487">
                  <c:v>16</c:v>
                </c:pt>
                <c:pt idx="1488">
                  <c:v>28</c:v>
                </c:pt>
                <c:pt idx="1489">
                  <c:v>26</c:v>
                </c:pt>
                <c:pt idx="1490">
                  <c:v>31</c:v>
                </c:pt>
                <c:pt idx="1491">
                  <c:v>29</c:v>
                </c:pt>
                <c:pt idx="1492">
                  <c:v>29</c:v>
                </c:pt>
                <c:pt idx="1493">
                  <c:v>26</c:v>
                </c:pt>
                <c:pt idx="1494">
                  <c:v>28</c:v>
                </c:pt>
                <c:pt idx="1495">
                  <c:v>31</c:v>
                </c:pt>
                <c:pt idx="1496">
                  <c:v>29</c:v>
                </c:pt>
                <c:pt idx="1497">
                  <c:v>26</c:v>
                </c:pt>
                <c:pt idx="1498">
                  <c:v>28</c:v>
                </c:pt>
                <c:pt idx="1499">
                  <c:v>31</c:v>
                </c:pt>
                <c:pt idx="1500">
                  <c:v>31</c:v>
                </c:pt>
                <c:pt idx="1501">
                  <c:v>29</c:v>
                </c:pt>
                <c:pt idx="1502">
                  <c:v>31</c:v>
                </c:pt>
                <c:pt idx="1503">
                  <c:v>31</c:v>
                </c:pt>
                <c:pt idx="1504">
                  <c:v>30</c:v>
                </c:pt>
                <c:pt idx="1505">
                  <c:v>30</c:v>
                </c:pt>
                <c:pt idx="1506">
                  <c:v>31</c:v>
                </c:pt>
                <c:pt idx="1507">
                  <c:v>30</c:v>
                </c:pt>
                <c:pt idx="1508">
                  <c:v>30</c:v>
                </c:pt>
                <c:pt idx="1509">
                  <c:v>28</c:v>
                </c:pt>
                <c:pt idx="1510">
                  <c:v>30</c:v>
                </c:pt>
                <c:pt idx="1511">
                  <c:v>28</c:v>
                </c:pt>
                <c:pt idx="1512">
                  <c:v>31</c:v>
                </c:pt>
                <c:pt idx="1513">
                  <c:v>28</c:v>
                </c:pt>
                <c:pt idx="1514">
                  <c:v>30</c:v>
                </c:pt>
                <c:pt idx="1515">
                  <c:v>30</c:v>
                </c:pt>
                <c:pt idx="1516">
                  <c:v>30</c:v>
                </c:pt>
                <c:pt idx="1517">
                  <c:v>31</c:v>
                </c:pt>
                <c:pt idx="1518">
                  <c:v>30</c:v>
                </c:pt>
                <c:pt idx="1519">
                  <c:v>30</c:v>
                </c:pt>
                <c:pt idx="1520">
                  <c:v>31</c:v>
                </c:pt>
                <c:pt idx="1521">
                  <c:v>30</c:v>
                </c:pt>
                <c:pt idx="1522">
                  <c:v>27</c:v>
                </c:pt>
                <c:pt idx="1523">
                  <c:v>23</c:v>
                </c:pt>
                <c:pt idx="1524">
                  <c:v>23</c:v>
                </c:pt>
                <c:pt idx="1525">
                  <c:v>23</c:v>
                </c:pt>
                <c:pt idx="1526">
                  <c:v>23</c:v>
                </c:pt>
                <c:pt idx="1527">
                  <c:v>28</c:v>
                </c:pt>
                <c:pt idx="1528">
                  <c:v>30</c:v>
                </c:pt>
                <c:pt idx="1529">
                  <c:v>33</c:v>
                </c:pt>
                <c:pt idx="1530">
                  <c:v>30</c:v>
                </c:pt>
                <c:pt idx="1531">
                  <c:v>28</c:v>
                </c:pt>
                <c:pt idx="1532">
                  <c:v>28</c:v>
                </c:pt>
                <c:pt idx="1533">
                  <c:v>28</c:v>
                </c:pt>
                <c:pt idx="1534">
                  <c:v>28</c:v>
                </c:pt>
                <c:pt idx="1535">
                  <c:v>28</c:v>
                </c:pt>
                <c:pt idx="1536">
                  <c:v>26</c:v>
                </c:pt>
                <c:pt idx="1537">
                  <c:v>26</c:v>
                </c:pt>
                <c:pt idx="1538">
                  <c:v>28</c:v>
                </c:pt>
                <c:pt idx="1539">
                  <c:v>30</c:v>
                </c:pt>
                <c:pt idx="1540">
                  <c:v>30</c:v>
                </c:pt>
                <c:pt idx="1541">
                  <c:v>33</c:v>
                </c:pt>
                <c:pt idx="1542">
                  <c:v>26</c:v>
                </c:pt>
                <c:pt idx="1543">
                  <c:v>30</c:v>
                </c:pt>
                <c:pt idx="1544">
                  <c:v>31</c:v>
                </c:pt>
                <c:pt idx="1545">
                  <c:v>30</c:v>
                </c:pt>
                <c:pt idx="1546">
                  <c:v>31</c:v>
                </c:pt>
                <c:pt idx="1547">
                  <c:v>28</c:v>
                </c:pt>
                <c:pt idx="1548">
                  <c:v>31</c:v>
                </c:pt>
                <c:pt idx="1549">
                  <c:v>30</c:v>
                </c:pt>
                <c:pt idx="1550">
                  <c:v>30</c:v>
                </c:pt>
                <c:pt idx="1551">
                  <c:v>32</c:v>
                </c:pt>
                <c:pt idx="1552">
                  <c:v>31</c:v>
                </c:pt>
                <c:pt idx="1553">
                  <c:v>28</c:v>
                </c:pt>
                <c:pt idx="1554">
                  <c:v>32</c:v>
                </c:pt>
                <c:pt idx="1555">
                  <c:v>30</c:v>
                </c:pt>
                <c:pt idx="1556">
                  <c:v>30</c:v>
                </c:pt>
                <c:pt idx="1557">
                  <c:v>30</c:v>
                </c:pt>
                <c:pt idx="1558">
                  <c:v>28</c:v>
                </c:pt>
                <c:pt idx="1559">
                  <c:v>30</c:v>
                </c:pt>
                <c:pt idx="1560">
                  <c:v>30</c:v>
                </c:pt>
                <c:pt idx="1561">
                  <c:v>30</c:v>
                </c:pt>
                <c:pt idx="1562">
                  <c:v>27</c:v>
                </c:pt>
                <c:pt idx="1563">
                  <c:v>31</c:v>
                </c:pt>
                <c:pt idx="1564">
                  <c:v>30</c:v>
                </c:pt>
                <c:pt idx="1565">
                  <c:v>31</c:v>
                </c:pt>
                <c:pt idx="1566">
                  <c:v>23</c:v>
                </c:pt>
                <c:pt idx="1567">
                  <c:v>25</c:v>
                </c:pt>
                <c:pt idx="1568">
                  <c:v>25</c:v>
                </c:pt>
                <c:pt idx="1569">
                  <c:v>24</c:v>
                </c:pt>
                <c:pt idx="1570">
                  <c:v>24</c:v>
                </c:pt>
                <c:pt idx="1571">
                  <c:v>21</c:v>
                </c:pt>
                <c:pt idx="1572">
                  <c:v>21</c:v>
                </c:pt>
                <c:pt idx="1573">
                  <c:v>21</c:v>
                </c:pt>
                <c:pt idx="1574">
                  <c:v>21</c:v>
                </c:pt>
                <c:pt idx="1575">
                  <c:v>21</c:v>
                </c:pt>
                <c:pt idx="1576">
                  <c:v>21</c:v>
                </c:pt>
                <c:pt idx="1577">
                  <c:v>21</c:v>
                </c:pt>
                <c:pt idx="1578">
                  <c:v>21</c:v>
                </c:pt>
                <c:pt idx="1579">
                  <c:v>21</c:v>
                </c:pt>
                <c:pt idx="1580">
                  <c:v>21</c:v>
                </c:pt>
                <c:pt idx="1581">
                  <c:v>21</c:v>
                </c:pt>
                <c:pt idx="1582">
                  <c:v>21</c:v>
                </c:pt>
                <c:pt idx="1583">
                  <c:v>21</c:v>
                </c:pt>
                <c:pt idx="1584">
                  <c:v>21</c:v>
                </c:pt>
                <c:pt idx="1585">
                  <c:v>21</c:v>
                </c:pt>
                <c:pt idx="1586">
                  <c:v>39</c:v>
                </c:pt>
                <c:pt idx="1587">
                  <c:v>39</c:v>
                </c:pt>
                <c:pt idx="1588">
                  <c:v>39</c:v>
                </c:pt>
                <c:pt idx="1589">
                  <c:v>39</c:v>
                </c:pt>
                <c:pt idx="1590">
                  <c:v>39</c:v>
                </c:pt>
                <c:pt idx="1591">
                  <c:v>39</c:v>
                </c:pt>
                <c:pt idx="1592">
                  <c:v>39</c:v>
                </c:pt>
                <c:pt idx="1593">
                  <c:v>39</c:v>
                </c:pt>
                <c:pt idx="1594">
                  <c:v>39</c:v>
                </c:pt>
                <c:pt idx="1595">
                  <c:v>31</c:v>
                </c:pt>
                <c:pt idx="1596">
                  <c:v>31</c:v>
                </c:pt>
                <c:pt idx="1597">
                  <c:v>31</c:v>
                </c:pt>
                <c:pt idx="1598">
                  <c:v>31</c:v>
                </c:pt>
                <c:pt idx="1599">
                  <c:v>31</c:v>
                </c:pt>
                <c:pt idx="1600">
                  <c:v>31</c:v>
                </c:pt>
                <c:pt idx="1601">
                  <c:v>31</c:v>
                </c:pt>
                <c:pt idx="1602">
                  <c:v>31</c:v>
                </c:pt>
                <c:pt idx="1603">
                  <c:v>31</c:v>
                </c:pt>
                <c:pt idx="1604">
                  <c:v>31</c:v>
                </c:pt>
                <c:pt idx="1605">
                  <c:v>30</c:v>
                </c:pt>
                <c:pt idx="1606">
                  <c:v>30</c:v>
                </c:pt>
                <c:pt idx="1607">
                  <c:v>30</c:v>
                </c:pt>
                <c:pt idx="1608">
                  <c:v>30</c:v>
                </c:pt>
                <c:pt idx="1609">
                  <c:v>30</c:v>
                </c:pt>
                <c:pt idx="1610">
                  <c:v>29</c:v>
                </c:pt>
                <c:pt idx="1611">
                  <c:v>31</c:v>
                </c:pt>
                <c:pt idx="1612">
                  <c:v>29</c:v>
                </c:pt>
                <c:pt idx="1613">
                  <c:v>30</c:v>
                </c:pt>
                <c:pt idx="1614">
                  <c:v>29</c:v>
                </c:pt>
                <c:pt idx="1615">
                  <c:v>29</c:v>
                </c:pt>
                <c:pt idx="1616">
                  <c:v>31</c:v>
                </c:pt>
                <c:pt idx="1617">
                  <c:v>29</c:v>
                </c:pt>
                <c:pt idx="1618">
                  <c:v>29</c:v>
                </c:pt>
                <c:pt idx="1619">
                  <c:v>31</c:v>
                </c:pt>
                <c:pt idx="1620">
                  <c:v>16</c:v>
                </c:pt>
                <c:pt idx="1621">
                  <c:v>18</c:v>
                </c:pt>
                <c:pt idx="1622">
                  <c:v>16</c:v>
                </c:pt>
                <c:pt idx="1623">
                  <c:v>18</c:v>
                </c:pt>
                <c:pt idx="1624">
                  <c:v>16</c:v>
                </c:pt>
                <c:pt idx="1625">
                  <c:v>18</c:v>
                </c:pt>
                <c:pt idx="1626">
                  <c:v>16</c:v>
                </c:pt>
                <c:pt idx="1627">
                  <c:v>18</c:v>
                </c:pt>
                <c:pt idx="1628">
                  <c:v>17</c:v>
                </c:pt>
                <c:pt idx="1629">
                  <c:v>18</c:v>
                </c:pt>
                <c:pt idx="1630">
                  <c:v>18</c:v>
                </c:pt>
                <c:pt idx="1631">
                  <c:v>18</c:v>
                </c:pt>
                <c:pt idx="1632">
                  <c:v>34</c:v>
                </c:pt>
                <c:pt idx="1633">
                  <c:v>34</c:v>
                </c:pt>
                <c:pt idx="1634">
                  <c:v>34</c:v>
                </c:pt>
                <c:pt idx="1635">
                  <c:v>34</c:v>
                </c:pt>
                <c:pt idx="1636">
                  <c:v>34</c:v>
                </c:pt>
                <c:pt idx="1637">
                  <c:v>34</c:v>
                </c:pt>
                <c:pt idx="1638">
                  <c:v>35</c:v>
                </c:pt>
                <c:pt idx="1639">
                  <c:v>35</c:v>
                </c:pt>
                <c:pt idx="1640">
                  <c:v>35</c:v>
                </c:pt>
                <c:pt idx="1641">
                  <c:v>35</c:v>
                </c:pt>
                <c:pt idx="1642">
                  <c:v>35</c:v>
                </c:pt>
                <c:pt idx="1643">
                  <c:v>35</c:v>
                </c:pt>
                <c:pt idx="1644">
                  <c:v>35</c:v>
                </c:pt>
                <c:pt idx="1645">
                  <c:v>35</c:v>
                </c:pt>
                <c:pt idx="1646">
                  <c:v>35</c:v>
                </c:pt>
                <c:pt idx="1647">
                  <c:v>35</c:v>
                </c:pt>
                <c:pt idx="1648">
                  <c:v>35</c:v>
                </c:pt>
                <c:pt idx="1649">
                  <c:v>35</c:v>
                </c:pt>
                <c:pt idx="1650">
                  <c:v>17</c:v>
                </c:pt>
                <c:pt idx="1651">
                  <c:v>17</c:v>
                </c:pt>
                <c:pt idx="1652">
                  <c:v>17</c:v>
                </c:pt>
                <c:pt idx="1653">
                  <c:v>17</c:v>
                </c:pt>
                <c:pt idx="1654">
                  <c:v>16</c:v>
                </c:pt>
                <c:pt idx="1655">
                  <c:v>17</c:v>
                </c:pt>
                <c:pt idx="1656">
                  <c:v>17</c:v>
                </c:pt>
                <c:pt idx="1657">
                  <c:v>16</c:v>
                </c:pt>
                <c:pt idx="1658">
                  <c:v>17</c:v>
                </c:pt>
                <c:pt idx="1659">
                  <c:v>16</c:v>
                </c:pt>
                <c:pt idx="1660">
                  <c:v>24</c:v>
                </c:pt>
                <c:pt idx="1661">
                  <c:v>22</c:v>
                </c:pt>
                <c:pt idx="1662">
                  <c:v>20</c:v>
                </c:pt>
                <c:pt idx="1663">
                  <c:v>22</c:v>
                </c:pt>
                <c:pt idx="1664">
                  <c:v>28</c:v>
                </c:pt>
                <c:pt idx="1665">
                  <c:v>29</c:v>
                </c:pt>
                <c:pt idx="1666">
                  <c:v>29</c:v>
                </c:pt>
                <c:pt idx="1667">
                  <c:v>28</c:v>
                </c:pt>
                <c:pt idx="1668">
                  <c:v>28</c:v>
                </c:pt>
                <c:pt idx="1669">
                  <c:v>28</c:v>
                </c:pt>
                <c:pt idx="1670">
                  <c:v>22</c:v>
                </c:pt>
                <c:pt idx="1671">
                  <c:v>24</c:v>
                </c:pt>
                <c:pt idx="1672">
                  <c:v>22</c:v>
                </c:pt>
                <c:pt idx="1673">
                  <c:v>24</c:v>
                </c:pt>
                <c:pt idx="1674">
                  <c:v>22</c:v>
                </c:pt>
                <c:pt idx="1675">
                  <c:v>24</c:v>
                </c:pt>
                <c:pt idx="1676">
                  <c:v>15</c:v>
                </c:pt>
                <c:pt idx="1677">
                  <c:v>15</c:v>
                </c:pt>
                <c:pt idx="1678">
                  <c:v>15</c:v>
                </c:pt>
                <c:pt idx="1679">
                  <c:v>15</c:v>
                </c:pt>
                <c:pt idx="1680">
                  <c:v>82</c:v>
                </c:pt>
                <c:pt idx="1681">
                  <c:v>82</c:v>
                </c:pt>
                <c:pt idx="1682">
                  <c:v>82</c:v>
                </c:pt>
                <c:pt idx="1683">
                  <c:v>24</c:v>
                </c:pt>
                <c:pt idx="1684">
                  <c:v>19</c:v>
                </c:pt>
                <c:pt idx="1685">
                  <c:v>20</c:v>
                </c:pt>
                <c:pt idx="1686">
                  <c:v>21</c:v>
                </c:pt>
                <c:pt idx="1687">
                  <c:v>24</c:v>
                </c:pt>
                <c:pt idx="1688">
                  <c:v>20</c:v>
                </c:pt>
                <c:pt idx="1689">
                  <c:v>24</c:v>
                </c:pt>
                <c:pt idx="1690">
                  <c:v>20</c:v>
                </c:pt>
                <c:pt idx="1691">
                  <c:v>20</c:v>
                </c:pt>
                <c:pt idx="1692">
                  <c:v>24</c:v>
                </c:pt>
                <c:pt idx="1693">
                  <c:v>19</c:v>
                </c:pt>
                <c:pt idx="1694">
                  <c:v>19</c:v>
                </c:pt>
                <c:pt idx="1695">
                  <c:v>24</c:v>
                </c:pt>
                <c:pt idx="1696">
                  <c:v>19</c:v>
                </c:pt>
                <c:pt idx="1697">
                  <c:v>20</c:v>
                </c:pt>
                <c:pt idx="1698">
                  <c:v>24</c:v>
                </c:pt>
                <c:pt idx="1699">
                  <c:v>20</c:v>
                </c:pt>
                <c:pt idx="1700">
                  <c:v>21</c:v>
                </c:pt>
                <c:pt idx="1701">
                  <c:v>20</c:v>
                </c:pt>
                <c:pt idx="1702">
                  <c:v>21</c:v>
                </c:pt>
                <c:pt idx="1703">
                  <c:v>20</c:v>
                </c:pt>
                <c:pt idx="1704">
                  <c:v>24</c:v>
                </c:pt>
                <c:pt idx="1705">
                  <c:v>21</c:v>
                </c:pt>
                <c:pt idx="1706">
                  <c:v>20</c:v>
                </c:pt>
                <c:pt idx="1707">
                  <c:v>24</c:v>
                </c:pt>
                <c:pt idx="1708">
                  <c:v>20</c:v>
                </c:pt>
                <c:pt idx="1709">
                  <c:v>24</c:v>
                </c:pt>
                <c:pt idx="1710">
                  <c:v>24</c:v>
                </c:pt>
                <c:pt idx="1711">
                  <c:v>24</c:v>
                </c:pt>
                <c:pt idx="1712">
                  <c:v>21</c:v>
                </c:pt>
                <c:pt idx="1713">
                  <c:v>20</c:v>
                </c:pt>
                <c:pt idx="1714">
                  <c:v>21</c:v>
                </c:pt>
                <c:pt idx="1715">
                  <c:v>19</c:v>
                </c:pt>
                <c:pt idx="1716">
                  <c:v>24</c:v>
                </c:pt>
                <c:pt idx="1717">
                  <c:v>21</c:v>
                </c:pt>
                <c:pt idx="1718">
                  <c:v>21</c:v>
                </c:pt>
                <c:pt idx="1719">
                  <c:v>19</c:v>
                </c:pt>
                <c:pt idx="1720">
                  <c:v>19</c:v>
                </c:pt>
                <c:pt idx="1721">
                  <c:v>21</c:v>
                </c:pt>
                <c:pt idx="1722">
                  <c:v>20</c:v>
                </c:pt>
                <c:pt idx="1723">
                  <c:v>17</c:v>
                </c:pt>
                <c:pt idx="1724">
                  <c:v>21</c:v>
                </c:pt>
                <c:pt idx="1725">
                  <c:v>26</c:v>
                </c:pt>
                <c:pt idx="1726">
                  <c:v>21</c:v>
                </c:pt>
                <c:pt idx="1727">
                  <c:v>21</c:v>
                </c:pt>
                <c:pt idx="1728">
                  <c:v>19</c:v>
                </c:pt>
                <c:pt idx="1729">
                  <c:v>17</c:v>
                </c:pt>
                <c:pt idx="1730">
                  <c:v>19</c:v>
                </c:pt>
                <c:pt idx="1731">
                  <c:v>26</c:v>
                </c:pt>
                <c:pt idx="1732">
                  <c:v>26</c:v>
                </c:pt>
                <c:pt idx="1733">
                  <c:v>19</c:v>
                </c:pt>
                <c:pt idx="1734">
                  <c:v>19</c:v>
                </c:pt>
                <c:pt idx="1735">
                  <c:v>21</c:v>
                </c:pt>
                <c:pt idx="1736">
                  <c:v>21</c:v>
                </c:pt>
                <c:pt idx="1737">
                  <c:v>21</c:v>
                </c:pt>
                <c:pt idx="1738">
                  <c:v>24</c:v>
                </c:pt>
                <c:pt idx="1739">
                  <c:v>24</c:v>
                </c:pt>
                <c:pt idx="1740">
                  <c:v>19</c:v>
                </c:pt>
                <c:pt idx="1741">
                  <c:v>20</c:v>
                </c:pt>
                <c:pt idx="1742">
                  <c:v>21</c:v>
                </c:pt>
                <c:pt idx="1743">
                  <c:v>26</c:v>
                </c:pt>
                <c:pt idx="1744">
                  <c:v>18</c:v>
                </c:pt>
                <c:pt idx="1745">
                  <c:v>26</c:v>
                </c:pt>
                <c:pt idx="1746">
                  <c:v>21</c:v>
                </c:pt>
                <c:pt idx="1747">
                  <c:v>21</c:v>
                </c:pt>
                <c:pt idx="1748">
                  <c:v>21</c:v>
                </c:pt>
                <c:pt idx="1749">
                  <c:v>21</c:v>
                </c:pt>
                <c:pt idx="1750">
                  <c:v>21</c:v>
                </c:pt>
                <c:pt idx="1751">
                  <c:v>21</c:v>
                </c:pt>
                <c:pt idx="1752">
                  <c:v>21</c:v>
                </c:pt>
                <c:pt idx="1753">
                  <c:v>21</c:v>
                </c:pt>
                <c:pt idx="1754">
                  <c:v>21</c:v>
                </c:pt>
                <c:pt idx="1755">
                  <c:v>21</c:v>
                </c:pt>
                <c:pt idx="1756">
                  <c:v>21</c:v>
                </c:pt>
                <c:pt idx="1757">
                  <c:v>21</c:v>
                </c:pt>
                <c:pt idx="1758">
                  <c:v>21</c:v>
                </c:pt>
                <c:pt idx="1759">
                  <c:v>21</c:v>
                </c:pt>
                <c:pt idx="1760">
                  <c:v>21</c:v>
                </c:pt>
                <c:pt idx="1761">
                  <c:v>21</c:v>
                </c:pt>
                <c:pt idx="1762">
                  <c:v>21</c:v>
                </c:pt>
                <c:pt idx="1763">
                  <c:v>21</c:v>
                </c:pt>
                <c:pt idx="1764">
                  <c:v>21</c:v>
                </c:pt>
                <c:pt idx="1765">
                  <c:v>21</c:v>
                </c:pt>
                <c:pt idx="1766">
                  <c:v>21</c:v>
                </c:pt>
                <c:pt idx="1767">
                  <c:v>21</c:v>
                </c:pt>
                <c:pt idx="1768">
                  <c:v>21</c:v>
                </c:pt>
                <c:pt idx="1769">
                  <c:v>21</c:v>
                </c:pt>
                <c:pt idx="1770">
                  <c:v>21</c:v>
                </c:pt>
                <c:pt idx="1771">
                  <c:v>21</c:v>
                </c:pt>
                <c:pt idx="1772">
                  <c:v>21</c:v>
                </c:pt>
                <c:pt idx="1773">
                  <c:v>21</c:v>
                </c:pt>
                <c:pt idx="1774">
                  <c:v>21</c:v>
                </c:pt>
                <c:pt idx="1775">
                  <c:v>21</c:v>
                </c:pt>
                <c:pt idx="1776">
                  <c:v>21</c:v>
                </c:pt>
                <c:pt idx="1777">
                  <c:v>25</c:v>
                </c:pt>
                <c:pt idx="1778">
                  <c:v>22</c:v>
                </c:pt>
                <c:pt idx="1779">
                  <c:v>21</c:v>
                </c:pt>
                <c:pt idx="1780">
                  <c:v>25</c:v>
                </c:pt>
                <c:pt idx="1781">
                  <c:v>21</c:v>
                </c:pt>
                <c:pt idx="1782">
                  <c:v>25</c:v>
                </c:pt>
                <c:pt idx="1783">
                  <c:v>23</c:v>
                </c:pt>
                <c:pt idx="1784">
                  <c:v>21</c:v>
                </c:pt>
                <c:pt idx="1785">
                  <c:v>21</c:v>
                </c:pt>
                <c:pt idx="1786">
                  <c:v>25</c:v>
                </c:pt>
                <c:pt idx="1787">
                  <c:v>23</c:v>
                </c:pt>
                <c:pt idx="1788">
                  <c:v>26</c:v>
                </c:pt>
                <c:pt idx="1789">
                  <c:v>21</c:v>
                </c:pt>
                <c:pt idx="1790">
                  <c:v>21</c:v>
                </c:pt>
                <c:pt idx="1791">
                  <c:v>25</c:v>
                </c:pt>
                <c:pt idx="1792">
                  <c:v>32</c:v>
                </c:pt>
                <c:pt idx="1793">
                  <c:v>29</c:v>
                </c:pt>
                <c:pt idx="1794">
                  <c:v>29</c:v>
                </c:pt>
                <c:pt idx="1795">
                  <c:v>27</c:v>
                </c:pt>
                <c:pt idx="1796">
                  <c:v>41</c:v>
                </c:pt>
                <c:pt idx="1797">
                  <c:v>31</c:v>
                </c:pt>
                <c:pt idx="1798">
                  <c:v>32</c:v>
                </c:pt>
                <c:pt idx="1799">
                  <c:v>32</c:v>
                </c:pt>
                <c:pt idx="1800">
                  <c:v>29</c:v>
                </c:pt>
                <c:pt idx="1801">
                  <c:v>31</c:v>
                </c:pt>
                <c:pt idx="1802">
                  <c:v>32</c:v>
                </c:pt>
                <c:pt idx="1803">
                  <c:v>41</c:v>
                </c:pt>
                <c:pt idx="1804">
                  <c:v>31</c:v>
                </c:pt>
                <c:pt idx="1805">
                  <c:v>32</c:v>
                </c:pt>
                <c:pt idx="1806">
                  <c:v>29</c:v>
                </c:pt>
                <c:pt idx="1807">
                  <c:v>32</c:v>
                </c:pt>
                <c:pt idx="1808">
                  <c:v>31</c:v>
                </c:pt>
                <c:pt idx="1809">
                  <c:v>41</c:v>
                </c:pt>
                <c:pt idx="1810">
                  <c:v>29</c:v>
                </c:pt>
                <c:pt idx="1811">
                  <c:v>27</c:v>
                </c:pt>
                <c:pt idx="1812">
                  <c:v>31</c:v>
                </c:pt>
                <c:pt idx="1813">
                  <c:v>31</c:v>
                </c:pt>
                <c:pt idx="1814">
                  <c:v>27</c:v>
                </c:pt>
                <c:pt idx="1815">
                  <c:v>41</c:v>
                </c:pt>
                <c:pt idx="1816">
                  <c:v>32</c:v>
                </c:pt>
                <c:pt idx="1817">
                  <c:v>27</c:v>
                </c:pt>
                <c:pt idx="1818">
                  <c:v>29</c:v>
                </c:pt>
                <c:pt idx="1819">
                  <c:v>27</c:v>
                </c:pt>
                <c:pt idx="1820">
                  <c:v>27</c:v>
                </c:pt>
                <c:pt idx="1821">
                  <c:v>41</c:v>
                </c:pt>
                <c:pt idx="1822">
                  <c:v>40</c:v>
                </c:pt>
                <c:pt idx="1823">
                  <c:v>29</c:v>
                </c:pt>
                <c:pt idx="1824">
                  <c:v>31</c:v>
                </c:pt>
                <c:pt idx="1825">
                  <c:v>40</c:v>
                </c:pt>
                <c:pt idx="1826">
                  <c:v>29</c:v>
                </c:pt>
                <c:pt idx="1827">
                  <c:v>32</c:v>
                </c:pt>
                <c:pt idx="1828">
                  <c:v>29</c:v>
                </c:pt>
                <c:pt idx="1829">
                  <c:v>32</c:v>
                </c:pt>
                <c:pt idx="1830">
                  <c:v>32</c:v>
                </c:pt>
                <c:pt idx="1831">
                  <c:v>32</c:v>
                </c:pt>
                <c:pt idx="1832">
                  <c:v>31</c:v>
                </c:pt>
                <c:pt idx="1833">
                  <c:v>40</c:v>
                </c:pt>
                <c:pt idx="1834">
                  <c:v>40</c:v>
                </c:pt>
                <c:pt idx="1835">
                  <c:v>29</c:v>
                </c:pt>
                <c:pt idx="1836">
                  <c:v>31</c:v>
                </c:pt>
                <c:pt idx="1837">
                  <c:v>29</c:v>
                </c:pt>
                <c:pt idx="1838">
                  <c:v>31</c:v>
                </c:pt>
                <c:pt idx="1839">
                  <c:v>40</c:v>
                </c:pt>
                <c:pt idx="1840">
                  <c:v>40</c:v>
                </c:pt>
                <c:pt idx="1841">
                  <c:v>31</c:v>
                </c:pt>
                <c:pt idx="1842">
                  <c:v>32</c:v>
                </c:pt>
                <c:pt idx="1843">
                  <c:v>32</c:v>
                </c:pt>
                <c:pt idx="1844">
                  <c:v>32</c:v>
                </c:pt>
                <c:pt idx="1845">
                  <c:v>32</c:v>
                </c:pt>
                <c:pt idx="1846">
                  <c:v>32</c:v>
                </c:pt>
                <c:pt idx="1847">
                  <c:v>29</c:v>
                </c:pt>
                <c:pt idx="1848">
                  <c:v>31</c:v>
                </c:pt>
                <c:pt idx="1849">
                  <c:v>29</c:v>
                </c:pt>
                <c:pt idx="1850">
                  <c:v>40</c:v>
                </c:pt>
                <c:pt idx="1851">
                  <c:v>31</c:v>
                </c:pt>
                <c:pt idx="1852">
                  <c:v>40</c:v>
                </c:pt>
                <c:pt idx="1853">
                  <c:v>29</c:v>
                </c:pt>
                <c:pt idx="1854">
                  <c:v>31</c:v>
                </c:pt>
                <c:pt idx="1855">
                  <c:v>32</c:v>
                </c:pt>
                <c:pt idx="1856">
                  <c:v>29</c:v>
                </c:pt>
                <c:pt idx="1857">
                  <c:v>29</c:v>
                </c:pt>
                <c:pt idx="1858">
                  <c:v>31</c:v>
                </c:pt>
                <c:pt idx="1859">
                  <c:v>32</c:v>
                </c:pt>
                <c:pt idx="1860">
                  <c:v>31</c:v>
                </c:pt>
                <c:pt idx="1861">
                  <c:v>31</c:v>
                </c:pt>
                <c:pt idx="1862">
                  <c:v>34</c:v>
                </c:pt>
                <c:pt idx="1863">
                  <c:v>31</c:v>
                </c:pt>
                <c:pt idx="1864">
                  <c:v>31</c:v>
                </c:pt>
                <c:pt idx="1865">
                  <c:v>34</c:v>
                </c:pt>
                <c:pt idx="1866">
                  <c:v>31</c:v>
                </c:pt>
                <c:pt idx="1867">
                  <c:v>34</c:v>
                </c:pt>
                <c:pt idx="1868">
                  <c:v>34</c:v>
                </c:pt>
                <c:pt idx="1869">
                  <c:v>31</c:v>
                </c:pt>
                <c:pt idx="1870">
                  <c:v>31</c:v>
                </c:pt>
                <c:pt idx="1871">
                  <c:v>31</c:v>
                </c:pt>
                <c:pt idx="1872">
                  <c:v>31</c:v>
                </c:pt>
                <c:pt idx="1873">
                  <c:v>34</c:v>
                </c:pt>
                <c:pt idx="1874">
                  <c:v>31</c:v>
                </c:pt>
                <c:pt idx="1875">
                  <c:v>31</c:v>
                </c:pt>
                <c:pt idx="1876">
                  <c:v>31</c:v>
                </c:pt>
                <c:pt idx="1877">
                  <c:v>34</c:v>
                </c:pt>
                <c:pt idx="1878">
                  <c:v>31</c:v>
                </c:pt>
                <c:pt idx="1879">
                  <c:v>34</c:v>
                </c:pt>
                <c:pt idx="1880">
                  <c:v>34</c:v>
                </c:pt>
                <c:pt idx="1881">
                  <c:v>41</c:v>
                </c:pt>
                <c:pt idx="1882">
                  <c:v>30</c:v>
                </c:pt>
                <c:pt idx="1883">
                  <c:v>33</c:v>
                </c:pt>
                <c:pt idx="1884">
                  <c:v>33</c:v>
                </c:pt>
                <c:pt idx="1885">
                  <c:v>33</c:v>
                </c:pt>
                <c:pt idx="1886">
                  <c:v>31</c:v>
                </c:pt>
                <c:pt idx="1887">
                  <c:v>33</c:v>
                </c:pt>
                <c:pt idx="1888">
                  <c:v>31</c:v>
                </c:pt>
                <c:pt idx="1889">
                  <c:v>30</c:v>
                </c:pt>
                <c:pt idx="1890">
                  <c:v>33</c:v>
                </c:pt>
                <c:pt idx="1891">
                  <c:v>33</c:v>
                </c:pt>
                <c:pt idx="1892">
                  <c:v>33</c:v>
                </c:pt>
                <c:pt idx="1893">
                  <c:v>31</c:v>
                </c:pt>
                <c:pt idx="1894">
                  <c:v>30</c:v>
                </c:pt>
                <c:pt idx="1895">
                  <c:v>31</c:v>
                </c:pt>
                <c:pt idx="1896">
                  <c:v>33</c:v>
                </c:pt>
                <c:pt idx="1897">
                  <c:v>31</c:v>
                </c:pt>
                <c:pt idx="1898">
                  <c:v>41</c:v>
                </c:pt>
                <c:pt idx="1899">
                  <c:v>31</c:v>
                </c:pt>
                <c:pt idx="1900">
                  <c:v>30</c:v>
                </c:pt>
                <c:pt idx="1901">
                  <c:v>33</c:v>
                </c:pt>
                <c:pt idx="1902">
                  <c:v>30</c:v>
                </c:pt>
                <c:pt idx="1903">
                  <c:v>33</c:v>
                </c:pt>
                <c:pt idx="1904">
                  <c:v>41</c:v>
                </c:pt>
                <c:pt idx="1905">
                  <c:v>33</c:v>
                </c:pt>
                <c:pt idx="1906">
                  <c:v>41</c:v>
                </c:pt>
                <c:pt idx="1907">
                  <c:v>31</c:v>
                </c:pt>
                <c:pt idx="1908">
                  <c:v>33</c:v>
                </c:pt>
                <c:pt idx="1909">
                  <c:v>33</c:v>
                </c:pt>
                <c:pt idx="1910">
                  <c:v>41</c:v>
                </c:pt>
                <c:pt idx="1911">
                  <c:v>33</c:v>
                </c:pt>
                <c:pt idx="1912">
                  <c:v>41</c:v>
                </c:pt>
                <c:pt idx="1913">
                  <c:v>33</c:v>
                </c:pt>
                <c:pt idx="1914">
                  <c:v>30</c:v>
                </c:pt>
                <c:pt idx="1915">
                  <c:v>33</c:v>
                </c:pt>
                <c:pt idx="1916">
                  <c:v>30</c:v>
                </c:pt>
                <c:pt idx="1917">
                  <c:v>31</c:v>
                </c:pt>
                <c:pt idx="1918">
                  <c:v>31</c:v>
                </c:pt>
                <c:pt idx="1919">
                  <c:v>31</c:v>
                </c:pt>
                <c:pt idx="1920">
                  <c:v>30</c:v>
                </c:pt>
                <c:pt idx="1921">
                  <c:v>33</c:v>
                </c:pt>
                <c:pt idx="1922">
                  <c:v>41</c:v>
                </c:pt>
                <c:pt idx="1923">
                  <c:v>30</c:v>
                </c:pt>
                <c:pt idx="1924">
                  <c:v>30</c:v>
                </c:pt>
                <c:pt idx="1925">
                  <c:v>33</c:v>
                </c:pt>
                <c:pt idx="1926">
                  <c:v>33</c:v>
                </c:pt>
                <c:pt idx="1927">
                  <c:v>41</c:v>
                </c:pt>
                <c:pt idx="1928">
                  <c:v>33</c:v>
                </c:pt>
                <c:pt idx="1929">
                  <c:v>33</c:v>
                </c:pt>
                <c:pt idx="1930">
                  <c:v>31</c:v>
                </c:pt>
                <c:pt idx="1931">
                  <c:v>31</c:v>
                </c:pt>
                <c:pt idx="1932">
                  <c:v>34</c:v>
                </c:pt>
                <c:pt idx="1933">
                  <c:v>34</c:v>
                </c:pt>
                <c:pt idx="1934">
                  <c:v>34</c:v>
                </c:pt>
                <c:pt idx="1935">
                  <c:v>34</c:v>
                </c:pt>
                <c:pt idx="1936">
                  <c:v>31</c:v>
                </c:pt>
                <c:pt idx="1937">
                  <c:v>34</c:v>
                </c:pt>
                <c:pt idx="1938">
                  <c:v>31</c:v>
                </c:pt>
                <c:pt idx="1939">
                  <c:v>31</c:v>
                </c:pt>
                <c:pt idx="1940">
                  <c:v>34</c:v>
                </c:pt>
                <c:pt idx="1941">
                  <c:v>31</c:v>
                </c:pt>
                <c:pt idx="1942">
                  <c:v>34</c:v>
                </c:pt>
                <c:pt idx="1943">
                  <c:v>31</c:v>
                </c:pt>
                <c:pt idx="1944">
                  <c:v>31</c:v>
                </c:pt>
                <c:pt idx="1945">
                  <c:v>34</c:v>
                </c:pt>
                <c:pt idx="1946">
                  <c:v>34</c:v>
                </c:pt>
                <c:pt idx="1947">
                  <c:v>31</c:v>
                </c:pt>
                <c:pt idx="1948">
                  <c:v>31</c:v>
                </c:pt>
                <c:pt idx="1949">
                  <c:v>33</c:v>
                </c:pt>
                <c:pt idx="1950">
                  <c:v>33</c:v>
                </c:pt>
                <c:pt idx="1951">
                  <c:v>31</c:v>
                </c:pt>
                <c:pt idx="1952">
                  <c:v>33</c:v>
                </c:pt>
                <c:pt idx="1953">
                  <c:v>29</c:v>
                </c:pt>
                <c:pt idx="1954">
                  <c:v>33</c:v>
                </c:pt>
                <c:pt idx="1955">
                  <c:v>33</c:v>
                </c:pt>
                <c:pt idx="1956">
                  <c:v>27</c:v>
                </c:pt>
                <c:pt idx="1957">
                  <c:v>31</c:v>
                </c:pt>
                <c:pt idx="1958">
                  <c:v>33</c:v>
                </c:pt>
                <c:pt idx="1959">
                  <c:v>27</c:v>
                </c:pt>
                <c:pt idx="1960">
                  <c:v>33</c:v>
                </c:pt>
                <c:pt idx="1961">
                  <c:v>27</c:v>
                </c:pt>
                <c:pt idx="1962">
                  <c:v>21</c:v>
                </c:pt>
                <c:pt idx="1963">
                  <c:v>21</c:v>
                </c:pt>
                <c:pt idx="1964">
                  <c:v>21</c:v>
                </c:pt>
                <c:pt idx="1965">
                  <c:v>21</c:v>
                </c:pt>
                <c:pt idx="1966">
                  <c:v>21</c:v>
                </c:pt>
                <c:pt idx="1967">
                  <c:v>21</c:v>
                </c:pt>
                <c:pt idx="1968">
                  <c:v>15</c:v>
                </c:pt>
                <c:pt idx="1969">
                  <c:v>20</c:v>
                </c:pt>
                <c:pt idx="1970">
                  <c:v>18</c:v>
                </c:pt>
                <c:pt idx="1971">
                  <c:v>21</c:v>
                </c:pt>
                <c:pt idx="1972">
                  <c:v>17</c:v>
                </c:pt>
                <c:pt idx="1973">
                  <c:v>20</c:v>
                </c:pt>
                <c:pt idx="1974">
                  <c:v>19</c:v>
                </c:pt>
                <c:pt idx="1975">
                  <c:v>17</c:v>
                </c:pt>
                <c:pt idx="1976">
                  <c:v>18</c:v>
                </c:pt>
                <c:pt idx="1977">
                  <c:v>19</c:v>
                </c:pt>
                <c:pt idx="1978">
                  <c:v>19</c:v>
                </c:pt>
                <c:pt idx="1979">
                  <c:v>17</c:v>
                </c:pt>
                <c:pt idx="1980">
                  <c:v>20</c:v>
                </c:pt>
                <c:pt idx="1981">
                  <c:v>20</c:v>
                </c:pt>
                <c:pt idx="1982">
                  <c:v>18</c:v>
                </c:pt>
                <c:pt idx="1983">
                  <c:v>110</c:v>
                </c:pt>
                <c:pt idx="1984">
                  <c:v>110</c:v>
                </c:pt>
                <c:pt idx="1985">
                  <c:v>27</c:v>
                </c:pt>
                <c:pt idx="1986">
                  <c:v>27</c:v>
                </c:pt>
                <c:pt idx="1987">
                  <c:v>25</c:v>
                </c:pt>
                <c:pt idx="1988">
                  <c:v>27</c:v>
                </c:pt>
                <c:pt idx="1989">
                  <c:v>22</c:v>
                </c:pt>
                <c:pt idx="1990">
                  <c:v>27</c:v>
                </c:pt>
                <c:pt idx="1991">
                  <c:v>22</c:v>
                </c:pt>
                <c:pt idx="1992">
                  <c:v>27</c:v>
                </c:pt>
                <c:pt idx="1993">
                  <c:v>27</c:v>
                </c:pt>
                <c:pt idx="1994">
                  <c:v>22</c:v>
                </c:pt>
                <c:pt idx="1995">
                  <c:v>21</c:v>
                </c:pt>
                <c:pt idx="1996">
                  <c:v>21</c:v>
                </c:pt>
                <c:pt idx="1997">
                  <c:v>21</c:v>
                </c:pt>
                <c:pt idx="1998">
                  <c:v>20</c:v>
                </c:pt>
                <c:pt idx="1999">
                  <c:v>22</c:v>
                </c:pt>
                <c:pt idx="2000">
                  <c:v>20</c:v>
                </c:pt>
                <c:pt idx="2001">
                  <c:v>20</c:v>
                </c:pt>
                <c:pt idx="2002">
                  <c:v>21</c:v>
                </c:pt>
                <c:pt idx="2003">
                  <c:v>28</c:v>
                </c:pt>
                <c:pt idx="2004">
                  <c:v>30</c:v>
                </c:pt>
                <c:pt idx="2005">
                  <c:v>26</c:v>
                </c:pt>
                <c:pt idx="2006">
                  <c:v>28</c:v>
                </c:pt>
                <c:pt idx="2007">
                  <c:v>30</c:v>
                </c:pt>
                <c:pt idx="2008">
                  <c:v>26</c:v>
                </c:pt>
                <c:pt idx="2009">
                  <c:v>28</c:v>
                </c:pt>
                <c:pt idx="2010">
                  <c:v>30</c:v>
                </c:pt>
                <c:pt idx="2011">
                  <c:v>19</c:v>
                </c:pt>
                <c:pt idx="2012">
                  <c:v>20</c:v>
                </c:pt>
                <c:pt idx="2013">
                  <c:v>20</c:v>
                </c:pt>
                <c:pt idx="2014">
                  <c:v>20</c:v>
                </c:pt>
                <c:pt idx="2015">
                  <c:v>19</c:v>
                </c:pt>
                <c:pt idx="2016">
                  <c:v>19</c:v>
                </c:pt>
                <c:pt idx="2017">
                  <c:v>19</c:v>
                </c:pt>
                <c:pt idx="2018">
                  <c:v>33</c:v>
                </c:pt>
                <c:pt idx="2019">
                  <c:v>33</c:v>
                </c:pt>
                <c:pt idx="2020">
                  <c:v>33</c:v>
                </c:pt>
                <c:pt idx="2021">
                  <c:v>33</c:v>
                </c:pt>
                <c:pt idx="2022">
                  <c:v>34</c:v>
                </c:pt>
                <c:pt idx="2023">
                  <c:v>20</c:v>
                </c:pt>
                <c:pt idx="2024">
                  <c:v>20</c:v>
                </c:pt>
                <c:pt idx="2025">
                  <c:v>20</c:v>
                </c:pt>
                <c:pt idx="2026">
                  <c:v>20</c:v>
                </c:pt>
                <c:pt idx="2027">
                  <c:v>20</c:v>
                </c:pt>
                <c:pt idx="2028">
                  <c:v>20</c:v>
                </c:pt>
                <c:pt idx="2029">
                  <c:v>20</c:v>
                </c:pt>
                <c:pt idx="2030">
                  <c:v>20</c:v>
                </c:pt>
                <c:pt idx="2031">
                  <c:v>16</c:v>
                </c:pt>
                <c:pt idx="2032">
                  <c:v>17</c:v>
                </c:pt>
                <c:pt idx="2033">
                  <c:v>16</c:v>
                </c:pt>
                <c:pt idx="2034">
                  <c:v>16</c:v>
                </c:pt>
                <c:pt idx="2035">
                  <c:v>17</c:v>
                </c:pt>
                <c:pt idx="2036">
                  <c:v>16</c:v>
                </c:pt>
                <c:pt idx="2037">
                  <c:v>16</c:v>
                </c:pt>
                <c:pt idx="2038">
                  <c:v>16</c:v>
                </c:pt>
                <c:pt idx="2039">
                  <c:v>16</c:v>
                </c:pt>
                <c:pt idx="2040">
                  <c:v>14</c:v>
                </c:pt>
                <c:pt idx="2041">
                  <c:v>15</c:v>
                </c:pt>
                <c:pt idx="2042">
                  <c:v>22</c:v>
                </c:pt>
                <c:pt idx="2043">
                  <c:v>22</c:v>
                </c:pt>
                <c:pt idx="2044">
                  <c:v>23</c:v>
                </c:pt>
                <c:pt idx="2045">
                  <c:v>23</c:v>
                </c:pt>
                <c:pt idx="2046">
                  <c:v>30</c:v>
                </c:pt>
                <c:pt idx="2047">
                  <c:v>34</c:v>
                </c:pt>
                <c:pt idx="2048">
                  <c:v>30</c:v>
                </c:pt>
                <c:pt idx="2049">
                  <c:v>30</c:v>
                </c:pt>
                <c:pt idx="2050">
                  <c:v>30</c:v>
                </c:pt>
                <c:pt idx="2051">
                  <c:v>30</c:v>
                </c:pt>
                <c:pt idx="2052">
                  <c:v>34</c:v>
                </c:pt>
                <c:pt idx="2053">
                  <c:v>30</c:v>
                </c:pt>
                <c:pt idx="2054">
                  <c:v>33</c:v>
                </c:pt>
                <c:pt idx="2055">
                  <c:v>29</c:v>
                </c:pt>
                <c:pt idx="2056">
                  <c:v>29</c:v>
                </c:pt>
                <c:pt idx="2057">
                  <c:v>29</c:v>
                </c:pt>
                <c:pt idx="2058">
                  <c:v>31</c:v>
                </c:pt>
                <c:pt idx="2059">
                  <c:v>27</c:v>
                </c:pt>
                <c:pt idx="2060">
                  <c:v>27</c:v>
                </c:pt>
                <c:pt idx="2061">
                  <c:v>19</c:v>
                </c:pt>
                <c:pt idx="2062">
                  <c:v>34</c:v>
                </c:pt>
                <c:pt idx="2063">
                  <c:v>28</c:v>
                </c:pt>
                <c:pt idx="2064">
                  <c:v>31</c:v>
                </c:pt>
                <c:pt idx="2065">
                  <c:v>29</c:v>
                </c:pt>
                <c:pt idx="2066">
                  <c:v>34</c:v>
                </c:pt>
                <c:pt idx="2067">
                  <c:v>25</c:v>
                </c:pt>
                <c:pt idx="2068">
                  <c:v>34</c:v>
                </c:pt>
                <c:pt idx="2069">
                  <c:v>25</c:v>
                </c:pt>
                <c:pt idx="2070">
                  <c:v>31</c:v>
                </c:pt>
                <c:pt idx="2071">
                  <c:v>31</c:v>
                </c:pt>
                <c:pt idx="2072">
                  <c:v>29</c:v>
                </c:pt>
                <c:pt idx="2073">
                  <c:v>34</c:v>
                </c:pt>
                <c:pt idx="2074">
                  <c:v>31</c:v>
                </c:pt>
                <c:pt idx="2075">
                  <c:v>25</c:v>
                </c:pt>
                <c:pt idx="2076">
                  <c:v>25</c:v>
                </c:pt>
                <c:pt idx="2077">
                  <c:v>34</c:v>
                </c:pt>
                <c:pt idx="2078">
                  <c:v>34</c:v>
                </c:pt>
                <c:pt idx="2079">
                  <c:v>31</c:v>
                </c:pt>
                <c:pt idx="2080">
                  <c:v>34</c:v>
                </c:pt>
                <c:pt idx="2081">
                  <c:v>34</c:v>
                </c:pt>
                <c:pt idx="2082">
                  <c:v>29</c:v>
                </c:pt>
                <c:pt idx="2083">
                  <c:v>24</c:v>
                </c:pt>
                <c:pt idx="2084">
                  <c:v>23</c:v>
                </c:pt>
                <c:pt idx="2085">
                  <c:v>34</c:v>
                </c:pt>
                <c:pt idx="2086">
                  <c:v>31</c:v>
                </c:pt>
                <c:pt idx="2087">
                  <c:v>30</c:v>
                </c:pt>
                <c:pt idx="2088">
                  <c:v>31</c:v>
                </c:pt>
                <c:pt idx="2089">
                  <c:v>24</c:v>
                </c:pt>
                <c:pt idx="2090">
                  <c:v>31</c:v>
                </c:pt>
                <c:pt idx="2091">
                  <c:v>31</c:v>
                </c:pt>
                <c:pt idx="2092">
                  <c:v>23</c:v>
                </c:pt>
                <c:pt idx="2093">
                  <c:v>29</c:v>
                </c:pt>
                <c:pt idx="2094">
                  <c:v>31</c:v>
                </c:pt>
                <c:pt idx="2095">
                  <c:v>37</c:v>
                </c:pt>
                <c:pt idx="2096">
                  <c:v>37</c:v>
                </c:pt>
                <c:pt idx="2097">
                  <c:v>37</c:v>
                </c:pt>
                <c:pt idx="2098">
                  <c:v>37</c:v>
                </c:pt>
                <c:pt idx="2099">
                  <c:v>37</c:v>
                </c:pt>
                <c:pt idx="2100">
                  <c:v>37</c:v>
                </c:pt>
                <c:pt idx="2101">
                  <c:v>29</c:v>
                </c:pt>
                <c:pt idx="2102">
                  <c:v>29</c:v>
                </c:pt>
                <c:pt idx="2103">
                  <c:v>29</c:v>
                </c:pt>
                <c:pt idx="2104">
                  <c:v>29</c:v>
                </c:pt>
                <c:pt idx="2105">
                  <c:v>29</c:v>
                </c:pt>
                <c:pt idx="2106">
                  <c:v>29</c:v>
                </c:pt>
                <c:pt idx="2107">
                  <c:v>20</c:v>
                </c:pt>
                <c:pt idx="2108">
                  <c:v>20</c:v>
                </c:pt>
                <c:pt idx="2109">
                  <c:v>22</c:v>
                </c:pt>
                <c:pt idx="2110">
                  <c:v>21</c:v>
                </c:pt>
                <c:pt idx="2111">
                  <c:v>21</c:v>
                </c:pt>
                <c:pt idx="2112">
                  <c:v>21</c:v>
                </c:pt>
                <c:pt idx="2113">
                  <c:v>28</c:v>
                </c:pt>
                <c:pt idx="2114">
                  <c:v>28</c:v>
                </c:pt>
                <c:pt idx="2115">
                  <c:v>28</c:v>
                </c:pt>
                <c:pt idx="2116">
                  <c:v>18</c:v>
                </c:pt>
                <c:pt idx="2117">
                  <c:v>18</c:v>
                </c:pt>
                <c:pt idx="2118">
                  <c:v>18</c:v>
                </c:pt>
                <c:pt idx="2119">
                  <c:v>22</c:v>
                </c:pt>
                <c:pt idx="2120">
                  <c:v>22</c:v>
                </c:pt>
                <c:pt idx="2121">
                  <c:v>22</c:v>
                </c:pt>
                <c:pt idx="2122">
                  <c:v>29</c:v>
                </c:pt>
                <c:pt idx="2123">
                  <c:v>29</c:v>
                </c:pt>
                <c:pt idx="2124">
                  <c:v>29</c:v>
                </c:pt>
                <c:pt idx="2125">
                  <c:v>29</c:v>
                </c:pt>
                <c:pt idx="2126">
                  <c:v>27</c:v>
                </c:pt>
                <c:pt idx="2127">
                  <c:v>27</c:v>
                </c:pt>
                <c:pt idx="2128">
                  <c:v>28</c:v>
                </c:pt>
                <c:pt idx="2129">
                  <c:v>28</c:v>
                </c:pt>
                <c:pt idx="2130">
                  <c:v>28</c:v>
                </c:pt>
                <c:pt idx="2131">
                  <c:v>26</c:v>
                </c:pt>
                <c:pt idx="2132">
                  <c:v>28</c:v>
                </c:pt>
                <c:pt idx="2133">
                  <c:v>26</c:v>
                </c:pt>
                <c:pt idx="2134">
                  <c:v>26</c:v>
                </c:pt>
                <c:pt idx="2135">
                  <c:v>28</c:v>
                </c:pt>
                <c:pt idx="2136">
                  <c:v>27</c:v>
                </c:pt>
                <c:pt idx="2137">
                  <c:v>27</c:v>
                </c:pt>
                <c:pt idx="2138">
                  <c:v>28</c:v>
                </c:pt>
                <c:pt idx="2139">
                  <c:v>28</c:v>
                </c:pt>
                <c:pt idx="2140">
                  <c:v>28</c:v>
                </c:pt>
                <c:pt idx="2141">
                  <c:v>27</c:v>
                </c:pt>
                <c:pt idx="2142">
                  <c:v>28</c:v>
                </c:pt>
                <c:pt idx="2143">
                  <c:v>28</c:v>
                </c:pt>
                <c:pt idx="2144">
                  <c:v>28</c:v>
                </c:pt>
                <c:pt idx="2145">
                  <c:v>28</c:v>
                </c:pt>
                <c:pt idx="2146">
                  <c:v>28</c:v>
                </c:pt>
                <c:pt idx="2147">
                  <c:v>28</c:v>
                </c:pt>
                <c:pt idx="2148">
                  <c:v>28</c:v>
                </c:pt>
                <c:pt idx="2149">
                  <c:v>28</c:v>
                </c:pt>
                <c:pt idx="2150">
                  <c:v>31</c:v>
                </c:pt>
                <c:pt idx="2151">
                  <c:v>29</c:v>
                </c:pt>
                <c:pt idx="2152">
                  <c:v>31</c:v>
                </c:pt>
                <c:pt idx="2153">
                  <c:v>27</c:v>
                </c:pt>
                <c:pt idx="2154">
                  <c:v>27</c:v>
                </c:pt>
                <c:pt idx="2155">
                  <c:v>31</c:v>
                </c:pt>
                <c:pt idx="2156">
                  <c:v>31</c:v>
                </c:pt>
                <c:pt idx="2157">
                  <c:v>29</c:v>
                </c:pt>
                <c:pt idx="2158">
                  <c:v>27</c:v>
                </c:pt>
                <c:pt idx="2159">
                  <c:v>27</c:v>
                </c:pt>
                <c:pt idx="2160">
                  <c:v>32</c:v>
                </c:pt>
                <c:pt idx="2161">
                  <c:v>29</c:v>
                </c:pt>
                <c:pt idx="2162">
                  <c:v>32</c:v>
                </c:pt>
                <c:pt idx="2163">
                  <c:v>32</c:v>
                </c:pt>
                <c:pt idx="2164">
                  <c:v>32</c:v>
                </c:pt>
                <c:pt idx="2165">
                  <c:v>27</c:v>
                </c:pt>
                <c:pt idx="2166">
                  <c:v>23</c:v>
                </c:pt>
                <c:pt idx="2167">
                  <c:v>19</c:v>
                </c:pt>
                <c:pt idx="2168">
                  <c:v>19</c:v>
                </c:pt>
                <c:pt idx="2169">
                  <c:v>19</c:v>
                </c:pt>
                <c:pt idx="2170">
                  <c:v>28</c:v>
                </c:pt>
                <c:pt idx="2171">
                  <c:v>28</c:v>
                </c:pt>
                <c:pt idx="2172">
                  <c:v>19</c:v>
                </c:pt>
                <c:pt idx="2173">
                  <c:v>24</c:v>
                </c:pt>
                <c:pt idx="2174">
                  <c:v>24</c:v>
                </c:pt>
                <c:pt idx="2175">
                  <c:v>24</c:v>
                </c:pt>
                <c:pt idx="2176">
                  <c:v>24</c:v>
                </c:pt>
                <c:pt idx="2177">
                  <c:v>28</c:v>
                </c:pt>
                <c:pt idx="2178">
                  <c:v>28</c:v>
                </c:pt>
                <c:pt idx="2179">
                  <c:v>19</c:v>
                </c:pt>
                <c:pt idx="2180">
                  <c:v>28</c:v>
                </c:pt>
                <c:pt idx="2181">
                  <c:v>30</c:v>
                </c:pt>
                <c:pt idx="2182">
                  <c:v>19</c:v>
                </c:pt>
                <c:pt idx="2183">
                  <c:v>25</c:v>
                </c:pt>
                <c:pt idx="2184">
                  <c:v>30</c:v>
                </c:pt>
                <c:pt idx="2185">
                  <c:v>25</c:v>
                </c:pt>
                <c:pt idx="2186">
                  <c:v>30</c:v>
                </c:pt>
                <c:pt idx="2187">
                  <c:v>30</c:v>
                </c:pt>
                <c:pt idx="2188">
                  <c:v>30</c:v>
                </c:pt>
                <c:pt idx="2189">
                  <c:v>25</c:v>
                </c:pt>
                <c:pt idx="2190">
                  <c:v>25</c:v>
                </c:pt>
                <c:pt idx="2191">
                  <c:v>25</c:v>
                </c:pt>
                <c:pt idx="2192">
                  <c:v>25</c:v>
                </c:pt>
                <c:pt idx="2193">
                  <c:v>30</c:v>
                </c:pt>
                <c:pt idx="2194">
                  <c:v>31</c:v>
                </c:pt>
                <c:pt idx="2195">
                  <c:v>25</c:v>
                </c:pt>
                <c:pt idx="2196">
                  <c:v>25</c:v>
                </c:pt>
                <c:pt idx="2197">
                  <c:v>30</c:v>
                </c:pt>
                <c:pt idx="2198">
                  <c:v>31</c:v>
                </c:pt>
                <c:pt idx="2199">
                  <c:v>30</c:v>
                </c:pt>
                <c:pt idx="2200">
                  <c:v>20</c:v>
                </c:pt>
                <c:pt idx="2201">
                  <c:v>30</c:v>
                </c:pt>
                <c:pt idx="2202">
                  <c:v>20</c:v>
                </c:pt>
                <c:pt idx="2203">
                  <c:v>38</c:v>
                </c:pt>
                <c:pt idx="2204">
                  <c:v>38</c:v>
                </c:pt>
                <c:pt idx="2205">
                  <c:v>39</c:v>
                </c:pt>
                <c:pt idx="2206">
                  <c:v>38</c:v>
                </c:pt>
                <c:pt idx="2207">
                  <c:v>38</c:v>
                </c:pt>
                <c:pt idx="2208">
                  <c:v>39</c:v>
                </c:pt>
                <c:pt idx="2209">
                  <c:v>38</c:v>
                </c:pt>
                <c:pt idx="2210">
                  <c:v>37</c:v>
                </c:pt>
                <c:pt idx="2211">
                  <c:v>37</c:v>
                </c:pt>
                <c:pt idx="2212">
                  <c:v>30</c:v>
                </c:pt>
                <c:pt idx="2213">
                  <c:v>26</c:v>
                </c:pt>
                <c:pt idx="2214">
                  <c:v>27</c:v>
                </c:pt>
                <c:pt idx="2215">
                  <c:v>26</c:v>
                </c:pt>
                <c:pt idx="2216">
                  <c:v>30</c:v>
                </c:pt>
                <c:pt idx="2217">
                  <c:v>27</c:v>
                </c:pt>
                <c:pt idx="2218">
                  <c:v>30</c:v>
                </c:pt>
                <c:pt idx="2219">
                  <c:v>30</c:v>
                </c:pt>
                <c:pt idx="2220">
                  <c:v>27</c:v>
                </c:pt>
                <c:pt idx="2221">
                  <c:v>30</c:v>
                </c:pt>
                <c:pt idx="2222">
                  <c:v>31</c:v>
                </c:pt>
                <c:pt idx="2223">
                  <c:v>26</c:v>
                </c:pt>
                <c:pt idx="2224">
                  <c:v>26</c:v>
                </c:pt>
                <c:pt idx="2225">
                  <c:v>31</c:v>
                </c:pt>
                <c:pt idx="2226">
                  <c:v>31</c:v>
                </c:pt>
                <c:pt idx="2227">
                  <c:v>27</c:v>
                </c:pt>
                <c:pt idx="2228">
                  <c:v>31</c:v>
                </c:pt>
                <c:pt idx="2229">
                  <c:v>27</c:v>
                </c:pt>
                <c:pt idx="2230">
                  <c:v>26</c:v>
                </c:pt>
                <c:pt idx="2231">
                  <c:v>27</c:v>
                </c:pt>
                <c:pt idx="2232">
                  <c:v>31</c:v>
                </c:pt>
                <c:pt idx="2233">
                  <c:v>26</c:v>
                </c:pt>
                <c:pt idx="2234">
                  <c:v>31</c:v>
                </c:pt>
                <c:pt idx="2235">
                  <c:v>31</c:v>
                </c:pt>
                <c:pt idx="2236">
                  <c:v>27</c:v>
                </c:pt>
                <c:pt idx="2237">
                  <c:v>27</c:v>
                </c:pt>
                <c:pt idx="2238">
                  <c:v>26</c:v>
                </c:pt>
                <c:pt idx="2239">
                  <c:v>31</c:v>
                </c:pt>
                <c:pt idx="2240">
                  <c:v>27</c:v>
                </c:pt>
                <c:pt idx="2241">
                  <c:v>31</c:v>
                </c:pt>
                <c:pt idx="2242">
                  <c:v>26</c:v>
                </c:pt>
                <c:pt idx="2243">
                  <c:v>31</c:v>
                </c:pt>
                <c:pt idx="2244">
                  <c:v>35</c:v>
                </c:pt>
                <c:pt idx="2245">
                  <c:v>35</c:v>
                </c:pt>
                <c:pt idx="2246">
                  <c:v>31</c:v>
                </c:pt>
                <c:pt idx="2247">
                  <c:v>31</c:v>
                </c:pt>
                <c:pt idx="2248">
                  <c:v>35</c:v>
                </c:pt>
                <c:pt idx="2249">
                  <c:v>35</c:v>
                </c:pt>
                <c:pt idx="2250">
                  <c:v>35</c:v>
                </c:pt>
                <c:pt idx="2251">
                  <c:v>35</c:v>
                </c:pt>
                <c:pt idx="2252">
                  <c:v>35</c:v>
                </c:pt>
                <c:pt idx="2253">
                  <c:v>35</c:v>
                </c:pt>
                <c:pt idx="2254">
                  <c:v>35</c:v>
                </c:pt>
                <c:pt idx="2255">
                  <c:v>31</c:v>
                </c:pt>
                <c:pt idx="2256">
                  <c:v>31</c:v>
                </c:pt>
                <c:pt idx="2257">
                  <c:v>33</c:v>
                </c:pt>
                <c:pt idx="2258">
                  <c:v>33</c:v>
                </c:pt>
                <c:pt idx="2259">
                  <c:v>33</c:v>
                </c:pt>
                <c:pt idx="2260">
                  <c:v>30</c:v>
                </c:pt>
                <c:pt idx="2261">
                  <c:v>30</c:v>
                </c:pt>
                <c:pt idx="2262">
                  <c:v>33</c:v>
                </c:pt>
                <c:pt idx="2263">
                  <c:v>25</c:v>
                </c:pt>
                <c:pt idx="2264">
                  <c:v>23</c:v>
                </c:pt>
                <c:pt idx="2265">
                  <c:v>25</c:v>
                </c:pt>
                <c:pt idx="2266">
                  <c:v>21</c:v>
                </c:pt>
                <c:pt idx="2267">
                  <c:v>21</c:v>
                </c:pt>
                <c:pt idx="2268">
                  <c:v>25</c:v>
                </c:pt>
                <c:pt idx="2269">
                  <c:v>25</c:v>
                </c:pt>
                <c:pt idx="2270">
                  <c:v>23</c:v>
                </c:pt>
                <c:pt idx="2271">
                  <c:v>21</c:v>
                </c:pt>
                <c:pt idx="2272">
                  <c:v>25</c:v>
                </c:pt>
                <c:pt idx="2273">
                  <c:v>23</c:v>
                </c:pt>
                <c:pt idx="2274">
                  <c:v>23</c:v>
                </c:pt>
                <c:pt idx="2275">
                  <c:v>23</c:v>
                </c:pt>
                <c:pt idx="2276">
                  <c:v>23</c:v>
                </c:pt>
                <c:pt idx="2277">
                  <c:v>27</c:v>
                </c:pt>
                <c:pt idx="2278">
                  <c:v>25</c:v>
                </c:pt>
                <c:pt idx="2279">
                  <c:v>24</c:v>
                </c:pt>
                <c:pt idx="2280">
                  <c:v>26</c:v>
                </c:pt>
                <c:pt idx="2281">
                  <c:v>27</c:v>
                </c:pt>
                <c:pt idx="2282">
                  <c:v>26</c:v>
                </c:pt>
                <c:pt idx="2283">
                  <c:v>26</c:v>
                </c:pt>
                <c:pt idx="2284">
                  <c:v>27</c:v>
                </c:pt>
                <c:pt idx="2285">
                  <c:v>27</c:v>
                </c:pt>
                <c:pt idx="2286">
                  <c:v>25</c:v>
                </c:pt>
                <c:pt idx="2287">
                  <c:v>24</c:v>
                </c:pt>
                <c:pt idx="2288">
                  <c:v>27</c:v>
                </c:pt>
                <c:pt idx="2289">
                  <c:v>24</c:v>
                </c:pt>
                <c:pt idx="2290">
                  <c:v>26</c:v>
                </c:pt>
                <c:pt idx="2291">
                  <c:v>25</c:v>
                </c:pt>
                <c:pt idx="2292">
                  <c:v>26</c:v>
                </c:pt>
                <c:pt idx="2293">
                  <c:v>24</c:v>
                </c:pt>
                <c:pt idx="2294">
                  <c:v>26</c:v>
                </c:pt>
                <c:pt idx="2295">
                  <c:v>24</c:v>
                </c:pt>
                <c:pt idx="2296">
                  <c:v>24</c:v>
                </c:pt>
                <c:pt idx="2297">
                  <c:v>24</c:v>
                </c:pt>
                <c:pt idx="2298">
                  <c:v>24</c:v>
                </c:pt>
                <c:pt idx="2299">
                  <c:v>26</c:v>
                </c:pt>
                <c:pt idx="2300">
                  <c:v>26</c:v>
                </c:pt>
                <c:pt idx="2301">
                  <c:v>25</c:v>
                </c:pt>
                <c:pt idx="2302">
                  <c:v>26</c:v>
                </c:pt>
                <c:pt idx="2303">
                  <c:v>27</c:v>
                </c:pt>
                <c:pt idx="2304">
                  <c:v>27</c:v>
                </c:pt>
                <c:pt idx="2305">
                  <c:v>26</c:v>
                </c:pt>
                <c:pt idx="2306">
                  <c:v>26</c:v>
                </c:pt>
                <c:pt idx="2307">
                  <c:v>25</c:v>
                </c:pt>
                <c:pt idx="2308">
                  <c:v>26</c:v>
                </c:pt>
                <c:pt idx="2309">
                  <c:v>24</c:v>
                </c:pt>
                <c:pt idx="2310">
                  <c:v>27</c:v>
                </c:pt>
                <c:pt idx="2311">
                  <c:v>23</c:v>
                </c:pt>
                <c:pt idx="2312">
                  <c:v>24</c:v>
                </c:pt>
                <c:pt idx="2313">
                  <c:v>24</c:v>
                </c:pt>
                <c:pt idx="2314">
                  <c:v>24</c:v>
                </c:pt>
                <c:pt idx="2315">
                  <c:v>23</c:v>
                </c:pt>
                <c:pt idx="2316">
                  <c:v>24</c:v>
                </c:pt>
                <c:pt idx="2317">
                  <c:v>24</c:v>
                </c:pt>
                <c:pt idx="2318">
                  <c:v>28</c:v>
                </c:pt>
                <c:pt idx="2319">
                  <c:v>28</c:v>
                </c:pt>
                <c:pt idx="2320">
                  <c:v>28</c:v>
                </c:pt>
                <c:pt idx="2321">
                  <c:v>28</c:v>
                </c:pt>
                <c:pt idx="2322">
                  <c:v>28</c:v>
                </c:pt>
                <c:pt idx="2323">
                  <c:v>28</c:v>
                </c:pt>
                <c:pt idx="2324">
                  <c:v>28</c:v>
                </c:pt>
                <c:pt idx="2325">
                  <c:v>28</c:v>
                </c:pt>
                <c:pt idx="2326">
                  <c:v>28</c:v>
                </c:pt>
                <c:pt idx="2327">
                  <c:v>28</c:v>
                </c:pt>
                <c:pt idx="2328">
                  <c:v>28</c:v>
                </c:pt>
                <c:pt idx="2329">
                  <c:v>28</c:v>
                </c:pt>
                <c:pt idx="2330">
                  <c:v>24</c:v>
                </c:pt>
                <c:pt idx="2331">
                  <c:v>24</c:v>
                </c:pt>
                <c:pt idx="2332">
                  <c:v>24</c:v>
                </c:pt>
                <c:pt idx="2333">
                  <c:v>24</c:v>
                </c:pt>
                <c:pt idx="2334">
                  <c:v>24</c:v>
                </c:pt>
                <c:pt idx="2335">
                  <c:v>24</c:v>
                </c:pt>
                <c:pt idx="2336">
                  <c:v>24</c:v>
                </c:pt>
                <c:pt idx="2337">
                  <c:v>24</c:v>
                </c:pt>
                <c:pt idx="2338">
                  <c:v>24</c:v>
                </c:pt>
                <c:pt idx="2339">
                  <c:v>15</c:v>
                </c:pt>
                <c:pt idx="2340">
                  <c:v>15</c:v>
                </c:pt>
                <c:pt idx="2341">
                  <c:v>27</c:v>
                </c:pt>
                <c:pt idx="2342">
                  <c:v>27</c:v>
                </c:pt>
                <c:pt idx="2343">
                  <c:v>27</c:v>
                </c:pt>
                <c:pt idx="2344">
                  <c:v>27</c:v>
                </c:pt>
                <c:pt idx="2345">
                  <c:v>27</c:v>
                </c:pt>
                <c:pt idx="2346">
                  <c:v>23</c:v>
                </c:pt>
                <c:pt idx="2347">
                  <c:v>23</c:v>
                </c:pt>
                <c:pt idx="2348">
                  <c:v>23</c:v>
                </c:pt>
                <c:pt idx="2349">
                  <c:v>22</c:v>
                </c:pt>
                <c:pt idx="2350">
                  <c:v>30</c:v>
                </c:pt>
                <c:pt idx="2351">
                  <c:v>30</c:v>
                </c:pt>
                <c:pt idx="2352">
                  <c:v>30</c:v>
                </c:pt>
                <c:pt idx="2353">
                  <c:v>30</c:v>
                </c:pt>
                <c:pt idx="2354">
                  <c:v>30</c:v>
                </c:pt>
                <c:pt idx="2355">
                  <c:v>30</c:v>
                </c:pt>
                <c:pt idx="2356">
                  <c:v>33</c:v>
                </c:pt>
                <c:pt idx="2357">
                  <c:v>33</c:v>
                </c:pt>
                <c:pt idx="2358">
                  <c:v>33</c:v>
                </c:pt>
                <c:pt idx="2359">
                  <c:v>33</c:v>
                </c:pt>
                <c:pt idx="2360">
                  <c:v>33</c:v>
                </c:pt>
                <c:pt idx="2361">
                  <c:v>33</c:v>
                </c:pt>
                <c:pt idx="2362">
                  <c:v>33</c:v>
                </c:pt>
                <c:pt idx="2363">
                  <c:v>33</c:v>
                </c:pt>
                <c:pt idx="2364">
                  <c:v>33</c:v>
                </c:pt>
                <c:pt idx="2365">
                  <c:v>33</c:v>
                </c:pt>
                <c:pt idx="2366">
                  <c:v>33</c:v>
                </c:pt>
                <c:pt idx="2367">
                  <c:v>33</c:v>
                </c:pt>
                <c:pt idx="2368">
                  <c:v>33</c:v>
                </c:pt>
                <c:pt idx="2369">
                  <c:v>33</c:v>
                </c:pt>
                <c:pt idx="2370">
                  <c:v>24</c:v>
                </c:pt>
                <c:pt idx="2371">
                  <c:v>21</c:v>
                </c:pt>
                <c:pt idx="2372">
                  <c:v>29</c:v>
                </c:pt>
                <c:pt idx="2373">
                  <c:v>23</c:v>
                </c:pt>
                <c:pt idx="2374">
                  <c:v>24</c:v>
                </c:pt>
                <c:pt idx="2375">
                  <c:v>21</c:v>
                </c:pt>
                <c:pt idx="2376">
                  <c:v>24</c:v>
                </c:pt>
                <c:pt idx="2377">
                  <c:v>21</c:v>
                </c:pt>
                <c:pt idx="2378">
                  <c:v>29</c:v>
                </c:pt>
                <c:pt idx="2379">
                  <c:v>21</c:v>
                </c:pt>
                <c:pt idx="2380">
                  <c:v>24</c:v>
                </c:pt>
                <c:pt idx="2381">
                  <c:v>23</c:v>
                </c:pt>
                <c:pt idx="2382">
                  <c:v>21</c:v>
                </c:pt>
                <c:pt idx="2383">
                  <c:v>24</c:v>
                </c:pt>
                <c:pt idx="2384">
                  <c:v>26</c:v>
                </c:pt>
                <c:pt idx="2385">
                  <c:v>30</c:v>
                </c:pt>
                <c:pt idx="2386">
                  <c:v>28</c:v>
                </c:pt>
                <c:pt idx="2387">
                  <c:v>28</c:v>
                </c:pt>
                <c:pt idx="2388">
                  <c:v>26</c:v>
                </c:pt>
                <c:pt idx="2389">
                  <c:v>30</c:v>
                </c:pt>
                <c:pt idx="2390">
                  <c:v>28</c:v>
                </c:pt>
                <c:pt idx="2391">
                  <c:v>26</c:v>
                </c:pt>
                <c:pt idx="2392">
                  <c:v>30</c:v>
                </c:pt>
                <c:pt idx="2393">
                  <c:v>32</c:v>
                </c:pt>
                <c:pt idx="2394">
                  <c:v>31</c:v>
                </c:pt>
                <c:pt idx="2395">
                  <c:v>32</c:v>
                </c:pt>
                <c:pt idx="2396">
                  <c:v>25</c:v>
                </c:pt>
                <c:pt idx="2397">
                  <c:v>32</c:v>
                </c:pt>
                <c:pt idx="2398">
                  <c:v>31</c:v>
                </c:pt>
                <c:pt idx="2399">
                  <c:v>31</c:v>
                </c:pt>
                <c:pt idx="2400">
                  <c:v>31</c:v>
                </c:pt>
                <c:pt idx="2401">
                  <c:v>31</c:v>
                </c:pt>
                <c:pt idx="2402">
                  <c:v>31</c:v>
                </c:pt>
                <c:pt idx="2403">
                  <c:v>32</c:v>
                </c:pt>
                <c:pt idx="2404">
                  <c:v>31</c:v>
                </c:pt>
                <c:pt idx="2405">
                  <c:v>32</c:v>
                </c:pt>
                <c:pt idx="2406">
                  <c:v>31</c:v>
                </c:pt>
                <c:pt idx="2407">
                  <c:v>31</c:v>
                </c:pt>
                <c:pt idx="2408">
                  <c:v>25</c:v>
                </c:pt>
                <c:pt idx="2409">
                  <c:v>31</c:v>
                </c:pt>
                <c:pt idx="2410">
                  <c:v>31</c:v>
                </c:pt>
                <c:pt idx="2411">
                  <c:v>31</c:v>
                </c:pt>
                <c:pt idx="2412">
                  <c:v>31</c:v>
                </c:pt>
                <c:pt idx="2413">
                  <c:v>31</c:v>
                </c:pt>
                <c:pt idx="2414">
                  <c:v>32</c:v>
                </c:pt>
                <c:pt idx="2415">
                  <c:v>31</c:v>
                </c:pt>
                <c:pt idx="2416">
                  <c:v>32</c:v>
                </c:pt>
                <c:pt idx="2417">
                  <c:v>32</c:v>
                </c:pt>
                <c:pt idx="2418">
                  <c:v>31</c:v>
                </c:pt>
                <c:pt idx="2419">
                  <c:v>31</c:v>
                </c:pt>
                <c:pt idx="2420">
                  <c:v>31</c:v>
                </c:pt>
                <c:pt idx="2421">
                  <c:v>31</c:v>
                </c:pt>
                <c:pt idx="2422">
                  <c:v>31</c:v>
                </c:pt>
                <c:pt idx="2423">
                  <c:v>31</c:v>
                </c:pt>
                <c:pt idx="2424">
                  <c:v>31</c:v>
                </c:pt>
                <c:pt idx="2425">
                  <c:v>27</c:v>
                </c:pt>
                <c:pt idx="2426">
                  <c:v>29</c:v>
                </c:pt>
                <c:pt idx="2427">
                  <c:v>33</c:v>
                </c:pt>
                <c:pt idx="2428">
                  <c:v>29</c:v>
                </c:pt>
                <c:pt idx="2429">
                  <c:v>27</c:v>
                </c:pt>
                <c:pt idx="2430">
                  <c:v>30</c:v>
                </c:pt>
                <c:pt idx="2431">
                  <c:v>30</c:v>
                </c:pt>
                <c:pt idx="2432">
                  <c:v>28</c:v>
                </c:pt>
                <c:pt idx="2433">
                  <c:v>28</c:v>
                </c:pt>
                <c:pt idx="2434">
                  <c:v>30</c:v>
                </c:pt>
                <c:pt idx="2435">
                  <c:v>33</c:v>
                </c:pt>
                <c:pt idx="2436">
                  <c:v>30</c:v>
                </c:pt>
                <c:pt idx="2437">
                  <c:v>33</c:v>
                </c:pt>
                <c:pt idx="2438">
                  <c:v>30</c:v>
                </c:pt>
                <c:pt idx="2439">
                  <c:v>30</c:v>
                </c:pt>
                <c:pt idx="2440">
                  <c:v>30</c:v>
                </c:pt>
                <c:pt idx="2441">
                  <c:v>28</c:v>
                </c:pt>
                <c:pt idx="2442">
                  <c:v>33</c:v>
                </c:pt>
                <c:pt idx="2443">
                  <c:v>26</c:v>
                </c:pt>
                <c:pt idx="2444">
                  <c:v>27</c:v>
                </c:pt>
                <c:pt idx="2445">
                  <c:v>27</c:v>
                </c:pt>
                <c:pt idx="2446">
                  <c:v>23</c:v>
                </c:pt>
                <c:pt idx="2447">
                  <c:v>23</c:v>
                </c:pt>
                <c:pt idx="2448">
                  <c:v>23</c:v>
                </c:pt>
                <c:pt idx="2449">
                  <c:v>23</c:v>
                </c:pt>
                <c:pt idx="2450">
                  <c:v>30</c:v>
                </c:pt>
                <c:pt idx="2451">
                  <c:v>23</c:v>
                </c:pt>
                <c:pt idx="2452">
                  <c:v>22</c:v>
                </c:pt>
                <c:pt idx="2453">
                  <c:v>23</c:v>
                </c:pt>
                <c:pt idx="2454">
                  <c:v>23</c:v>
                </c:pt>
                <c:pt idx="2455">
                  <c:v>30</c:v>
                </c:pt>
                <c:pt idx="2456">
                  <c:v>23</c:v>
                </c:pt>
                <c:pt idx="2457">
                  <c:v>23</c:v>
                </c:pt>
                <c:pt idx="2458">
                  <c:v>30</c:v>
                </c:pt>
                <c:pt idx="2459">
                  <c:v>23</c:v>
                </c:pt>
                <c:pt idx="2460">
                  <c:v>23</c:v>
                </c:pt>
                <c:pt idx="2461">
                  <c:v>23</c:v>
                </c:pt>
                <c:pt idx="2462">
                  <c:v>30</c:v>
                </c:pt>
                <c:pt idx="2463">
                  <c:v>21</c:v>
                </c:pt>
                <c:pt idx="2464">
                  <c:v>23</c:v>
                </c:pt>
                <c:pt idx="2465">
                  <c:v>23</c:v>
                </c:pt>
                <c:pt idx="2466">
                  <c:v>23</c:v>
                </c:pt>
                <c:pt idx="2467">
                  <c:v>23</c:v>
                </c:pt>
                <c:pt idx="2468">
                  <c:v>23</c:v>
                </c:pt>
                <c:pt idx="2469">
                  <c:v>23</c:v>
                </c:pt>
                <c:pt idx="2470">
                  <c:v>21</c:v>
                </c:pt>
                <c:pt idx="2471">
                  <c:v>23</c:v>
                </c:pt>
                <c:pt idx="2472">
                  <c:v>30</c:v>
                </c:pt>
                <c:pt idx="2473">
                  <c:v>23</c:v>
                </c:pt>
                <c:pt idx="2474">
                  <c:v>23</c:v>
                </c:pt>
                <c:pt idx="2475">
                  <c:v>30</c:v>
                </c:pt>
                <c:pt idx="2476">
                  <c:v>23</c:v>
                </c:pt>
                <c:pt idx="2477">
                  <c:v>23</c:v>
                </c:pt>
                <c:pt idx="2478">
                  <c:v>23</c:v>
                </c:pt>
                <c:pt idx="2479">
                  <c:v>25</c:v>
                </c:pt>
                <c:pt idx="2480">
                  <c:v>25</c:v>
                </c:pt>
                <c:pt idx="2481">
                  <c:v>22</c:v>
                </c:pt>
                <c:pt idx="2482">
                  <c:v>25</c:v>
                </c:pt>
                <c:pt idx="2483">
                  <c:v>31</c:v>
                </c:pt>
                <c:pt idx="2484">
                  <c:v>25</c:v>
                </c:pt>
                <c:pt idx="2485">
                  <c:v>27</c:v>
                </c:pt>
                <c:pt idx="2486">
                  <c:v>27</c:v>
                </c:pt>
                <c:pt idx="2487">
                  <c:v>31</c:v>
                </c:pt>
                <c:pt idx="2488">
                  <c:v>31</c:v>
                </c:pt>
                <c:pt idx="2489">
                  <c:v>22</c:v>
                </c:pt>
                <c:pt idx="2490">
                  <c:v>31</c:v>
                </c:pt>
                <c:pt idx="2491">
                  <c:v>25</c:v>
                </c:pt>
                <c:pt idx="2492">
                  <c:v>25</c:v>
                </c:pt>
                <c:pt idx="2493">
                  <c:v>25</c:v>
                </c:pt>
                <c:pt idx="2494">
                  <c:v>31</c:v>
                </c:pt>
                <c:pt idx="2495">
                  <c:v>25</c:v>
                </c:pt>
                <c:pt idx="2496">
                  <c:v>31</c:v>
                </c:pt>
                <c:pt idx="2497">
                  <c:v>30</c:v>
                </c:pt>
                <c:pt idx="2498">
                  <c:v>25</c:v>
                </c:pt>
                <c:pt idx="2499">
                  <c:v>25</c:v>
                </c:pt>
                <c:pt idx="2500">
                  <c:v>22</c:v>
                </c:pt>
                <c:pt idx="2501">
                  <c:v>27</c:v>
                </c:pt>
                <c:pt idx="2502">
                  <c:v>30</c:v>
                </c:pt>
                <c:pt idx="2503">
                  <c:v>25</c:v>
                </c:pt>
                <c:pt idx="2504">
                  <c:v>25</c:v>
                </c:pt>
                <c:pt idx="2505">
                  <c:v>27</c:v>
                </c:pt>
                <c:pt idx="2506">
                  <c:v>25</c:v>
                </c:pt>
                <c:pt idx="2507">
                  <c:v>17</c:v>
                </c:pt>
                <c:pt idx="2508">
                  <c:v>17</c:v>
                </c:pt>
                <c:pt idx="2509">
                  <c:v>17</c:v>
                </c:pt>
                <c:pt idx="2510">
                  <c:v>17</c:v>
                </c:pt>
                <c:pt idx="2511">
                  <c:v>17</c:v>
                </c:pt>
                <c:pt idx="2512">
                  <c:v>17</c:v>
                </c:pt>
                <c:pt idx="2513">
                  <c:v>18</c:v>
                </c:pt>
                <c:pt idx="2514">
                  <c:v>18</c:v>
                </c:pt>
                <c:pt idx="2515">
                  <c:v>18</c:v>
                </c:pt>
                <c:pt idx="2516">
                  <c:v>26</c:v>
                </c:pt>
                <c:pt idx="2517">
                  <c:v>29</c:v>
                </c:pt>
                <c:pt idx="2518">
                  <c:v>26</c:v>
                </c:pt>
                <c:pt idx="2519">
                  <c:v>25</c:v>
                </c:pt>
                <c:pt idx="2520">
                  <c:v>25</c:v>
                </c:pt>
                <c:pt idx="2521">
                  <c:v>24</c:v>
                </c:pt>
                <c:pt idx="2522">
                  <c:v>26</c:v>
                </c:pt>
                <c:pt idx="2523">
                  <c:v>26</c:v>
                </c:pt>
                <c:pt idx="2524">
                  <c:v>26</c:v>
                </c:pt>
                <c:pt idx="2525">
                  <c:v>26</c:v>
                </c:pt>
                <c:pt idx="2526">
                  <c:v>26</c:v>
                </c:pt>
                <c:pt idx="2527">
                  <c:v>26</c:v>
                </c:pt>
                <c:pt idx="2528">
                  <c:v>44</c:v>
                </c:pt>
                <c:pt idx="2529">
                  <c:v>30</c:v>
                </c:pt>
                <c:pt idx="2530">
                  <c:v>32</c:v>
                </c:pt>
                <c:pt idx="2531">
                  <c:v>30</c:v>
                </c:pt>
                <c:pt idx="2532">
                  <c:v>33</c:v>
                </c:pt>
                <c:pt idx="2533">
                  <c:v>44</c:v>
                </c:pt>
                <c:pt idx="2534">
                  <c:v>37</c:v>
                </c:pt>
                <c:pt idx="2535">
                  <c:v>32</c:v>
                </c:pt>
                <c:pt idx="2536">
                  <c:v>27</c:v>
                </c:pt>
                <c:pt idx="2537">
                  <c:v>35</c:v>
                </c:pt>
                <c:pt idx="2538">
                  <c:v>27</c:v>
                </c:pt>
                <c:pt idx="2539">
                  <c:v>33</c:v>
                </c:pt>
                <c:pt idx="2540">
                  <c:v>27</c:v>
                </c:pt>
                <c:pt idx="2541">
                  <c:v>35</c:v>
                </c:pt>
                <c:pt idx="2542">
                  <c:v>33</c:v>
                </c:pt>
                <c:pt idx="2543">
                  <c:v>39</c:v>
                </c:pt>
                <c:pt idx="2544">
                  <c:v>41</c:v>
                </c:pt>
                <c:pt idx="2545">
                  <c:v>39</c:v>
                </c:pt>
                <c:pt idx="2546">
                  <c:v>31</c:v>
                </c:pt>
                <c:pt idx="2547">
                  <c:v>47</c:v>
                </c:pt>
                <c:pt idx="2548">
                  <c:v>31</c:v>
                </c:pt>
                <c:pt idx="2549">
                  <c:v>36</c:v>
                </c:pt>
                <c:pt idx="2550">
                  <c:v>31</c:v>
                </c:pt>
                <c:pt idx="2551">
                  <c:v>39</c:v>
                </c:pt>
                <c:pt idx="2552">
                  <c:v>47</c:v>
                </c:pt>
                <c:pt idx="2553">
                  <c:v>31</c:v>
                </c:pt>
                <c:pt idx="2554">
                  <c:v>39</c:v>
                </c:pt>
                <c:pt idx="2555">
                  <c:v>31</c:v>
                </c:pt>
                <c:pt idx="2556">
                  <c:v>38</c:v>
                </c:pt>
                <c:pt idx="2557">
                  <c:v>47</c:v>
                </c:pt>
                <c:pt idx="2558">
                  <c:v>47</c:v>
                </c:pt>
                <c:pt idx="2559">
                  <c:v>39</c:v>
                </c:pt>
                <c:pt idx="2560">
                  <c:v>38</c:v>
                </c:pt>
                <c:pt idx="2561">
                  <c:v>38</c:v>
                </c:pt>
                <c:pt idx="2562">
                  <c:v>36</c:v>
                </c:pt>
                <c:pt idx="2563">
                  <c:v>36</c:v>
                </c:pt>
                <c:pt idx="2564">
                  <c:v>31</c:v>
                </c:pt>
                <c:pt idx="2565">
                  <c:v>38</c:v>
                </c:pt>
                <c:pt idx="2566">
                  <c:v>38</c:v>
                </c:pt>
                <c:pt idx="2567">
                  <c:v>31</c:v>
                </c:pt>
                <c:pt idx="2568">
                  <c:v>39</c:v>
                </c:pt>
                <c:pt idx="2569">
                  <c:v>41</c:v>
                </c:pt>
                <c:pt idx="2570">
                  <c:v>41</c:v>
                </c:pt>
                <c:pt idx="2571">
                  <c:v>42</c:v>
                </c:pt>
                <c:pt idx="2572">
                  <c:v>41</c:v>
                </c:pt>
                <c:pt idx="2573">
                  <c:v>40</c:v>
                </c:pt>
                <c:pt idx="2574">
                  <c:v>41</c:v>
                </c:pt>
                <c:pt idx="2575">
                  <c:v>42</c:v>
                </c:pt>
                <c:pt idx="2576">
                  <c:v>41</c:v>
                </c:pt>
                <c:pt idx="2577">
                  <c:v>41</c:v>
                </c:pt>
                <c:pt idx="2578">
                  <c:v>42</c:v>
                </c:pt>
                <c:pt idx="2579">
                  <c:v>38</c:v>
                </c:pt>
                <c:pt idx="2580">
                  <c:v>41</c:v>
                </c:pt>
                <c:pt idx="2581">
                  <c:v>42</c:v>
                </c:pt>
                <c:pt idx="2582">
                  <c:v>42</c:v>
                </c:pt>
                <c:pt idx="2583">
                  <c:v>41</c:v>
                </c:pt>
                <c:pt idx="2584">
                  <c:v>42</c:v>
                </c:pt>
                <c:pt idx="2585">
                  <c:v>41</c:v>
                </c:pt>
                <c:pt idx="2586">
                  <c:v>39</c:v>
                </c:pt>
                <c:pt idx="2587">
                  <c:v>39</c:v>
                </c:pt>
                <c:pt idx="2588">
                  <c:v>40</c:v>
                </c:pt>
                <c:pt idx="2589">
                  <c:v>40</c:v>
                </c:pt>
                <c:pt idx="2590">
                  <c:v>40</c:v>
                </c:pt>
                <c:pt idx="2591">
                  <c:v>36</c:v>
                </c:pt>
                <c:pt idx="2592">
                  <c:v>42</c:v>
                </c:pt>
                <c:pt idx="2593">
                  <c:v>40</c:v>
                </c:pt>
                <c:pt idx="2594">
                  <c:v>42</c:v>
                </c:pt>
                <c:pt idx="2595">
                  <c:v>40</c:v>
                </c:pt>
                <c:pt idx="2596">
                  <c:v>42</c:v>
                </c:pt>
                <c:pt idx="2597">
                  <c:v>42</c:v>
                </c:pt>
                <c:pt idx="2598">
                  <c:v>40</c:v>
                </c:pt>
                <c:pt idx="2599">
                  <c:v>40</c:v>
                </c:pt>
                <c:pt idx="2600">
                  <c:v>39</c:v>
                </c:pt>
                <c:pt idx="2601">
                  <c:v>40</c:v>
                </c:pt>
                <c:pt idx="2602">
                  <c:v>42</c:v>
                </c:pt>
                <c:pt idx="2603">
                  <c:v>42</c:v>
                </c:pt>
                <c:pt idx="2604">
                  <c:v>40</c:v>
                </c:pt>
                <c:pt idx="2605">
                  <c:v>40</c:v>
                </c:pt>
                <c:pt idx="2606">
                  <c:v>39</c:v>
                </c:pt>
                <c:pt idx="2607">
                  <c:v>40</c:v>
                </c:pt>
                <c:pt idx="2608">
                  <c:v>39</c:v>
                </c:pt>
                <c:pt idx="2609">
                  <c:v>42</c:v>
                </c:pt>
                <c:pt idx="2610">
                  <c:v>41</c:v>
                </c:pt>
                <c:pt idx="2611">
                  <c:v>18</c:v>
                </c:pt>
                <c:pt idx="2612">
                  <c:v>18</c:v>
                </c:pt>
                <c:pt idx="2613">
                  <c:v>20</c:v>
                </c:pt>
                <c:pt idx="2614">
                  <c:v>18</c:v>
                </c:pt>
                <c:pt idx="2615">
                  <c:v>19</c:v>
                </c:pt>
                <c:pt idx="2616">
                  <c:v>18</c:v>
                </c:pt>
                <c:pt idx="2617">
                  <c:v>20</c:v>
                </c:pt>
                <c:pt idx="2618">
                  <c:v>20</c:v>
                </c:pt>
                <c:pt idx="2619">
                  <c:v>17</c:v>
                </c:pt>
                <c:pt idx="2620">
                  <c:v>20</c:v>
                </c:pt>
                <c:pt idx="2621">
                  <c:v>18</c:v>
                </c:pt>
                <c:pt idx="2622">
                  <c:v>20</c:v>
                </c:pt>
                <c:pt idx="2623">
                  <c:v>19</c:v>
                </c:pt>
                <c:pt idx="2624">
                  <c:v>20</c:v>
                </c:pt>
                <c:pt idx="2625">
                  <c:v>17</c:v>
                </c:pt>
                <c:pt idx="2626">
                  <c:v>18</c:v>
                </c:pt>
                <c:pt idx="2627">
                  <c:v>18</c:v>
                </c:pt>
                <c:pt idx="2628">
                  <c:v>20</c:v>
                </c:pt>
                <c:pt idx="2629">
                  <c:v>20</c:v>
                </c:pt>
                <c:pt idx="2630">
                  <c:v>20</c:v>
                </c:pt>
                <c:pt idx="2631">
                  <c:v>18</c:v>
                </c:pt>
                <c:pt idx="2632">
                  <c:v>20</c:v>
                </c:pt>
                <c:pt idx="2633">
                  <c:v>20</c:v>
                </c:pt>
                <c:pt idx="2634">
                  <c:v>18</c:v>
                </c:pt>
                <c:pt idx="2635">
                  <c:v>18</c:v>
                </c:pt>
                <c:pt idx="2636">
                  <c:v>18</c:v>
                </c:pt>
                <c:pt idx="2637">
                  <c:v>18</c:v>
                </c:pt>
                <c:pt idx="2638">
                  <c:v>20</c:v>
                </c:pt>
                <c:pt idx="2639">
                  <c:v>19</c:v>
                </c:pt>
                <c:pt idx="2640">
                  <c:v>17</c:v>
                </c:pt>
                <c:pt idx="2641">
                  <c:v>19</c:v>
                </c:pt>
                <c:pt idx="2642">
                  <c:v>17</c:v>
                </c:pt>
                <c:pt idx="2643">
                  <c:v>21</c:v>
                </c:pt>
                <c:pt idx="2644">
                  <c:v>19</c:v>
                </c:pt>
                <c:pt idx="2645">
                  <c:v>21</c:v>
                </c:pt>
                <c:pt idx="2646">
                  <c:v>18</c:v>
                </c:pt>
                <c:pt idx="2647">
                  <c:v>21</c:v>
                </c:pt>
                <c:pt idx="2648">
                  <c:v>19</c:v>
                </c:pt>
                <c:pt idx="2649">
                  <c:v>21</c:v>
                </c:pt>
                <c:pt idx="2650">
                  <c:v>21</c:v>
                </c:pt>
                <c:pt idx="2651">
                  <c:v>17</c:v>
                </c:pt>
                <c:pt idx="2652">
                  <c:v>21</c:v>
                </c:pt>
                <c:pt idx="2653">
                  <c:v>19</c:v>
                </c:pt>
                <c:pt idx="2654">
                  <c:v>19</c:v>
                </c:pt>
                <c:pt idx="2655">
                  <c:v>18</c:v>
                </c:pt>
                <c:pt idx="2656">
                  <c:v>19</c:v>
                </c:pt>
                <c:pt idx="2657">
                  <c:v>21</c:v>
                </c:pt>
                <c:pt idx="2658">
                  <c:v>21</c:v>
                </c:pt>
                <c:pt idx="2659">
                  <c:v>21</c:v>
                </c:pt>
                <c:pt idx="2660">
                  <c:v>19</c:v>
                </c:pt>
                <c:pt idx="2661">
                  <c:v>21</c:v>
                </c:pt>
                <c:pt idx="2662">
                  <c:v>19</c:v>
                </c:pt>
                <c:pt idx="2663">
                  <c:v>19</c:v>
                </c:pt>
                <c:pt idx="2664">
                  <c:v>21</c:v>
                </c:pt>
                <c:pt idx="2665">
                  <c:v>17</c:v>
                </c:pt>
                <c:pt idx="2666">
                  <c:v>17</c:v>
                </c:pt>
                <c:pt idx="2667">
                  <c:v>17</c:v>
                </c:pt>
                <c:pt idx="2668">
                  <c:v>17</c:v>
                </c:pt>
                <c:pt idx="2669">
                  <c:v>17</c:v>
                </c:pt>
                <c:pt idx="2670">
                  <c:v>17</c:v>
                </c:pt>
                <c:pt idx="2671">
                  <c:v>18</c:v>
                </c:pt>
                <c:pt idx="2672">
                  <c:v>18</c:v>
                </c:pt>
                <c:pt idx="2673">
                  <c:v>18</c:v>
                </c:pt>
                <c:pt idx="2674">
                  <c:v>18</c:v>
                </c:pt>
                <c:pt idx="2675">
                  <c:v>18</c:v>
                </c:pt>
                <c:pt idx="2676">
                  <c:v>18</c:v>
                </c:pt>
                <c:pt idx="2677">
                  <c:v>24</c:v>
                </c:pt>
                <c:pt idx="2678">
                  <c:v>22</c:v>
                </c:pt>
                <c:pt idx="2679">
                  <c:v>18</c:v>
                </c:pt>
                <c:pt idx="2680">
                  <c:v>22</c:v>
                </c:pt>
                <c:pt idx="2681">
                  <c:v>24</c:v>
                </c:pt>
                <c:pt idx="2682">
                  <c:v>18</c:v>
                </c:pt>
                <c:pt idx="2683">
                  <c:v>18</c:v>
                </c:pt>
                <c:pt idx="2684">
                  <c:v>24</c:v>
                </c:pt>
                <c:pt idx="2685">
                  <c:v>18</c:v>
                </c:pt>
                <c:pt idx="2686">
                  <c:v>22</c:v>
                </c:pt>
                <c:pt idx="2687">
                  <c:v>38</c:v>
                </c:pt>
                <c:pt idx="2688">
                  <c:v>32</c:v>
                </c:pt>
                <c:pt idx="2689">
                  <c:v>31</c:v>
                </c:pt>
                <c:pt idx="2690">
                  <c:v>38</c:v>
                </c:pt>
                <c:pt idx="2691">
                  <c:v>31</c:v>
                </c:pt>
                <c:pt idx="2692">
                  <c:v>33</c:v>
                </c:pt>
                <c:pt idx="2693">
                  <c:v>38</c:v>
                </c:pt>
                <c:pt idx="2694">
                  <c:v>32</c:v>
                </c:pt>
                <c:pt idx="2695">
                  <c:v>30</c:v>
                </c:pt>
                <c:pt idx="2696">
                  <c:v>27</c:v>
                </c:pt>
                <c:pt idx="2697">
                  <c:v>27</c:v>
                </c:pt>
                <c:pt idx="2698">
                  <c:v>27</c:v>
                </c:pt>
                <c:pt idx="2699">
                  <c:v>27</c:v>
                </c:pt>
                <c:pt idx="2700">
                  <c:v>26</c:v>
                </c:pt>
                <c:pt idx="2701">
                  <c:v>27</c:v>
                </c:pt>
                <c:pt idx="2702">
                  <c:v>27</c:v>
                </c:pt>
                <c:pt idx="2703">
                  <c:v>27</c:v>
                </c:pt>
                <c:pt idx="2704">
                  <c:v>26</c:v>
                </c:pt>
                <c:pt idx="2705">
                  <c:v>31</c:v>
                </c:pt>
                <c:pt idx="2706">
                  <c:v>31</c:v>
                </c:pt>
                <c:pt idx="2707">
                  <c:v>25</c:v>
                </c:pt>
                <c:pt idx="2708">
                  <c:v>18</c:v>
                </c:pt>
                <c:pt idx="2709">
                  <c:v>25</c:v>
                </c:pt>
                <c:pt idx="2710">
                  <c:v>22</c:v>
                </c:pt>
                <c:pt idx="2711">
                  <c:v>22</c:v>
                </c:pt>
                <c:pt idx="2712">
                  <c:v>25</c:v>
                </c:pt>
                <c:pt idx="2713">
                  <c:v>22</c:v>
                </c:pt>
                <c:pt idx="2714">
                  <c:v>19</c:v>
                </c:pt>
                <c:pt idx="2715">
                  <c:v>21</c:v>
                </c:pt>
                <c:pt idx="2716">
                  <c:v>18</c:v>
                </c:pt>
                <c:pt idx="2717">
                  <c:v>25</c:v>
                </c:pt>
                <c:pt idx="2718">
                  <c:v>25</c:v>
                </c:pt>
                <c:pt idx="2719">
                  <c:v>21</c:v>
                </c:pt>
                <c:pt idx="2720">
                  <c:v>22</c:v>
                </c:pt>
                <c:pt idx="2721">
                  <c:v>25</c:v>
                </c:pt>
                <c:pt idx="2722">
                  <c:v>26</c:v>
                </c:pt>
                <c:pt idx="2723">
                  <c:v>22</c:v>
                </c:pt>
                <c:pt idx="2724">
                  <c:v>30</c:v>
                </c:pt>
                <c:pt idx="2725">
                  <c:v>28</c:v>
                </c:pt>
                <c:pt idx="2726">
                  <c:v>24</c:v>
                </c:pt>
                <c:pt idx="2727">
                  <c:v>30</c:v>
                </c:pt>
                <c:pt idx="2728">
                  <c:v>26</c:v>
                </c:pt>
                <c:pt idx="2729">
                  <c:v>22</c:v>
                </c:pt>
                <c:pt idx="2730">
                  <c:v>25</c:v>
                </c:pt>
                <c:pt idx="2731">
                  <c:v>26</c:v>
                </c:pt>
                <c:pt idx="2732">
                  <c:v>26</c:v>
                </c:pt>
                <c:pt idx="2733">
                  <c:v>25</c:v>
                </c:pt>
                <c:pt idx="2734">
                  <c:v>22</c:v>
                </c:pt>
                <c:pt idx="2735">
                  <c:v>33</c:v>
                </c:pt>
                <c:pt idx="2736">
                  <c:v>33</c:v>
                </c:pt>
                <c:pt idx="2737">
                  <c:v>30</c:v>
                </c:pt>
                <c:pt idx="2738">
                  <c:v>33</c:v>
                </c:pt>
                <c:pt idx="2739">
                  <c:v>32</c:v>
                </c:pt>
                <c:pt idx="2740">
                  <c:v>33</c:v>
                </c:pt>
                <c:pt idx="2741">
                  <c:v>32</c:v>
                </c:pt>
                <c:pt idx="2742">
                  <c:v>35</c:v>
                </c:pt>
                <c:pt idx="2743">
                  <c:v>35</c:v>
                </c:pt>
                <c:pt idx="2744">
                  <c:v>30</c:v>
                </c:pt>
                <c:pt idx="2745">
                  <c:v>35</c:v>
                </c:pt>
                <c:pt idx="2746">
                  <c:v>30</c:v>
                </c:pt>
                <c:pt idx="2747">
                  <c:v>37</c:v>
                </c:pt>
                <c:pt idx="2748">
                  <c:v>37</c:v>
                </c:pt>
                <c:pt idx="2749">
                  <c:v>35</c:v>
                </c:pt>
                <c:pt idx="2750">
                  <c:v>37</c:v>
                </c:pt>
                <c:pt idx="2751">
                  <c:v>30</c:v>
                </c:pt>
                <c:pt idx="2752">
                  <c:v>37</c:v>
                </c:pt>
                <c:pt idx="2753">
                  <c:v>37</c:v>
                </c:pt>
                <c:pt idx="2754">
                  <c:v>37</c:v>
                </c:pt>
                <c:pt idx="2755">
                  <c:v>37</c:v>
                </c:pt>
                <c:pt idx="2756">
                  <c:v>37</c:v>
                </c:pt>
                <c:pt idx="2757">
                  <c:v>20</c:v>
                </c:pt>
                <c:pt idx="2758">
                  <c:v>23</c:v>
                </c:pt>
                <c:pt idx="2759">
                  <c:v>24</c:v>
                </c:pt>
                <c:pt idx="2760">
                  <c:v>24</c:v>
                </c:pt>
                <c:pt idx="2761">
                  <c:v>21</c:v>
                </c:pt>
                <c:pt idx="2762">
                  <c:v>23</c:v>
                </c:pt>
                <c:pt idx="2763">
                  <c:v>23</c:v>
                </c:pt>
                <c:pt idx="2764">
                  <c:v>25</c:v>
                </c:pt>
                <c:pt idx="2765">
                  <c:v>25</c:v>
                </c:pt>
                <c:pt idx="2766">
                  <c:v>23</c:v>
                </c:pt>
                <c:pt idx="2767">
                  <c:v>25</c:v>
                </c:pt>
                <c:pt idx="2768">
                  <c:v>25</c:v>
                </c:pt>
                <c:pt idx="2769">
                  <c:v>23</c:v>
                </c:pt>
                <c:pt idx="2770">
                  <c:v>25</c:v>
                </c:pt>
                <c:pt idx="2771">
                  <c:v>20</c:v>
                </c:pt>
                <c:pt idx="2772">
                  <c:v>21</c:v>
                </c:pt>
                <c:pt idx="2773">
                  <c:v>25</c:v>
                </c:pt>
                <c:pt idx="2774">
                  <c:v>27</c:v>
                </c:pt>
                <c:pt idx="2775">
                  <c:v>26</c:v>
                </c:pt>
                <c:pt idx="2776">
                  <c:v>26</c:v>
                </c:pt>
                <c:pt idx="2777">
                  <c:v>27</c:v>
                </c:pt>
                <c:pt idx="2778">
                  <c:v>27</c:v>
                </c:pt>
                <c:pt idx="2779">
                  <c:v>25</c:v>
                </c:pt>
                <c:pt idx="2780">
                  <c:v>24</c:v>
                </c:pt>
                <c:pt idx="2781">
                  <c:v>24</c:v>
                </c:pt>
                <c:pt idx="2782">
                  <c:v>26</c:v>
                </c:pt>
                <c:pt idx="2783">
                  <c:v>24</c:v>
                </c:pt>
                <c:pt idx="2784">
                  <c:v>26</c:v>
                </c:pt>
                <c:pt idx="2785">
                  <c:v>24</c:v>
                </c:pt>
                <c:pt idx="2786">
                  <c:v>24</c:v>
                </c:pt>
                <c:pt idx="2787">
                  <c:v>27</c:v>
                </c:pt>
                <c:pt idx="2788">
                  <c:v>26</c:v>
                </c:pt>
                <c:pt idx="2789">
                  <c:v>27</c:v>
                </c:pt>
                <c:pt idx="2790">
                  <c:v>24</c:v>
                </c:pt>
                <c:pt idx="2791">
                  <c:v>25</c:v>
                </c:pt>
                <c:pt idx="2792">
                  <c:v>24</c:v>
                </c:pt>
                <c:pt idx="2793">
                  <c:v>24</c:v>
                </c:pt>
                <c:pt idx="2794">
                  <c:v>24</c:v>
                </c:pt>
                <c:pt idx="2795">
                  <c:v>24</c:v>
                </c:pt>
                <c:pt idx="2796">
                  <c:v>27</c:v>
                </c:pt>
                <c:pt idx="2797">
                  <c:v>24</c:v>
                </c:pt>
                <c:pt idx="2798">
                  <c:v>25</c:v>
                </c:pt>
                <c:pt idx="2799">
                  <c:v>26</c:v>
                </c:pt>
                <c:pt idx="2800">
                  <c:v>25</c:v>
                </c:pt>
                <c:pt idx="2801">
                  <c:v>26</c:v>
                </c:pt>
                <c:pt idx="2802">
                  <c:v>26</c:v>
                </c:pt>
                <c:pt idx="2803">
                  <c:v>27</c:v>
                </c:pt>
                <c:pt idx="2804">
                  <c:v>25</c:v>
                </c:pt>
                <c:pt idx="2805">
                  <c:v>27</c:v>
                </c:pt>
                <c:pt idx="2806">
                  <c:v>24</c:v>
                </c:pt>
                <c:pt idx="2807">
                  <c:v>27</c:v>
                </c:pt>
                <c:pt idx="2808">
                  <c:v>26</c:v>
                </c:pt>
                <c:pt idx="2809">
                  <c:v>27</c:v>
                </c:pt>
                <c:pt idx="2810">
                  <c:v>26</c:v>
                </c:pt>
                <c:pt idx="2811">
                  <c:v>33</c:v>
                </c:pt>
                <c:pt idx="2812">
                  <c:v>32</c:v>
                </c:pt>
                <c:pt idx="2813">
                  <c:v>36</c:v>
                </c:pt>
                <c:pt idx="2814">
                  <c:v>31</c:v>
                </c:pt>
                <c:pt idx="2815">
                  <c:v>36</c:v>
                </c:pt>
                <c:pt idx="2816">
                  <c:v>36</c:v>
                </c:pt>
                <c:pt idx="2817">
                  <c:v>30</c:v>
                </c:pt>
                <c:pt idx="2818">
                  <c:v>35</c:v>
                </c:pt>
                <c:pt idx="2819">
                  <c:v>30</c:v>
                </c:pt>
                <c:pt idx="2820">
                  <c:v>35</c:v>
                </c:pt>
                <c:pt idx="2821">
                  <c:v>26</c:v>
                </c:pt>
                <c:pt idx="2822">
                  <c:v>32</c:v>
                </c:pt>
                <c:pt idx="2823">
                  <c:v>33</c:v>
                </c:pt>
                <c:pt idx="2824">
                  <c:v>26</c:v>
                </c:pt>
                <c:pt idx="2825">
                  <c:v>24</c:v>
                </c:pt>
                <c:pt idx="2826">
                  <c:v>36</c:v>
                </c:pt>
                <c:pt idx="2827">
                  <c:v>36</c:v>
                </c:pt>
                <c:pt idx="2828">
                  <c:v>24</c:v>
                </c:pt>
                <c:pt idx="2829">
                  <c:v>31</c:v>
                </c:pt>
                <c:pt idx="2830">
                  <c:v>36</c:v>
                </c:pt>
                <c:pt idx="2831">
                  <c:v>26</c:v>
                </c:pt>
                <c:pt idx="2832">
                  <c:v>26</c:v>
                </c:pt>
                <c:pt idx="2833">
                  <c:v>27</c:v>
                </c:pt>
                <c:pt idx="2834">
                  <c:v>25</c:v>
                </c:pt>
                <c:pt idx="2835">
                  <c:v>22</c:v>
                </c:pt>
                <c:pt idx="2836">
                  <c:v>35</c:v>
                </c:pt>
                <c:pt idx="2837">
                  <c:v>35</c:v>
                </c:pt>
                <c:pt idx="2838">
                  <c:v>30</c:v>
                </c:pt>
                <c:pt idx="2839">
                  <c:v>30</c:v>
                </c:pt>
                <c:pt idx="2840">
                  <c:v>24</c:v>
                </c:pt>
                <c:pt idx="2841">
                  <c:v>26</c:v>
                </c:pt>
                <c:pt idx="2842">
                  <c:v>24</c:v>
                </c:pt>
                <c:pt idx="2843">
                  <c:v>27</c:v>
                </c:pt>
                <c:pt idx="2844">
                  <c:v>25</c:v>
                </c:pt>
                <c:pt idx="2845">
                  <c:v>25</c:v>
                </c:pt>
                <c:pt idx="2846">
                  <c:v>27</c:v>
                </c:pt>
                <c:pt idx="2847">
                  <c:v>25</c:v>
                </c:pt>
                <c:pt idx="2848">
                  <c:v>25</c:v>
                </c:pt>
                <c:pt idx="2849">
                  <c:v>17</c:v>
                </c:pt>
                <c:pt idx="2850">
                  <c:v>17</c:v>
                </c:pt>
                <c:pt idx="2851">
                  <c:v>17</c:v>
                </c:pt>
                <c:pt idx="2852">
                  <c:v>18</c:v>
                </c:pt>
                <c:pt idx="2853">
                  <c:v>19</c:v>
                </c:pt>
                <c:pt idx="2854">
                  <c:v>19</c:v>
                </c:pt>
                <c:pt idx="2855">
                  <c:v>20</c:v>
                </c:pt>
                <c:pt idx="2856">
                  <c:v>17</c:v>
                </c:pt>
                <c:pt idx="2857">
                  <c:v>20</c:v>
                </c:pt>
                <c:pt idx="2858">
                  <c:v>23</c:v>
                </c:pt>
                <c:pt idx="2859">
                  <c:v>24</c:v>
                </c:pt>
                <c:pt idx="2860">
                  <c:v>24</c:v>
                </c:pt>
                <c:pt idx="2861">
                  <c:v>21</c:v>
                </c:pt>
                <c:pt idx="2862">
                  <c:v>20</c:v>
                </c:pt>
                <c:pt idx="2863">
                  <c:v>21</c:v>
                </c:pt>
                <c:pt idx="2864">
                  <c:v>21</c:v>
                </c:pt>
                <c:pt idx="2865">
                  <c:v>24</c:v>
                </c:pt>
                <c:pt idx="2866">
                  <c:v>24</c:v>
                </c:pt>
                <c:pt idx="2867">
                  <c:v>25</c:v>
                </c:pt>
                <c:pt idx="2868">
                  <c:v>20</c:v>
                </c:pt>
                <c:pt idx="2869">
                  <c:v>25</c:v>
                </c:pt>
                <c:pt idx="2870">
                  <c:v>24</c:v>
                </c:pt>
                <c:pt idx="2871">
                  <c:v>25</c:v>
                </c:pt>
                <c:pt idx="2872">
                  <c:v>24</c:v>
                </c:pt>
                <c:pt idx="2873">
                  <c:v>21</c:v>
                </c:pt>
                <c:pt idx="2874">
                  <c:v>20</c:v>
                </c:pt>
                <c:pt idx="2875">
                  <c:v>21</c:v>
                </c:pt>
                <c:pt idx="2876">
                  <c:v>25</c:v>
                </c:pt>
                <c:pt idx="2877">
                  <c:v>20</c:v>
                </c:pt>
                <c:pt idx="2878">
                  <c:v>17</c:v>
                </c:pt>
                <c:pt idx="2879">
                  <c:v>17</c:v>
                </c:pt>
                <c:pt idx="2880">
                  <c:v>19</c:v>
                </c:pt>
                <c:pt idx="2881">
                  <c:v>19</c:v>
                </c:pt>
                <c:pt idx="2882">
                  <c:v>24</c:v>
                </c:pt>
                <c:pt idx="2883">
                  <c:v>24</c:v>
                </c:pt>
                <c:pt idx="2884">
                  <c:v>20</c:v>
                </c:pt>
                <c:pt idx="2885">
                  <c:v>24</c:v>
                </c:pt>
                <c:pt idx="2886">
                  <c:v>19</c:v>
                </c:pt>
                <c:pt idx="2887">
                  <c:v>19</c:v>
                </c:pt>
                <c:pt idx="2888">
                  <c:v>19</c:v>
                </c:pt>
                <c:pt idx="2889">
                  <c:v>19</c:v>
                </c:pt>
                <c:pt idx="2890">
                  <c:v>19</c:v>
                </c:pt>
                <c:pt idx="2891">
                  <c:v>15</c:v>
                </c:pt>
                <c:pt idx="2892">
                  <c:v>15</c:v>
                </c:pt>
                <c:pt idx="2893">
                  <c:v>15</c:v>
                </c:pt>
                <c:pt idx="2894">
                  <c:v>15</c:v>
                </c:pt>
                <c:pt idx="2895">
                  <c:v>15</c:v>
                </c:pt>
                <c:pt idx="2896">
                  <c:v>15</c:v>
                </c:pt>
                <c:pt idx="2897">
                  <c:v>23</c:v>
                </c:pt>
                <c:pt idx="2898">
                  <c:v>23</c:v>
                </c:pt>
                <c:pt idx="2899">
                  <c:v>23</c:v>
                </c:pt>
                <c:pt idx="2900">
                  <c:v>23</c:v>
                </c:pt>
                <c:pt idx="2901">
                  <c:v>23</c:v>
                </c:pt>
                <c:pt idx="2902">
                  <c:v>26</c:v>
                </c:pt>
                <c:pt idx="2903">
                  <c:v>24</c:v>
                </c:pt>
                <c:pt idx="2904">
                  <c:v>24</c:v>
                </c:pt>
                <c:pt idx="2905">
                  <c:v>25</c:v>
                </c:pt>
                <c:pt idx="2906">
                  <c:v>27</c:v>
                </c:pt>
                <c:pt idx="2907">
                  <c:v>27</c:v>
                </c:pt>
                <c:pt idx="2908">
                  <c:v>25</c:v>
                </c:pt>
                <c:pt idx="2909">
                  <c:v>26</c:v>
                </c:pt>
                <c:pt idx="2910">
                  <c:v>26</c:v>
                </c:pt>
                <c:pt idx="2911">
                  <c:v>26</c:v>
                </c:pt>
                <c:pt idx="2912">
                  <c:v>27</c:v>
                </c:pt>
                <c:pt idx="2913">
                  <c:v>32</c:v>
                </c:pt>
                <c:pt idx="2914">
                  <c:v>32</c:v>
                </c:pt>
                <c:pt idx="2915">
                  <c:v>32</c:v>
                </c:pt>
                <c:pt idx="2916">
                  <c:v>32</c:v>
                </c:pt>
                <c:pt idx="2917">
                  <c:v>31</c:v>
                </c:pt>
                <c:pt idx="2918">
                  <c:v>31</c:v>
                </c:pt>
                <c:pt idx="2919">
                  <c:v>27</c:v>
                </c:pt>
                <c:pt idx="2920">
                  <c:v>31</c:v>
                </c:pt>
                <c:pt idx="2921">
                  <c:v>15</c:v>
                </c:pt>
                <c:pt idx="2922">
                  <c:v>35</c:v>
                </c:pt>
                <c:pt idx="2923">
                  <c:v>36</c:v>
                </c:pt>
                <c:pt idx="2924">
                  <c:v>42</c:v>
                </c:pt>
                <c:pt idx="2925">
                  <c:v>38</c:v>
                </c:pt>
                <c:pt idx="2926">
                  <c:v>40</c:v>
                </c:pt>
                <c:pt idx="2927">
                  <c:v>37</c:v>
                </c:pt>
                <c:pt idx="2928">
                  <c:v>36</c:v>
                </c:pt>
                <c:pt idx="2929">
                  <c:v>37</c:v>
                </c:pt>
                <c:pt idx="2930">
                  <c:v>37</c:v>
                </c:pt>
                <c:pt idx="2931">
                  <c:v>38</c:v>
                </c:pt>
                <c:pt idx="2932">
                  <c:v>37</c:v>
                </c:pt>
                <c:pt idx="2933">
                  <c:v>37</c:v>
                </c:pt>
                <c:pt idx="2934">
                  <c:v>40</c:v>
                </c:pt>
                <c:pt idx="2935">
                  <c:v>38</c:v>
                </c:pt>
                <c:pt idx="2936">
                  <c:v>42</c:v>
                </c:pt>
                <c:pt idx="2937">
                  <c:v>38</c:v>
                </c:pt>
                <c:pt idx="2938">
                  <c:v>37</c:v>
                </c:pt>
                <c:pt idx="2939">
                  <c:v>37</c:v>
                </c:pt>
                <c:pt idx="2940">
                  <c:v>37</c:v>
                </c:pt>
                <c:pt idx="2941">
                  <c:v>37</c:v>
                </c:pt>
                <c:pt idx="2942">
                  <c:v>38</c:v>
                </c:pt>
                <c:pt idx="2943">
                  <c:v>40</c:v>
                </c:pt>
                <c:pt idx="2944">
                  <c:v>37</c:v>
                </c:pt>
                <c:pt idx="2945">
                  <c:v>40</c:v>
                </c:pt>
                <c:pt idx="2946">
                  <c:v>36</c:v>
                </c:pt>
                <c:pt idx="2947">
                  <c:v>38</c:v>
                </c:pt>
                <c:pt idx="2948">
                  <c:v>37</c:v>
                </c:pt>
                <c:pt idx="2949">
                  <c:v>35</c:v>
                </c:pt>
                <c:pt idx="2950">
                  <c:v>40</c:v>
                </c:pt>
                <c:pt idx="2951">
                  <c:v>36</c:v>
                </c:pt>
                <c:pt idx="2952">
                  <c:v>35</c:v>
                </c:pt>
                <c:pt idx="2953">
                  <c:v>40</c:v>
                </c:pt>
                <c:pt idx="2954">
                  <c:v>35</c:v>
                </c:pt>
                <c:pt idx="2955">
                  <c:v>36</c:v>
                </c:pt>
                <c:pt idx="2956">
                  <c:v>36</c:v>
                </c:pt>
                <c:pt idx="2957">
                  <c:v>35</c:v>
                </c:pt>
                <c:pt idx="2958">
                  <c:v>26</c:v>
                </c:pt>
                <c:pt idx="2959">
                  <c:v>23</c:v>
                </c:pt>
                <c:pt idx="2960">
                  <c:v>23</c:v>
                </c:pt>
                <c:pt idx="2961">
                  <c:v>22</c:v>
                </c:pt>
                <c:pt idx="2962">
                  <c:v>28</c:v>
                </c:pt>
                <c:pt idx="2963">
                  <c:v>29</c:v>
                </c:pt>
                <c:pt idx="2964">
                  <c:v>29</c:v>
                </c:pt>
                <c:pt idx="2965">
                  <c:v>29</c:v>
                </c:pt>
                <c:pt idx="2966">
                  <c:v>29</c:v>
                </c:pt>
                <c:pt idx="2967">
                  <c:v>29</c:v>
                </c:pt>
                <c:pt idx="2968">
                  <c:v>29</c:v>
                </c:pt>
                <c:pt idx="2969">
                  <c:v>29</c:v>
                </c:pt>
                <c:pt idx="2970">
                  <c:v>22</c:v>
                </c:pt>
                <c:pt idx="2971">
                  <c:v>29</c:v>
                </c:pt>
                <c:pt idx="2972">
                  <c:v>29</c:v>
                </c:pt>
                <c:pt idx="2973">
                  <c:v>29</c:v>
                </c:pt>
                <c:pt idx="2974">
                  <c:v>22</c:v>
                </c:pt>
                <c:pt idx="2975">
                  <c:v>29</c:v>
                </c:pt>
                <c:pt idx="2976">
                  <c:v>29</c:v>
                </c:pt>
                <c:pt idx="2977">
                  <c:v>29</c:v>
                </c:pt>
                <c:pt idx="2978">
                  <c:v>29</c:v>
                </c:pt>
                <c:pt idx="2979">
                  <c:v>29</c:v>
                </c:pt>
                <c:pt idx="2980">
                  <c:v>22</c:v>
                </c:pt>
                <c:pt idx="2981">
                  <c:v>22</c:v>
                </c:pt>
                <c:pt idx="2982">
                  <c:v>22</c:v>
                </c:pt>
                <c:pt idx="2983">
                  <c:v>22</c:v>
                </c:pt>
                <c:pt idx="2984">
                  <c:v>29</c:v>
                </c:pt>
                <c:pt idx="2985">
                  <c:v>29</c:v>
                </c:pt>
                <c:pt idx="2986">
                  <c:v>22</c:v>
                </c:pt>
                <c:pt idx="2987">
                  <c:v>22</c:v>
                </c:pt>
                <c:pt idx="2988">
                  <c:v>29</c:v>
                </c:pt>
                <c:pt idx="2989">
                  <c:v>29</c:v>
                </c:pt>
                <c:pt idx="2990">
                  <c:v>22</c:v>
                </c:pt>
                <c:pt idx="2991">
                  <c:v>22</c:v>
                </c:pt>
                <c:pt idx="2992">
                  <c:v>29</c:v>
                </c:pt>
                <c:pt idx="2993">
                  <c:v>29</c:v>
                </c:pt>
                <c:pt idx="2994">
                  <c:v>29</c:v>
                </c:pt>
                <c:pt idx="2995">
                  <c:v>29</c:v>
                </c:pt>
                <c:pt idx="2996">
                  <c:v>29</c:v>
                </c:pt>
                <c:pt idx="2997">
                  <c:v>22</c:v>
                </c:pt>
                <c:pt idx="2998">
                  <c:v>29</c:v>
                </c:pt>
                <c:pt idx="2999">
                  <c:v>22</c:v>
                </c:pt>
                <c:pt idx="3000">
                  <c:v>29</c:v>
                </c:pt>
                <c:pt idx="3001">
                  <c:v>29</c:v>
                </c:pt>
                <c:pt idx="3002">
                  <c:v>29</c:v>
                </c:pt>
                <c:pt idx="3003">
                  <c:v>29</c:v>
                </c:pt>
                <c:pt idx="3004">
                  <c:v>22</c:v>
                </c:pt>
                <c:pt idx="3005">
                  <c:v>25</c:v>
                </c:pt>
                <c:pt idx="3006">
                  <c:v>25</c:v>
                </c:pt>
                <c:pt idx="3007">
                  <c:v>25</c:v>
                </c:pt>
                <c:pt idx="3008">
                  <c:v>22</c:v>
                </c:pt>
                <c:pt idx="3009">
                  <c:v>25</c:v>
                </c:pt>
                <c:pt idx="3010">
                  <c:v>25</c:v>
                </c:pt>
                <c:pt idx="3011">
                  <c:v>25</c:v>
                </c:pt>
                <c:pt idx="3012">
                  <c:v>25</c:v>
                </c:pt>
                <c:pt idx="3013">
                  <c:v>25</c:v>
                </c:pt>
                <c:pt idx="3014">
                  <c:v>22</c:v>
                </c:pt>
                <c:pt idx="3015">
                  <c:v>25</c:v>
                </c:pt>
                <c:pt idx="3016">
                  <c:v>25</c:v>
                </c:pt>
                <c:pt idx="3017">
                  <c:v>25</c:v>
                </c:pt>
                <c:pt idx="3018">
                  <c:v>25</c:v>
                </c:pt>
                <c:pt idx="3019">
                  <c:v>25</c:v>
                </c:pt>
                <c:pt idx="3020">
                  <c:v>25</c:v>
                </c:pt>
                <c:pt idx="3021">
                  <c:v>22</c:v>
                </c:pt>
                <c:pt idx="3022">
                  <c:v>22</c:v>
                </c:pt>
                <c:pt idx="3023">
                  <c:v>22</c:v>
                </c:pt>
                <c:pt idx="3024">
                  <c:v>25</c:v>
                </c:pt>
                <c:pt idx="3025">
                  <c:v>25</c:v>
                </c:pt>
                <c:pt idx="3026">
                  <c:v>25</c:v>
                </c:pt>
                <c:pt idx="3027">
                  <c:v>25</c:v>
                </c:pt>
                <c:pt idx="3028">
                  <c:v>22</c:v>
                </c:pt>
                <c:pt idx="3029">
                  <c:v>22</c:v>
                </c:pt>
                <c:pt idx="3030">
                  <c:v>15</c:v>
                </c:pt>
                <c:pt idx="3031">
                  <c:v>16</c:v>
                </c:pt>
                <c:pt idx="3032">
                  <c:v>16</c:v>
                </c:pt>
                <c:pt idx="3033">
                  <c:v>15</c:v>
                </c:pt>
                <c:pt idx="3034">
                  <c:v>18</c:v>
                </c:pt>
                <c:pt idx="3035">
                  <c:v>17</c:v>
                </c:pt>
                <c:pt idx="3036">
                  <c:v>20</c:v>
                </c:pt>
                <c:pt idx="3037">
                  <c:v>30</c:v>
                </c:pt>
                <c:pt idx="3038">
                  <c:v>31</c:v>
                </c:pt>
                <c:pt idx="3039">
                  <c:v>30</c:v>
                </c:pt>
                <c:pt idx="3040">
                  <c:v>31</c:v>
                </c:pt>
                <c:pt idx="3041">
                  <c:v>30</c:v>
                </c:pt>
                <c:pt idx="3042">
                  <c:v>30</c:v>
                </c:pt>
                <c:pt idx="3043">
                  <c:v>30</c:v>
                </c:pt>
                <c:pt idx="3044">
                  <c:v>31</c:v>
                </c:pt>
                <c:pt idx="3045">
                  <c:v>31</c:v>
                </c:pt>
                <c:pt idx="3046">
                  <c:v>31</c:v>
                </c:pt>
                <c:pt idx="3047">
                  <c:v>33</c:v>
                </c:pt>
                <c:pt idx="3048">
                  <c:v>34</c:v>
                </c:pt>
                <c:pt idx="3049">
                  <c:v>33</c:v>
                </c:pt>
                <c:pt idx="3050">
                  <c:v>34</c:v>
                </c:pt>
                <c:pt idx="3051">
                  <c:v>33</c:v>
                </c:pt>
                <c:pt idx="3052">
                  <c:v>33</c:v>
                </c:pt>
                <c:pt idx="3053">
                  <c:v>33</c:v>
                </c:pt>
                <c:pt idx="3054">
                  <c:v>34</c:v>
                </c:pt>
                <c:pt idx="3055">
                  <c:v>34</c:v>
                </c:pt>
                <c:pt idx="3056">
                  <c:v>34</c:v>
                </c:pt>
                <c:pt idx="3057">
                  <c:v>31</c:v>
                </c:pt>
                <c:pt idx="3058">
                  <c:v>31</c:v>
                </c:pt>
                <c:pt idx="3059">
                  <c:v>33</c:v>
                </c:pt>
                <c:pt idx="3060">
                  <c:v>31</c:v>
                </c:pt>
                <c:pt idx="3061">
                  <c:v>33</c:v>
                </c:pt>
                <c:pt idx="3062">
                  <c:v>33</c:v>
                </c:pt>
                <c:pt idx="3063">
                  <c:v>31</c:v>
                </c:pt>
                <c:pt idx="3064">
                  <c:v>33</c:v>
                </c:pt>
                <c:pt idx="3065">
                  <c:v>33</c:v>
                </c:pt>
                <c:pt idx="3066">
                  <c:v>31</c:v>
                </c:pt>
                <c:pt idx="3067">
                  <c:v>33</c:v>
                </c:pt>
                <c:pt idx="3068">
                  <c:v>31</c:v>
                </c:pt>
                <c:pt idx="3069">
                  <c:v>39</c:v>
                </c:pt>
                <c:pt idx="3070">
                  <c:v>38</c:v>
                </c:pt>
                <c:pt idx="3071">
                  <c:v>38</c:v>
                </c:pt>
                <c:pt idx="3072">
                  <c:v>38</c:v>
                </c:pt>
                <c:pt idx="3073">
                  <c:v>39</c:v>
                </c:pt>
                <c:pt idx="3074">
                  <c:v>39</c:v>
                </c:pt>
                <c:pt idx="3075">
                  <c:v>38</c:v>
                </c:pt>
                <c:pt idx="3076">
                  <c:v>39</c:v>
                </c:pt>
                <c:pt idx="3077">
                  <c:v>38</c:v>
                </c:pt>
                <c:pt idx="3078">
                  <c:v>38</c:v>
                </c:pt>
                <c:pt idx="3079">
                  <c:v>39</c:v>
                </c:pt>
                <c:pt idx="3080">
                  <c:v>39</c:v>
                </c:pt>
                <c:pt idx="3081">
                  <c:v>38</c:v>
                </c:pt>
                <c:pt idx="3082">
                  <c:v>38</c:v>
                </c:pt>
                <c:pt idx="3083">
                  <c:v>39</c:v>
                </c:pt>
                <c:pt idx="3084">
                  <c:v>38</c:v>
                </c:pt>
                <c:pt idx="3085">
                  <c:v>39</c:v>
                </c:pt>
                <c:pt idx="3086">
                  <c:v>39</c:v>
                </c:pt>
                <c:pt idx="3087">
                  <c:v>22</c:v>
                </c:pt>
                <c:pt idx="3088">
                  <c:v>22</c:v>
                </c:pt>
                <c:pt idx="3089">
                  <c:v>22</c:v>
                </c:pt>
                <c:pt idx="3090">
                  <c:v>23</c:v>
                </c:pt>
                <c:pt idx="3091">
                  <c:v>23</c:v>
                </c:pt>
                <c:pt idx="3092">
                  <c:v>22</c:v>
                </c:pt>
                <c:pt idx="3093">
                  <c:v>23</c:v>
                </c:pt>
                <c:pt idx="3094">
                  <c:v>22</c:v>
                </c:pt>
                <c:pt idx="3095">
                  <c:v>23</c:v>
                </c:pt>
                <c:pt idx="3096">
                  <c:v>23</c:v>
                </c:pt>
                <c:pt idx="3097">
                  <c:v>23</c:v>
                </c:pt>
                <c:pt idx="3098">
                  <c:v>23</c:v>
                </c:pt>
                <c:pt idx="3099">
                  <c:v>23</c:v>
                </c:pt>
                <c:pt idx="3100">
                  <c:v>23</c:v>
                </c:pt>
                <c:pt idx="3101">
                  <c:v>23</c:v>
                </c:pt>
                <c:pt idx="3102">
                  <c:v>30</c:v>
                </c:pt>
                <c:pt idx="3103">
                  <c:v>28</c:v>
                </c:pt>
                <c:pt idx="3104">
                  <c:v>30</c:v>
                </c:pt>
                <c:pt idx="3105">
                  <c:v>31</c:v>
                </c:pt>
                <c:pt idx="3106">
                  <c:v>30</c:v>
                </c:pt>
                <c:pt idx="3107">
                  <c:v>31</c:v>
                </c:pt>
                <c:pt idx="3108">
                  <c:v>28</c:v>
                </c:pt>
                <c:pt idx="3109">
                  <c:v>31</c:v>
                </c:pt>
                <c:pt idx="3110">
                  <c:v>30</c:v>
                </c:pt>
                <c:pt idx="3111">
                  <c:v>31</c:v>
                </c:pt>
                <c:pt idx="3112">
                  <c:v>31</c:v>
                </c:pt>
                <c:pt idx="3113">
                  <c:v>31</c:v>
                </c:pt>
                <c:pt idx="3114">
                  <c:v>30</c:v>
                </c:pt>
                <c:pt idx="3115">
                  <c:v>28</c:v>
                </c:pt>
                <c:pt idx="3116">
                  <c:v>28</c:v>
                </c:pt>
                <c:pt idx="3117">
                  <c:v>30</c:v>
                </c:pt>
                <c:pt idx="3118">
                  <c:v>31</c:v>
                </c:pt>
                <c:pt idx="3119">
                  <c:v>28</c:v>
                </c:pt>
                <c:pt idx="3120">
                  <c:v>30</c:v>
                </c:pt>
                <c:pt idx="3121">
                  <c:v>30</c:v>
                </c:pt>
                <c:pt idx="3122">
                  <c:v>31</c:v>
                </c:pt>
                <c:pt idx="3123">
                  <c:v>28</c:v>
                </c:pt>
                <c:pt idx="3124">
                  <c:v>31</c:v>
                </c:pt>
                <c:pt idx="3125">
                  <c:v>30</c:v>
                </c:pt>
                <c:pt idx="3126">
                  <c:v>34</c:v>
                </c:pt>
                <c:pt idx="3127">
                  <c:v>31</c:v>
                </c:pt>
                <c:pt idx="3128">
                  <c:v>34</c:v>
                </c:pt>
                <c:pt idx="3129">
                  <c:v>34</c:v>
                </c:pt>
                <c:pt idx="3130">
                  <c:v>31</c:v>
                </c:pt>
                <c:pt idx="3131">
                  <c:v>34</c:v>
                </c:pt>
                <c:pt idx="3132">
                  <c:v>30</c:v>
                </c:pt>
                <c:pt idx="3133">
                  <c:v>33</c:v>
                </c:pt>
                <c:pt idx="3134">
                  <c:v>33</c:v>
                </c:pt>
                <c:pt idx="3135">
                  <c:v>30</c:v>
                </c:pt>
                <c:pt idx="3136">
                  <c:v>24</c:v>
                </c:pt>
                <c:pt idx="3137">
                  <c:v>24</c:v>
                </c:pt>
                <c:pt idx="3138">
                  <c:v>24</c:v>
                </c:pt>
                <c:pt idx="3139">
                  <c:v>42</c:v>
                </c:pt>
                <c:pt idx="3140">
                  <c:v>36</c:v>
                </c:pt>
                <c:pt idx="3141">
                  <c:v>38</c:v>
                </c:pt>
                <c:pt idx="3142">
                  <c:v>38</c:v>
                </c:pt>
                <c:pt idx="3143">
                  <c:v>38</c:v>
                </c:pt>
                <c:pt idx="3144">
                  <c:v>39</c:v>
                </c:pt>
                <c:pt idx="3145">
                  <c:v>36</c:v>
                </c:pt>
                <c:pt idx="3146">
                  <c:v>38</c:v>
                </c:pt>
                <c:pt idx="3147">
                  <c:v>35</c:v>
                </c:pt>
                <c:pt idx="3148">
                  <c:v>36</c:v>
                </c:pt>
                <c:pt idx="3149">
                  <c:v>38</c:v>
                </c:pt>
                <c:pt idx="3150">
                  <c:v>42</c:v>
                </c:pt>
                <c:pt idx="3151">
                  <c:v>36</c:v>
                </c:pt>
                <c:pt idx="3152">
                  <c:v>38</c:v>
                </c:pt>
                <c:pt idx="3153">
                  <c:v>38</c:v>
                </c:pt>
                <c:pt idx="3154">
                  <c:v>35</c:v>
                </c:pt>
                <c:pt idx="3155">
                  <c:v>38</c:v>
                </c:pt>
                <c:pt idx="3156">
                  <c:v>39</c:v>
                </c:pt>
                <c:pt idx="3157">
                  <c:v>46</c:v>
                </c:pt>
                <c:pt idx="3158">
                  <c:v>42</c:v>
                </c:pt>
                <c:pt idx="3159">
                  <c:v>41</c:v>
                </c:pt>
                <c:pt idx="3160">
                  <c:v>41</c:v>
                </c:pt>
                <c:pt idx="3161">
                  <c:v>42</c:v>
                </c:pt>
                <c:pt idx="3162">
                  <c:v>41</c:v>
                </c:pt>
                <c:pt idx="3163">
                  <c:v>42</c:v>
                </c:pt>
                <c:pt idx="3164">
                  <c:v>38</c:v>
                </c:pt>
                <c:pt idx="3165">
                  <c:v>37</c:v>
                </c:pt>
                <c:pt idx="3166">
                  <c:v>40</c:v>
                </c:pt>
                <c:pt idx="3167">
                  <c:v>39</c:v>
                </c:pt>
                <c:pt idx="3168">
                  <c:v>39</c:v>
                </c:pt>
                <c:pt idx="3169">
                  <c:v>39</c:v>
                </c:pt>
                <c:pt idx="3170">
                  <c:v>39</c:v>
                </c:pt>
                <c:pt idx="3171">
                  <c:v>40</c:v>
                </c:pt>
                <c:pt idx="3172">
                  <c:v>37</c:v>
                </c:pt>
                <c:pt idx="3173">
                  <c:v>40</c:v>
                </c:pt>
                <c:pt idx="3174">
                  <c:v>40</c:v>
                </c:pt>
                <c:pt idx="3175">
                  <c:v>40</c:v>
                </c:pt>
                <c:pt idx="3176">
                  <c:v>31</c:v>
                </c:pt>
                <c:pt idx="3177">
                  <c:v>26</c:v>
                </c:pt>
                <c:pt idx="3178">
                  <c:v>27</c:v>
                </c:pt>
                <c:pt idx="3179">
                  <c:v>27</c:v>
                </c:pt>
                <c:pt idx="3180">
                  <c:v>27</c:v>
                </c:pt>
                <c:pt idx="3181">
                  <c:v>31</c:v>
                </c:pt>
                <c:pt idx="3182">
                  <c:v>26</c:v>
                </c:pt>
                <c:pt idx="3183">
                  <c:v>27</c:v>
                </c:pt>
                <c:pt idx="3184">
                  <c:v>26</c:v>
                </c:pt>
                <c:pt idx="3185">
                  <c:v>26</c:v>
                </c:pt>
                <c:pt idx="3186">
                  <c:v>27</c:v>
                </c:pt>
                <c:pt idx="3187">
                  <c:v>26</c:v>
                </c:pt>
                <c:pt idx="3188">
                  <c:v>30</c:v>
                </c:pt>
                <c:pt idx="3189">
                  <c:v>27</c:v>
                </c:pt>
                <c:pt idx="3190">
                  <c:v>30</c:v>
                </c:pt>
                <c:pt idx="3191">
                  <c:v>26</c:v>
                </c:pt>
                <c:pt idx="3192">
                  <c:v>27</c:v>
                </c:pt>
                <c:pt idx="3193">
                  <c:v>27</c:v>
                </c:pt>
                <c:pt idx="3194">
                  <c:v>27</c:v>
                </c:pt>
                <c:pt idx="3195">
                  <c:v>27</c:v>
                </c:pt>
                <c:pt idx="3196">
                  <c:v>27</c:v>
                </c:pt>
                <c:pt idx="3197">
                  <c:v>27</c:v>
                </c:pt>
                <c:pt idx="3198">
                  <c:v>27</c:v>
                </c:pt>
                <c:pt idx="3199">
                  <c:v>27</c:v>
                </c:pt>
                <c:pt idx="3200">
                  <c:v>27</c:v>
                </c:pt>
                <c:pt idx="3201">
                  <c:v>27</c:v>
                </c:pt>
                <c:pt idx="3202">
                  <c:v>27</c:v>
                </c:pt>
                <c:pt idx="3203">
                  <c:v>27</c:v>
                </c:pt>
                <c:pt idx="3204">
                  <c:v>27</c:v>
                </c:pt>
                <c:pt idx="3205">
                  <c:v>27</c:v>
                </c:pt>
                <c:pt idx="3206">
                  <c:v>27</c:v>
                </c:pt>
                <c:pt idx="3207">
                  <c:v>27</c:v>
                </c:pt>
                <c:pt idx="3208">
                  <c:v>27</c:v>
                </c:pt>
                <c:pt idx="3209">
                  <c:v>27</c:v>
                </c:pt>
                <c:pt idx="3210">
                  <c:v>27</c:v>
                </c:pt>
                <c:pt idx="3211">
                  <c:v>27</c:v>
                </c:pt>
                <c:pt idx="3212">
                  <c:v>19</c:v>
                </c:pt>
                <c:pt idx="3213">
                  <c:v>19</c:v>
                </c:pt>
                <c:pt idx="3214">
                  <c:v>19</c:v>
                </c:pt>
                <c:pt idx="3215">
                  <c:v>19</c:v>
                </c:pt>
                <c:pt idx="3216">
                  <c:v>19</c:v>
                </c:pt>
                <c:pt idx="3217">
                  <c:v>19</c:v>
                </c:pt>
                <c:pt idx="3218">
                  <c:v>19</c:v>
                </c:pt>
                <c:pt idx="3219">
                  <c:v>21</c:v>
                </c:pt>
                <c:pt idx="3220">
                  <c:v>21</c:v>
                </c:pt>
                <c:pt idx="3221">
                  <c:v>27</c:v>
                </c:pt>
                <c:pt idx="3222">
                  <c:v>26</c:v>
                </c:pt>
                <c:pt idx="3223">
                  <c:v>26</c:v>
                </c:pt>
                <c:pt idx="3224">
                  <c:v>26</c:v>
                </c:pt>
                <c:pt idx="3225">
                  <c:v>26</c:v>
                </c:pt>
                <c:pt idx="3226">
                  <c:v>27</c:v>
                </c:pt>
                <c:pt idx="3227">
                  <c:v>26</c:v>
                </c:pt>
                <c:pt idx="3228">
                  <c:v>26</c:v>
                </c:pt>
                <c:pt idx="3229">
                  <c:v>26</c:v>
                </c:pt>
                <c:pt idx="3230">
                  <c:v>26</c:v>
                </c:pt>
                <c:pt idx="3231">
                  <c:v>26</c:v>
                </c:pt>
                <c:pt idx="3232">
                  <c:v>26</c:v>
                </c:pt>
                <c:pt idx="3233">
                  <c:v>26</c:v>
                </c:pt>
                <c:pt idx="3234">
                  <c:v>26</c:v>
                </c:pt>
                <c:pt idx="3235">
                  <c:v>26</c:v>
                </c:pt>
                <c:pt idx="3236">
                  <c:v>26</c:v>
                </c:pt>
                <c:pt idx="3237">
                  <c:v>26</c:v>
                </c:pt>
                <c:pt idx="3238">
                  <c:v>26</c:v>
                </c:pt>
                <c:pt idx="3239">
                  <c:v>26</c:v>
                </c:pt>
                <c:pt idx="3240">
                  <c:v>26</c:v>
                </c:pt>
                <c:pt idx="3241">
                  <c:v>26</c:v>
                </c:pt>
                <c:pt idx="3242">
                  <c:v>26</c:v>
                </c:pt>
                <c:pt idx="3243">
                  <c:v>26</c:v>
                </c:pt>
                <c:pt idx="3244">
                  <c:v>30</c:v>
                </c:pt>
                <c:pt idx="3245">
                  <c:v>28</c:v>
                </c:pt>
                <c:pt idx="3246">
                  <c:v>28</c:v>
                </c:pt>
                <c:pt idx="3247">
                  <c:v>26</c:v>
                </c:pt>
                <c:pt idx="3248">
                  <c:v>29</c:v>
                </c:pt>
                <c:pt idx="3249">
                  <c:v>24</c:v>
                </c:pt>
                <c:pt idx="3250">
                  <c:v>28</c:v>
                </c:pt>
                <c:pt idx="3251">
                  <c:v>26</c:v>
                </c:pt>
                <c:pt idx="3252">
                  <c:v>30</c:v>
                </c:pt>
                <c:pt idx="3253">
                  <c:v>30</c:v>
                </c:pt>
                <c:pt idx="3254">
                  <c:v>28</c:v>
                </c:pt>
                <c:pt idx="3255">
                  <c:v>30</c:v>
                </c:pt>
                <c:pt idx="3256">
                  <c:v>29</c:v>
                </c:pt>
                <c:pt idx="3257">
                  <c:v>29</c:v>
                </c:pt>
                <c:pt idx="3258">
                  <c:v>24</c:v>
                </c:pt>
                <c:pt idx="3259">
                  <c:v>30</c:v>
                </c:pt>
                <c:pt idx="3260">
                  <c:v>31</c:v>
                </c:pt>
                <c:pt idx="3261">
                  <c:v>31</c:v>
                </c:pt>
                <c:pt idx="3262">
                  <c:v>24</c:v>
                </c:pt>
                <c:pt idx="3263">
                  <c:v>31</c:v>
                </c:pt>
                <c:pt idx="3264">
                  <c:v>24</c:v>
                </c:pt>
                <c:pt idx="3265">
                  <c:v>29</c:v>
                </c:pt>
                <c:pt idx="3266">
                  <c:v>28</c:v>
                </c:pt>
                <c:pt idx="3267">
                  <c:v>30</c:v>
                </c:pt>
                <c:pt idx="3268">
                  <c:v>30</c:v>
                </c:pt>
                <c:pt idx="3269">
                  <c:v>29</c:v>
                </c:pt>
                <c:pt idx="3270">
                  <c:v>28</c:v>
                </c:pt>
                <c:pt idx="3271">
                  <c:v>29</c:v>
                </c:pt>
                <c:pt idx="3272">
                  <c:v>31</c:v>
                </c:pt>
                <c:pt idx="3273">
                  <c:v>28</c:v>
                </c:pt>
                <c:pt idx="3274">
                  <c:v>29</c:v>
                </c:pt>
                <c:pt idx="3275">
                  <c:v>27</c:v>
                </c:pt>
                <c:pt idx="3276">
                  <c:v>30</c:v>
                </c:pt>
                <c:pt idx="3277">
                  <c:v>24</c:v>
                </c:pt>
                <c:pt idx="3278">
                  <c:v>29</c:v>
                </c:pt>
                <c:pt idx="3279">
                  <c:v>27</c:v>
                </c:pt>
                <c:pt idx="3280">
                  <c:v>30</c:v>
                </c:pt>
                <c:pt idx="3281">
                  <c:v>30</c:v>
                </c:pt>
                <c:pt idx="3282">
                  <c:v>29</c:v>
                </c:pt>
                <c:pt idx="3283">
                  <c:v>24</c:v>
                </c:pt>
                <c:pt idx="3284">
                  <c:v>30</c:v>
                </c:pt>
                <c:pt idx="3285">
                  <c:v>30</c:v>
                </c:pt>
                <c:pt idx="3286">
                  <c:v>31</c:v>
                </c:pt>
                <c:pt idx="3287">
                  <c:v>30</c:v>
                </c:pt>
                <c:pt idx="3288">
                  <c:v>31</c:v>
                </c:pt>
                <c:pt idx="3289">
                  <c:v>30</c:v>
                </c:pt>
                <c:pt idx="3290">
                  <c:v>31</c:v>
                </c:pt>
                <c:pt idx="3291">
                  <c:v>31</c:v>
                </c:pt>
                <c:pt idx="3292">
                  <c:v>31</c:v>
                </c:pt>
                <c:pt idx="3293">
                  <c:v>30</c:v>
                </c:pt>
                <c:pt idx="3294">
                  <c:v>31</c:v>
                </c:pt>
                <c:pt idx="3295">
                  <c:v>22</c:v>
                </c:pt>
                <c:pt idx="3296">
                  <c:v>23</c:v>
                </c:pt>
                <c:pt idx="3297">
                  <c:v>23</c:v>
                </c:pt>
                <c:pt idx="3298">
                  <c:v>30</c:v>
                </c:pt>
                <c:pt idx="3299">
                  <c:v>28</c:v>
                </c:pt>
                <c:pt idx="3300">
                  <c:v>29</c:v>
                </c:pt>
                <c:pt idx="3301">
                  <c:v>30</c:v>
                </c:pt>
                <c:pt idx="3302">
                  <c:v>29</c:v>
                </c:pt>
                <c:pt idx="3303">
                  <c:v>28</c:v>
                </c:pt>
                <c:pt idx="3304">
                  <c:v>30</c:v>
                </c:pt>
                <c:pt idx="3305">
                  <c:v>30</c:v>
                </c:pt>
                <c:pt idx="3306">
                  <c:v>31</c:v>
                </c:pt>
                <c:pt idx="3307">
                  <c:v>31</c:v>
                </c:pt>
                <c:pt idx="3308">
                  <c:v>30</c:v>
                </c:pt>
                <c:pt idx="3309">
                  <c:v>30</c:v>
                </c:pt>
                <c:pt idx="3310">
                  <c:v>31</c:v>
                </c:pt>
                <c:pt idx="3311">
                  <c:v>30</c:v>
                </c:pt>
                <c:pt idx="3312">
                  <c:v>30</c:v>
                </c:pt>
                <c:pt idx="3313">
                  <c:v>31</c:v>
                </c:pt>
                <c:pt idx="3314">
                  <c:v>24</c:v>
                </c:pt>
                <c:pt idx="3315">
                  <c:v>27</c:v>
                </c:pt>
                <c:pt idx="3316">
                  <c:v>28</c:v>
                </c:pt>
                <c:pt idx="3317">
                  <c:v>28</c:v>
                </c:pt>
                <c:pt idx="3318">
                  <c:v>28</c:v>
                </c:pt>
                <c:pt idx="3319">
                  <c:v>26</c:v>
                </c:pt>
                <c:pt idx="3320">
                  <c:v>26</c:v>
                </c:pt>
                <c:pt idx="3321">
                  <c:v>24</c:v>
                </c:pt>
                <c:pt idx="3322">
                  <c:v>28</c:v>
                </c:pt>
                <c:pt idx="3323">
                  <c:v>26</c:v>
                </c:pt>
                <c:pt idx="3324">
                  <c:v>26</c:v>
                </c:pt>
                <c:pt idx="3325">
                  <c:v>26</c:v>
                </c:pt>
                <c:pt idx="3326">
                  <c:v>26</c:v>
                </c:pt>
                <c:pt idx="3327">
                  <c:v>26</c:v>
                </c:pt>
                <c:pt idx="3328">
                  <c:v>26</c:v>
                </c:pt>
                <c:pt idx="3329">
                  <c:v>26</c:v>
                </c:pt>
                <c:pt idx="3330">
                  <c:v>26</c:v>
                </c:pt>
                <c:pt idx="3331">
                  <c:v>26</c:v>
                </c:pt>
                <c:pt idx="3332">
                  <c:v>26</c:v>
                </c:pt>
                <c:pt idx="3333">
                  <c:v>26</c:v>
                </c:pt>
                <c:pt idx="3334">
                  <c:v>26</c:v>
                </c:pt>
                <c:pt idx="3335">
                  <c:v>27</c:v>
                </c:pt>
                <c:pt idx="3336">
                  <c:v>27</c:v>
                </c:pt>
                <c:pt idx="3337">
                  <c:v>26</c:v>
                </c:pt>
                <c:pt idx="3338">
                  <c:v>26</c:v>
                </c:pt>
                <c:pt idx="3339">
                  <c:v>35</c:v>
                </c:pt>
                <c:pt idx="3340">
                  <c:v>35</c:v>
                </c:pt>
                <c:pt idx="3341">
                  <c:v>32</c:v>
                </c:pt>
                <c:pt idx="3342">
                  <c:v>32</c:v>
                </c:pt>
                <c:pt idx="3343">
                  <c:v>32</c:v>
                </c:pt>
                <c:pt idx="3344">
                  <c:v>35</c:v>
                </c:pt>
                <c:pt idx="3345">
                  <c:v>34</c:v>
                </c:pt>
                <c:pt idx="3346">
                  <c:v>34</c:v>
                </c:pt>
                <c:pt idx="3347">
                  <c:v>34</c:v>
                </c:pt>
                <c:pt idx="3348">
                  <c:v>32</c:v>
                </c:pt>
                <c:pt idx="3349">
                  <c:v>32</c:v>
                </c:pt>
                <c:pt idx="3350">
                  <c:v>32</c:v>
                </c:pt>
                <c:pt idx="3351">
                  <c:v>32</c:v>
                </c:pt>
                <c:pt idx="3352">
                  <c:v>31</c:v>
                </c:pt>
                <c:pt idx="3353">
                  <c:v>32</c:v>
                </c:pt>
                <c:pt idx="3354">
                  <c:v>30</c:v>
                </c:pt>
                <c:pt idx="3355">
                  <c:v>30</c:v>
                </c:pt>
                <c:pt idx="3356">
                  <c:v>35</c:v>
                </c:pt>
                <c:pt idx="3357">
                  <c:v>32</c:v>
                </c:pt>
                <c:pt idx="3358">
                  <c:v>32</c:v>
                </c:pt>
                <c:pt idx="3359">
                  <c:v>30</c:v>
                </c:pt>
                <c:pt idx="3360">
                  <c:v>30</c:v>
                </c:pt>
                <c:pt idx="3361">
                  <c:v>35</c:v>
                </c:pt>
                <c:pt idx="3362">
                  <c:v>32</c:v>
                </c:pt>
                <c:pt idx="3363">
                  <c:v>32</c:v>
                </c:pt>
                <c:pt idx="3364">
                  <c:v>31</c:v>
                </c:pt>
                <c:pt idx="3365">
                  <c:v>30</c:v>
                </c:pt>
                <c:pt idx="3366">
                  <c:v>35</c:v>
                </c:pt>
                <c:pt idx="3367">
                  <c:v>30</c:v>
                </c:pt>
                <c:pt idx="3368">
                  <c:v>30</c:v>
                </c:pt>
                <c:pt idx="3369">
                  <c:v>35</c:v>
                </c:pt>
                <c:pt idx="3370">
                  <c:v>33</c:v>
                </c:pt>
                <c:pt idx="3371">
                  <c:v>30</c:v>
                </c:pt>
                <c:pt idx="3372">
                  <c:v>30</c:v>
                </c:pt>
                <c:pt idx="3373">
                  <c:v>33</c:v>
                </c:pt>
                <c:pt idx="3374">
                  <c:v>30</c:v>
                </c:pt>
                <c:pt idx="3375">
                  <c:v>33</c:v>
                </c:pt>
                <c:pt idx="3376">
                  <c:v>33</c:v>
                </c:pt>
                <c:pt idx="3377">
                  <c:v>33</c:v>
                </c:pt>
                <c:pt idx="3378">
                  <c:v>33</c:v>
                </c:pt>
                <c:pt idx="3379">
                  <c:v>30</c:v>
                </c:pt>
                <c:pt idx="3380">
                  <c:v>25</c:v>
                </c:pt>
                <c:pt idx="3381">
                  <c:v>23</c:v>
                </c:pt>
                <c:pt idx="3382">
                  <c:v>25</c:v>
                </c:pt>
                <c:pt idx="3383">
                  <c:v>23</c:v>
                </c:pt>
                <c:pt idx="3384">
                  <c:v>28</c:v>
                </c:pt>
                <c:pt idx="3385">
                  <c:v>28</c:v>
                </c:pt>
                <c:pt idx="3386">
                  <c:v>21</c:v>
                </c:pt>
                <c:pt idx="3387">
                  <c:v>24</c:v>
                </c:pt>
                <c:pt idx="3388">
                  <c:v>28</c:v>
                </c:pt>
                <c:pt idx="3389">
                  <c:v>21</c:v>
                </c:pt>
                <c:pt idx="3390">
                  <c:v>28</c:v>
                </c:pt>
                <c:pt idx="3391">
                  <c:v>28</c:v>
                </c:pt>
                <c:pt idx="3392">
                  <c:v>24</c:v>
                </c:pt>
                <c:pt idx="3393">
                  <c:v>24</c:v>
                </c:pt>
                <c:pt idx="3394">
                  <c:v>24</c:v>
                </c:pt>
                <c:pt idx="3395">
                  <c:v>27</c:v>
                </c:pt>
                <c:pt idx="3396">
                  <c:v>27</c:v>
                </c:pt>
                <c:pt idx="3397">
                  <c:v>21</c:v>
                </c:pt>
                <c:pt idx="3398">
                  <c:v>21</c:v>
                </c:pt>
                <c:pt idx="3399">
                  <c:v>27</c:v>
                </c:pt>
                <c:pt idx="3400">
                  <c:v>22</c:v>
                </c:pt>
                <c:pt idx="3401">
                  <c:v>24</c:v>
                </c:pt>
                <c:pt idx="3402">
                  <c:v>24</c:v>
                </c:pt>
                <c:pt idx="3403">
                  <c:v>22</c:v>
                </c:pt>
                <c:pt idx="3404">
                  <c:v>24</c:v>
                </c:pt>
                <c:pt idx="3405">
                  <c:v>22</c:v>
                </c:pt>
                <c:pt idx="3406">
                  <c:v>24</c:v>
                </c:pt>
                <c:pt idx="3407">
                  <c:v>22</c:v>
                </c:pt>
                <c:pt idx="3408">
                  <c:v>22</c:v>
                </c:pt>
                <c:pt idx="3409">
                  <c:v>22</c:v>
                </c:pt>
                <c:pt idx="3410">
                  <c:v>24</c:v>
                </c:pt>
                <c:pt idx="3411">
                  <c:v>24</c:v>
                </c:pt>
                <c:pt idx="3412">
                  <c:v>28</c:v>
                </c:pt>
                <c:pt idx="3413">
                  <c:v>27</c:v>
                </c:pt>
                <c:pt idx="3414">
                  <c:v>27</c:v>
                </c:pt>
                <c:pt idx="3415">
                  <c:v>28</c:v>
                </c:pt>
                <c:pt idx="3416">
                  <c:v>28</c:v>
                </c:pt>
                <c:pt idx="3417">
                  <c:v>27</c:v>
                </c:pt>
                <c:pt idx="3418">
                  <c:v>27</c:v>
                </c:pt>
                <c:pt idx="3419">
                  <c:v>20</c:v>
                </c:pt>
                <c:pt idx="3420">
                  <c:v>19</c:v>
                </c:pt>
                <c:pt idx="3421">
                  <c:v>20</c:v>
                </c:pt>
                <c:pt idx="3422">
                  <c:v>18</c:v>
                </c:pt>
                <c:pt idx="3423">
                  <c:v>19</c:v>
                </c:pt>
                <c:pt idx="3424">
                  <c:v>18</c:v>
                </c:pt>
                <c:pt idx="3425">
                  <c:v>18</c:v>
                </c:pt>
                <c:pt idx="3426">
                  <c:v>19</c:v>
                </c:pt>
                <c:pt idx="3427">
                  <c:v>18</c:v>
                </c:pt>
                <c:pt idx="3428">
                  <c:v>18</c:v>
                </c:pt>
                <c:pt idx="3429">
                  <c:v>20</c:v>
                </c:pt>
                <c:pt idx="3430">
                  <c:v>20</c:v>
                </c:pt>
                <c:pt idx="3431">
                  <c:v>19</c:v>
                </c:pt>
                <c:pt idx="3432">
                  <c:v>19</c:v>
                </c:pt>
                <c:pt idx="3433">
                  <c:v>20</c:v>
                </c:pt>
                <c:pt idx="3434">
                  <c:v>18</c:v>
                </c:pt>
                <c:pt idx="3435">
                  <c:v>19</c:v>
                </c:pt>
                <c:pt idx="3436">
                  <c:v>20</c:v>
                </c:pt>
                <c:pt idx="3437">
                  <c:v>20</c:v>
                </c:pt>
                <c:pt idx="3438">
                  <c:v>20</c:v>
                </c:pt>
                <c:pt idx="3439">
                  <c:v>18</c:v>
                </c:pt>
                <c:pt idx="3440">
                  <c:v>20</c:v>
                </c:pt>
                <c:pt idx="3441">
                  <c:v>19</c:v>
                </c:pt>
                <c:pt idx="3442">
                  <c:v>20</c:v>
                </c:pt>
                <c:pt idx="3443">
                  <c:v>18</c:v>
                </c:pt>
                <c:pt idx="3444">
                  <c:v>20</c:v>
                </c:pt>
                <c:pt idx="3445">
                  <c:v>20</c:v>
                </c:pt>
                <c:pt idx="3446">
                  <c:v>19</c:v>
                </c:pt>
                <c:pt idx="3447">
                  <c:v>19</c:v>
                </c:pt>
                <c:pt idx="3448">
                  <c:v>18</c:v>
                </c:pt>
                <c:pt idx="3449">
                  <c:v>20</c:v>
                </c:pt>
                <c:pt idx="3450">
                  <c:v>20</c:v>
                </c:pt>
                <c:pt idx="3451">
                  <c:v>20</c:v>
                </c:pt>
                <c:pt idx="3452">
                  <c:v>18</c:v>
                </c:pt>
                <c:pt idx="3453">
                  <c:v>20</c:v>
                </c:pt>
                <c:pt idx="3454">
                  <c:v>20</c:v>
                </c:pt>
                <c:pt idx="3455">
                  <c:v>18</c:v>
                </c:pt>
                <c:pt idx="3456">
                  <c:v>18</c:v>
                </c:pt>
                <c:pt idx="3457">
                  <c:v>20</c:v>
                </c:pt>
                <c:pt idx="3458">
                  <c:v>18</c:v>
                </c:pt>
                <c:pt idx="3459">
                  <c:v>18</c:v>
                </c:pt>
                <c:pt idx="3460">
                  <c:v>18</c:v>
                </c:pt>
                <c:pt idx="3461">
                  <c:v>19</c:v>
                </c:pt>
                <c:pt idx="3462">
                  <c:v>18</c:v>
                </c:pt>
                <c:pt idx="3463">
                  <c:v>20</c:v>
                </c:pt>
                <c:pt idx="3464">
                  <c:v>18</c:v>
                </c:pt>
                <c:pt idx="3465">
                  <c:v>18</c:v>
                </c:pt>
                <c:pt idx="3466">
                  <c:v>20</c:v>
                </c:pt>
                <c:pt idx="3467">
                  <c:v>20</c:v>
                </c:pt>
                <c:pt idx="3468">
                  <c:v>20</c:v>
                </c:pt>
                <c:pt idx="3469">
                  <c:v>20</c:v>
                </c:pt>
                <c:pt idx="3470">
                  <c:v>18</c:v>
                </c:pt>
                <c:pt idx="3471">
                  <c:v>20</c:v>
                </c:pt>
                <c:pt idx="3472">
                  <c:v>18</c:v>
                </c:pt>
                <c:pt idx="3473">
                  <c:v>20</c:v>
                </c:pt>
                <c:pt idx="3474">
                  <c:v>18</c:v>
                </c:pt>
                <c:pt idx="3475">
                  <c:v>20</c:v>
                </c:pt>
                <c:pt idx="3476">
                  <c:v>18</c:v>
                </c:pt>
                <c:pt idx="3477">
                  <c:v>20</c:v>
                </c:pt>
                <c:pt idx="3478">
                  <c:v>18</c:v>
                </c:pt>
                <c:pt idx="3479">
                  <c:v>18</c:v>
                </c:pt>
                <c:pt idx="3480">
                  <c:v>18</c:v>
                </c:pt>
                <c:pt idx="3481">
                  <c:v>19</c:v>
                </c:pt>
                <c:pt idx="3482">
                  <c:v>20</c:v>
                </c:pt>
                <c:pt idx="3483">
                  <c:v>20</c:v>
                </c:pt>
                <c:pt idx="3484">
                  <c:v>36</c:v>
                </c:pt>
                <c:pt idx="3485">
                  <c:v>35</c:v>
                </c:pt>
                <c:pt idx="3486">
                  <c:v>35</c:v>
                </c:pt>
                <c:pt idx="3487">
                  <c:v>41</c:v>
                </c:pt>
                <c:pt idx="3488">
                  <c:v>33</c:v>
                </c:pt>
                <c:pt idx="3489">
                  <c:v>33</c:v>
                </c:pt>
                <c:pt idx="3490">
                  <c:v>35</c:v>
                </c:pt>
                <c:pt idx="3491">
                  <c:v>41</c:v>
                </c:pt>
                <c:pt idx="3492">
                  <c:v>35</c:v>
                </c:pt>
                <c:pt idx="3493">
                  <c:v>36</c:v>
                </c:pt>
                <c:pt idx="3494">
                  <c:v>39</c:v>
                </c:pt>
                <c:pt idx="3495">
                  <c:v>36</c:v>
                </c:pt>
                <c:pt idx="3496">
                  <c:v>35</c:v>
                </c:pt>
                <c:pt idx="3497">
                  <c:v>36</c:v>
                </c:pt>
                <c:pt idx="3498">
                  <c:v>35</c:v>
                </c:pt>
                <c:pt idx="3499">
                  <c:v>36</c:v>
                </c:pt>
                <c:pt idx="3500">
                  <c:v>36</c:v>
                </c:pt>
                <c:pt idx="3501">
                  <c:v>39</c:v>
                </c:pt>
                <c:pt idx="3502">
                  <c:v>35</c:v>
                </c:pt>
                <c:pt idx="3503">
                  <c:v>35</c:v>
                </c:pt>
                <c:pt idx="3504">
                  <c:v>35</c:v>
                </c:pt>
                <c:pt idx="3505">
                  <c:v>19</c:v>
                </c:pt>
                <c:pt idx="3506">
                  <c:v>24</c:v>
                </c:pt>
                <c:pt idx="3507">
                  <c:v>24</c:v>
                </c:pt>
                <c:pt idx="3508">
                  <c:v>24</c:v>
                </c:pt>
                <c:pt idx="3509">
                  <c:v>31</c:v>
                </c:pt>
                <c:pt idx="3510">
                  <c:v>25</c:v>
                </c:pt>
                <c:pt idx="3511">
                  <c:v>31</c:v>
                </c:pt>
                <c:pt idx="3512">
                  <c:v>24</c:v>
                </c:pt>
                <c:pt idx="3513">
                  <c:v>26</c:v>
                </c:pt>
                <c:pt idx="3514">
                  <c:v>29</c:v>
                </c:pt>
                <c:pt idx="3515">
                  <c:v>29</c:v>
                </c:pt>
                <c:pt idx="3516">
                  <c:v>29</c:v>
                </c:pt>
                <c:pt idx="3517">
                  <c:v>29</c:v>
                </c:pt>
                <c:pt idx="3518">
                  <c:v>25</c:v>
                </c:pt>
                <c:pt idx="3519">
                  <c:v>24</c:v>
                </c:pt>
                <c:pt idx="3520">
                  <c:v>18</c:v>
                </c:pt>
                <c:pt idx="3521">
                  <c:v>17</c:v>
                </c:pt>
                <c:pt idx="3522">
                  <c:v>15</c:v>
                </c:pt>
                <c:pt idx="3523">
                  <c:v>17</c:v>
                </c:pt>
                <c:pt idx="3524">
                  <c:v>19</c:v>
                </c:pt>
                <c:pt idx="3525">
                  <c:v>19</c:v>
                </c:pt>
                <c:pt idx="3526">
                  <c:v>19</c:v>
                </c:pt>
                <c:pt idx="3527">
                  <c:v>19</c:v>
                </c:pt>
                <c:pt idx="3528">
                  <c:v>19</c:v>
                </c:pt>
                <c:pt idx="3529">
                  <c:v>19</c:v>
                </c:pt>
                <c:pt idx="3530">
                  <c:v>19</c:v>
                </c:pt>
                <c:pt idx="3531">
                  <c:v>19</c:v>
                </c:pt>
                <c:pt idx="3532">
                  <c:v>19</c:v>
                </c:pt>
                <c:pt idx="3533">
                  <c:v>19</c:v>
                </c:pt>
                <c:pt idx="3534">
                  <c:v>19</c:v>
                </c:pt>
                <c:pt idx="3535">
                  <c:v>18</c:v>
                </c:pt>
                <c:pt idx="3536">
                  <c:v>17</c:v>
                </c:pt>
                <c:pt idx="3537">
                  <c:v>18</c:v>
                </c:pt>
                <c:pt idx="3538">
                  <c:v>17</c:v>
                </c:pt>
                <c:pt idx="3539">
                  <c:v>17</c:v>
                </c:pt>
                <c:pt idx="3540">
                  <c:v>17</c:v>
                </c:pt>
                <c:pt idx="3541">
                  <c:v>18</c:v>
                </c:pt>
                <c:pt idx="3542">
                  <c:v>18</c:v>
                </c:pt>
                <c:pt idx="3543">
                  <c:v>17</c:v>
                </c:pt>
                <c:pt idx="3544">
                  <c:v>18</c:v>
                </c:pt>
                <c:pt idx="3545">
                  <c:v>17</c:v>
                </c:pt>
                <c:pt idx="3546">
                  <c:v>18</c:v>
                </c:pt>
                <c:pt idx="3547">
                  <c:v>17</c:v>
                </c:pt>
                <c:pt idx="3548">
                  <c:v>18</c:v>
                </c:pt>
                <c:pt idx="3549">
                  <c:v>18</c:v>
                </c:pt>
                <c:pt idx="3550">
                  <c:v>17</c:v>
                </c:pt>
                <c:pt idx="3551">
                  <c:v>15</c:v>
                </c:pt>
                <c:pt idx="3552">
                  <c:v>15</c:v>
                </c:pt>
                <c:pt idx="3553">
                  <c:v>14</c:v>
                </c:pt>
                <c:pt idx="3554">
                  <c:v>14</c:v>
                </c:pt>
                <c:pt idx="3555">
                  <c:v>25</c:v>
                </c:pt>
                <c:pt idx="3556">
                  <c:v>25</c:v>
                </c:pt>
                <c:pt idx="3557">
                  <c:v>25</c:v>
                </c:pt>
                <c:pt idx="3558">
                  <c:v>24</c:v>
                </c:pt>
                <c:pt idx="3559">
                  <c:v>24</c:v>
                </c:pt>
                <c:pt idx="3560">
                  <c:v>24</c:v>
                </c:pt>
                <c:pt idx="3561">
                  <c:v>22</c:v>
                </c:pt>
                <c:pt idx="3562">
                  <c:v>22</c:v>
                </c:pt>
                <c:pt idx="3563">
                  <c:v>22</c:v>
                </c:pt>
                <c:pt idx="3564">
                  <c:v>24</c:v>
                </c:pt>
                <c:pt idx="3565">
                  <c:v>12</c:v>
                </c:pt>
                <c:pt idx="3566">
                  <c:v>23</c:v>
                </c:pt>
                <c:pt idx="3567">
                  <c:v>23</c:v>
                </c:pt>
                <c:pt idx="3568">
                  <c:v>23</c:v>
                </c:pt>
                <c:pt idx="3569">
                  <c:v>23</c:v>
                </c:pt>
                <c:pt idx="3570">
                  <c:v>23</c:v>
                </c:pt>
                <c:pt idx="3571">
                  <c:v>23</c:v>
                </c:pt>
                <c:pt idx="3572">
                  <c:v>23</c:v>
                </c:pt>
                <c:pt idx="3573">
                  <c:v>23</c:v>
                </c:pt>
                <c:pt idx="3574">
                  <c:v>23</c:v>
                </c:pt>
                <c:pt idx="3575">
                  <c:v>16</c:v>
                </c:pt>
                <c:pt idx="3576">
                  <c:v>16</c:v>
                </c:pt>
                <c:pt idx="3577">
                  <c:v>16</c:v>
                </c:pt>
                <c:pt idx="3578">
                  <c:v>16</c:v>
                </c:pt>
                <c:pt idx="3579">
                  <c:v>16</c:v>
                </c:pt>
                <c:pt idx="3580">
                  <c:v>16</c:v>
                </c:pt>
                <c:pt idx="3581">
                  <c:v>26</c:v>
                </c:pt>
                <c:pt idx="3582">
                  <c:v>26</c:v>
                </c:pt>
                <c:pt idx="3583">
                  <c:v>26</c:v>
                </c:pt>
                <c:pt idx="3584">
                  <c:v>26</c:v>
                </c:pt>
                <c:pt idx="3585">
                  <c:v>26</c:v>
                </c:pt>
                <c:pt idx="3586">
                  <c:v>26</c:v>
                </c:pt>
                <c:pt idx="3587">
                  <c:v>25</c:v>
                </c:pt>
                <c:pt idx="3588">
                  <c:v>25</c:v>
                </c:pt>
                <c:pt idx="3589">
                  <c:v>25</c:v>
                </c:pt>
                <c:pt idx="3590">
                  <c:v>14</c:v>
                </c:pt>
                <c:pt idx="3591">
                  <c:v>14</c:v>
                </c:pt>
                <c:pt idx="3592">
                  <c:v>14</c:v>
                </c:pt>
                <c:pt idx="3593">
                  <c:v>14</c:v>
                </c:pt>
                <c:pt idx="3594">
                  <c:v>14</c:v>
                </c:pt>
                <c:pt idx="3595">
                  <c:v>14</c:v>
                </c:pt>
                <c:pt idx="3596">
                  <c:v>23</c:v>
                </c:pt>
                <c:pt idx="3597">
                  <c:v>23</c:v>
                </c:pt>
                <c:pt idx="3598">
                  <c:v>23</c:v>
                </c:pt>
                <c:pt idx="3599">
                  <c:v>22</c:v>
                </c:pt>
                <c:pt idx="3600">
                  <c:v>23</c:v>
                </c:pt>
                <c:pt idx="3601">
                  <c:v>23</c:v>
                </c:pt>
                <c:pt idx="3602">
                  <c:v>23</c:v>
                </c:pt>
                <c:pt idx="3603">
                  <c:v>23</c:v>
                </c:pt>
                <c:pt idx="3604">
                  <c:v>23</c:v>
                </c:pt>
                <c:pt idx="3605">
                  <c:v>22</c:v>
                </c:pt>
                <c:pt idx="3606">
                  <c:v>23</c:v>
                </c:pt>
                <c:pt idx="3607">
                  <c:v>23</c:v>
                </c:pt>
                <c:pt idx="3608">
                  <c:v>23</c:v>
                </c:pt>
                <c:pt idx="3609">
                  <c:v>23</c:v>
                </c:pt>
                <c:pt idx="3610">
                  <c:v>25</c:v>
                </c:pt>
                <c:pt idx="3611">
                  <c:v>22</c:v>
                </c:pt>
                <c:pt idx="3612">
                  <c:v>24</c:v>
                </c:pt>
                <c:pt idx="3613">
                  <c:v>25</c:v>
                </c:pt>
                <c:pt idx="3614">
                  <c:v>24</c:v>
                </c:pt>
                <c:pt idx="3615">
                  <c:v>24</c:v>
                </c:pt>
                <c:pt idx="3616">
                  <c:v>23</c:v>
                </c:pt>
                <c:pt idx="3617">
                  <c:v>25</c:v>
                </c:pt>
                <c:pt idx="3618">
                  <c:v>22</c:v>
                </c:pt>
                <c:pt idx="3619">
                  <c:v>25</c:v>
                </c:pt>
                <c:pt idx="3620">
                  <c:v>27</c:v>
                </c:pt>
                <c:pt idx="3621">
                  <c:v>25</c:v>
                </c:pt>
                <c:pt idx="3622">
                  <c:v>25</c:v>
                </c:pt>
                <c:pt idx="3623">
                  <c:v>22</c:v>
                </c:pt>
                <c:pt idx="3624">
                  <c:v>27</c:v>
                </c:pt>
                <c:pt idx="3625">
                  <c:v>27</c:v>
                </c:pt>
                <c:pt idx="3626">
                  <c:v>27</c:v>
                </c:pt>
                <c:pt idx="3627">
                  <c:v>25</c:v>
                </c:pt>
                <c:pt idx="3628">
                  <c:v>26</c:v>
                </c:pt>
                <c:pt idx="3629">
                  <c:v>26</c:v>
                </c:pt>
                <c:pt idx="3630">
                  <c:v>25</c:v>
                </c:pt>
                <c:pt idx="3631">
                  <c:v>22</c:v>
                </c:pt>
                <c:pt idx="3632">
                  <c:v>26</c:v>
                </c:pt>
                <c:pt idx="3633">
                  <c:v>22</c:v>
                </c:pt>
                <c:pt idx="3634">
                  <c:v>26</c:v>
                </c:pt>
                <c:pt idx="3635">
                  <c:v>25</c:v>
                </c:pt>
                <c:pt idx="3636">
                  <c:v>25</c:v>
                </c:pt>
                <c:pt idx="3637">
                  <c:v>25</c:v>
                </c:pt>
                <c:pt idx="3638">
                  <c:v>24</c:v>
                </c:pt>
                <c:pt idx="3639">
                  <c:v>24</c:v>
                </c:pt>
                <c:pt idx="3640">
                  <c:v>26</c:v>
                </c:pt>
                <c:pt idx="3641">
                  <c:v>24</c:v>
                </c:pt>
                <c:pt idx="3642">
                  <c:v>26</c:v>
                </c:pt>
                <c:pt idx="3643">
                  <c:v>24</c:v>
                </c:pt>
                <c:pt idx="3644">
                  <c:v>15</c:v>
                </c:pt>
                <c:pt idx="3645">
                  <c:v>14</c:v>
                </c:pt>
                <c:pt idx="3646">
                  <c:v>15</c:v>
                </c:pt>
                <c:pt idx="3647">
                  <c:v>15</c:v>
                </c:pt>
                <c:pt idx="3648">
                  <c:v>14</c:v>
                </c:pt>
                <c:pt idx="3649">
                  <c:v>17</c:v>
                </c:pt>
                <c:pt idx="3650">
                  <c:v>17</c:v>
                </c:pt>
                <c:pt idx="3651">
                  <c:v>17</c:v>
                </c:pt>
                <c:pt idx="3652">
                  <c:v>18</c:v>
                </c:pt>
                <c:pt idx="3653">
                  <c:v>17</c:v>
                </c:pt>
                <c:pt idx="3654">
                  <c:v>18</c:v>
                </c:pt>
                <c:pt idx="3655">
                  <c:v>17</c:v>
                </c:pt>
                <c:pt idx="3656">
                  <c:v>17</c:v>
                </c:pt>
                <c:pt idx="3657">
                  <c:v>13</c:v>
                </c:pt>
                <c:pt idx="3658">
                  <c:v>13</c:v>
                </c:pt>
                <c:pt idx="3659">
                  <c:v>13</c:v>
                </c:pt>
                <c:pt idx="3660">
                  <c:v>13</c:v>
                </c:pt>
                <c:pt idx="3661">
                  <c:v>17</c:v>
                </c:pt>
                <c:pt idx="3662">
                  <c:v>17</c:v>
                </c:pt>
                <c:pt idx="3663">
                  <c:v>17</c:v>
                </c:pt>
                <c:pt idx="3664">
                  <c:v>17</c:v>
                </c:pt>
                <c:pt idx="3665">
                  <c:v>17</c:v>
                </c:pt>
                <c:pt idx="3666">
                  <c:v>17</c:v>
                </c:pt>
                <c:pt idx="3667">
                  <c:v>28</c:v>
                </c:pt>
                <c:pt idx="3668">
                  <c:v>23</c:v>
                </c:pt>
                <c:pt idx="3669">
                  <c:v>29</c:v>
                </c:pt>
                <c:pt idx="3670">
                  <c:v>29</c:v>
                </c:pt>
                <c:pt idx="3671">
                  <c:v>28</c:v>
                </c:pt>
                <c:pt idx="3672">
                  <c:v>27</c:v>
                </c:pt>
                <c:pt idx="3673">
                  <c:v>38</c:v>
                </c:pt>
                <c:pt idx="3674">
                  <c:v>26</c:v>
                </c:pt>
                <c:pt idx="3675">
                  <c:v>29</c:v>
                </c:pt>
                <c:pt idx="3676">
                  <c:v>22</c:v>
                </c:pt>
                <c:pt idx="3677">
                  <c:v>21</c:v>
                </c:pt>
                <c:pt idx="3678">
                  <c:v>29</c:v>
                </c:pt>
                <c:pt idx="3679">
                  <c:v>28</c:v>
                </c:pt>
                <c:pt idx="3680">
                  <c:v>38</c:v>
                </c:pt>
                <c:pt idx="3681">
                  <c:v>26</c:v>
                </c:pt>
                <c:pt idx="3682">
                  <c:v>29</c:v>
                </c:pt>
                <c:pt idx="3683">
                  <c:v>42</c:v>
                </c:pt>
                <c:pt idx="3684">
                  <c:v>27</c:v>
                </c:pt>
                <c:pt idx="3685">
                  <c:v>28</c:v>
                </c:pt>
                <c:pt idx="3686">
                  <c:v>42</c:v>
                </c:pt>
                <c:pt idx="3687">
                  <c:v>29</c:v>
                </c:pt>
                <c:pt idx="3688">
                  <c:v>29</c:v>
                </c:pt>
                <c:pt idx="3689">
                  <c:v>27</c:v>
                </c:pt>
                <c:pt idx="3690">
                  <c:v>27</c:v>
                </c:pt>
                <c:pt idx="3691">
                  <c:v>38</c:v>
                </c:pt>
                <c:pt idx="3692">
                  <c:v>29</c:v>
                </c:pt>
                <c:pt idx="3693">
                  <c:v>28</c:v>
                </c:pt>
                <c:pt idx="3694">
                  <c:v>22</c:v>
                </c:pt>
                <c:pt idx="3695">
                  <c:v>29</c:v>
                </c:pt>
                <c:pt idx="3696">
                  <c:v>28</c:v>
                </c:pt>
                <c:pt idx="3697">
                  <c:v>29</c:v>
                </c:pt>
                <c:pt idx="3698">
                  <c:v>26</c:v>
                </c:pt>
                <c:pt idx="3699">
                  <c:v>29</c:v>
                </c:pt>
                <c:pt idx="3700">
                  <c:v>38</c:v>
                </c:pt>
                <c:pt idx="3701">
                  <c:v>28</c:v>
                </c:pt>
                <c:pt idx="3702">
                  <c:v>26</c:v>
                </c:pt>
                <c:pt idx="3703">
                  <c:v>21</c:v>
                </c:pt>
                <c:pt idx="3704">
                  <c:v>42</c:v>
                </c:pt>
                <c:pt idx="3705">
                  <c:v>42</c:v>
                </c:pt>
                <c:pt idx="3706">
                  <c:v>28</c:v>
                </c:pt>
                <c:pt idx="3707">
                  <c:v>29</c:v>
                </c:pt>
                <c:pt idx="3708">
                  <c:v>29</c:v>
                </c:pt>
                <c:pt idx="3709">
                  <c:v>29</c:v>
                </c:pt>
                <c:pt idx="3710">
                  <c:v>28</c:v>
                </c:pt>
                <c:pt idx="3711">
                  <c:v>30</c:v>
                </c:pt>
                <c:pt idx="3712">
                  <c:v>30</c:v>
                </c:pt>
                <c:pt idx="3713">
                  <c:v>29</c:v>
                </c:pt>
                <c:pt idx="3714">
                  <c:v>26</c:v>
                </c:pt>
                <c:pt idx="3715">
                  <c:v>25</c:v>
                </c:pt>
                <c:pt idx="3716">
                  <c:v>105</c:v>
                </c:pt>
                <c:pt idx="3717">
                  <c:v>105</c:v>
                </c:pt>
                <c:pt idx="3718">
                  <c:v>105</c:v>
                </c:pt>
                <c:pt idx="3719">
                  <c:v>105</c:v>
                </c:pt>
                <c:pt idx="3720">
                  <c:v>16</c:v>
                </c:pt>
                <c:pt idx="3721">
                  <c:v>17</c:v>
                </c:pt>
                <c:pt idx="3722">
                  <c:v>17</c:v>
                </c:pt>
                <c:pt idx="3723">
                  <c:v>17</c:v>
                </c:pt>
                <c:pt idx="3724">
                  <c:v>17</c:v>
                </c:pt>
                <c:pt idx="3725">
                  <c:v>16</c:v>
                </c:pt>
                <c:pt idx="3726">
                  <c:v>17</c:v>
                </c:pt>
                <c:pt idx="3727">
                  <c:v>16</c:v>
                </c:pt>
                <c:pt idx="3728">
                  <c:v>17</c:v>
                </c:pt>
                <c:pt idx="3729">
                  <c:v>17</c:v>
                </c:pt>
                <c:pt idx="3730">
                  <c:v>17</c:v>
                </c:pt>
                <c:pt idx="3731">
                  <c:v>16</c:v>
                </c:pt>
                <c:pt idx="3732">
                  <c:v>16</c:v>
                </c:pt>
                <c:pt idx="3733">
                  <c:v>16</c:v>
                </c:pt>
                <c:pt idx="3734">
                  <c:v>16</c:v>
                </c:pt>
                <c:pt idx="3735">
                  <c:v>16</c:v>
                </c:pt>
                <c:pt idx="3736">
                  <c:v>16</c:v>
                </c:pt>
                <c:pt idx="3737">
                  <c:v>16</c:v>
                </c:pt>
                <c:pt idx="3738">
                  <c:v>16</c:v>
                </c:pt>
                <c:pt idx="3739">
                  <c:v>15</c:v>
                </c:pt>
                <c:pt idx="3740">
                  <c:v>15</c:v>
                </c:pt>
                <c:pt idx="3741">
                  <c:v>15</c:v>
                </c:pt>
                <c:pt idx="3742">
                  <c:v>16</c:v>
                </c:pt>
                <c:pt idx="3743">
                  <c:v>15</c:v>
                </c:pt>
                <c:pt idx="3744">
                  <c:v>15</c:v>
                </c:pt>
                <c:pt idx="3745">
                  <c:v>15</c:v>
                </c:pt>
                <c:pt idx="3746">
                  <c:v>15</c:v>
                </c:pt>
                <c:pt idx="3747">
                  <c:v>15</c:v>
                </c:pt>
                <c:pt idx="3748">
                  <c:v>16</c:v>
                </c:pt>
                <c:pt idx="3749">
                  <c:v>16</c:v>
                </c:pt>
                <c:pt idx="3750">
                  <c:v>16</c:v>
                </c:pt>
                <c:pt idx="3751">
                  <c:v>15</c:v>
                </c:pt>
                <c:pt idx="3752">
                  <c:v>15</c:v>
                </c:pt>
                <c:pt idx="3753">
                  <c:v>15</c:v>
                </c:pt>
                <c:pt idx="3754">
                  <c:v>15</c:v>
                </c:pt>
                <c:pt idx="3755">
                  <c:v>16</c:v>
                </c:pt>
                <c:pt idx="3756">
                  <c:v>21</c:v>
                </c:pt>
                <c:pt idx="3757">
                  <c:v>21</c:v>
                </c:pt>
                <c:pt idx="3758">
                  <c:v>38</c:v>
                </c:pt>
                <c:pt idx="3759">
                  <c:v>36</c:v>
                </c:pt>
                <c:pt idx="3760">
                  <c:v>38</c:v>
                </c:pt>
                <c:pt idx="3761">
                  <c:v>36</c:v>
                </c:pt>
                <c:pt idx="3762">
                  <c:v>38</c:v>
                </c:pt>
                <c:pt idx="3763">
                  <c:v>36</c:v>
                </c:pt>
                <c:pt idx="3764">
                  <c:v>36</c:v>
                </c:pt>
                <c:pt idx="3765">
                  <c:v>38</c:v>
                </c:pt>
                <c:pt idx="3766">
                  <c:v>38</c:v>
                </c:pt>
                <c:pt idx="3767">
                  <c:v>36</c:v>
                </c:pt>
                <c:pt idx="3768">
                  <c:v>36</c:v>
                </c:pt>
                <c:pt idx="3769">
                  <c:v>38</c:v>
                </c:pt>
                <c:pt idx="3770">
                  <c:v>26</c:v>
                </c:pt>
                <c:pt idx="3771">
                  <c:v>24</c:v>
                </c:pt>
                <c:pt idx="3772">
                  <c:v>24</c:v>
                </c:pt>
                <c:pt idx="3773">
                  <c:v>27</c:v>
                </c:pt>
                <c:pt idx="3774">
                  <c:v>27</c:v>
                </c:pt>
                <c:pt idx="3775">
                  <c:v>24</c:v>
                </c:pt>
                <c:pt idx="3776">
                  <c:v>27</c:v>
                </c:pt>
                <c:pt idx="3777">
                  <c:v>27</c:v>
                </c:pt>
                <c:pt idx="3778">
                  <c:v>28</c:v>
                </c:pt>
                <c:pt idx="3779">
                  <c:v>24</c:v>
                </c:pt>
                <c:pt idx="3780">
                  <c:v>27</c:v>
                </c:pt>
                <c:pt idx="3781">
                  <c:v>25</c:v>
                </c:pt>
                <c:pt idx="3782">
                  <c:v>28</c:v>
                </c:pt>
                <c:pt idx="3783">
                  <c:v>28</c:v>
                </c:pt>
                <c:pt idx="3784">
                  <c:v>28</c:v>
                </c:pt>
                <c:pt idx="3785">
                  <c:v>25</c:v>
                </c:pt>
                <c:pt idx="3786">
                  <c:v>28</c:v>
                </c:pt>
                <c:pt idx="3787">
                  <c:v>28</c:v>
                </c:pt>
                <c:pt idx="3788">
                  <c:v>28</c:v>
                </c:pt>
                <c:pt idx="3789">
                  <c:v>25</c:v>
                </c:pt>
                <c:pt idx="3790">
                  <c:v>28</c:v>
                </c:pt>
                <c:pt idx="3791">
                  <c:v>28</c:v>
                </c:pt>
                <c:pt idx="3792">
                  <c:v>28</c:v>
                </c:pt>
                <c:pt idx="3793">
                  <c:v>30</c:v>
                </c:pt>
                <c:pt idx="3794">
                  <c:v>30</c:v>
                </c:pt>
                <c:pt idx="3795">
                  <c:v>24</c:v>
                </c:pt>
                <c:pt idx="3796">
                  <c:v>27</c:v>
                </c:pt>
                <c:pt idx="3797">
                  <c:v>28</c:v>
                </c:pt>
                <c:pt idx="3798">
                  <c:v>30</c:v>
                </c:pt>
                <c:pt idx="3799">
                  <c:v>30</c:v>
                </c:pt>
                <c:pt idx="3800">
                  <c:v>28</c:v>
                </c:pt>
                <c:pt idx="3801">
                  <c:v>30</c:v>
                </c:pt>
                <c:pt idx="3802">
                  <c:v>28</c:v>
                </c:pt>
                <c:pt idx="3803">
                  <c:v>24</c:v>
                </c:pt>
                <c:pt idx="3804">
                  <c:v>28</c:v>
                </c:pt>
                <c:pt idx="3805">
                  <c:v>30</c:v>
                </c:pt>
                <c:pt idx="3806">
                  <c:v>29</c:v>
                </c:pt>
                <c:pt idx="3807">
                  <c:v>27</c:v>
                </c:pt>
                <c:pt idx="3808">
                  <c:v>24</c:v>
                </c:pt>
                <c:pt idx="3809">
                  <c:v>27</c:v>
                </c:pt>
                <c:pt idx="3810">
                  <c:v>27</c:v>
                </c:pt>
                <c:pt idx="3811">
                  <c:v>29</c:v>
                </c:pt>
                <c:pt idx="3812">
                  <c:v>29</c:v>
                </c:pt>
                <c:pt idx="3813">
                  <c:v>26</c:v>
                </c:pt>
                <c:pt idx="3814">
                  <c:v>26</c:v>
                </c:pt>
                <c:pt idx="3815">
                  <c:v>26</c:v>
                </c:pt>
                <c:pt idx="3816">
                  <c:v>26</c:v>
                </c:pt>
                <c:pt idx="3817">
                  <c:v>26</c:v>
                </c:pt>
                <c:pt idx="3818">
                  <c:v>26</c:v>
                </c:pt>
                <c:pt idx="3819">
                  <c:v>26</c:v>
                </c:pt>
                <c:pt idx="3820">
                  <c:v>26</c:v>
                </c:pt>
                <c:pt idx="3821">
                  <c:v>26</c:v>
                </c:pt>
                <c:pt idx="3822">
                  <c:v>26</c:v>
                </c:pt>
                <c:pt idx="3823">
                  <c:v>26</c:v>
                </c:pt>
                <c:pt idx="3824">
                  <c:v>26</c:v>
                </c:pt>
                <c:pt idx="3825">
                  <c:v>27</c:v>
                </c:pt>
                <c:pt idx="3826">
                  <c:v>27</c:v>
                </c:pt>
                <c:pt idx="3827">
                  <c:v>27</c:v>
                </c:pt>
                <c:pt idx="3828">
                  <c:v>27</c:v>
                </c:pt>
                <c:pt idx="3829">
                  <c:v>27</c:v>
                </c:pt>
                <c:pt idx="3830">
                  <c:v>37</c:v>
                </c:pt>
                <c:pt idx="3831">
                  <c:v>37</c:v>
                </c:pt>
                <c:pt idx="3832">
                  <c:v>38</c:v>
                </c:pt>
                <c:pt idx="3833">
                  <c:v>37</c:v>
                </c:pt>
                <c:pt idx="3834">
                  <c:v>37</c:v>
                </c:pt>
                <c:pt idx="3835">
                  <c:v>38</c:v>
                </c:pt>
                <c:pt idx="3836">
                  <c:v>34</c:v>
                </c:pt>
                <c:pt idx="3837">
                  <c:v>34</c:v>
                </c:pt>
                <c:pt idx="3838">
                  <c:v>33</c:v>
                </c:pt>
                <c:pt idx="3839">
                  <c:v>34</c:v>
                </c:pt>
                <c:pt idx="3840">
                  <c:v>33</c:v>
                </c:pt>
                <c:pt idx="3841">
                  <c:v>33</c:v>
                </c:pt>
                <c:pt idx="3842">
                  <c:v>32</c:v>
                </c:pt>
                <c:pt idx="3843">
                  <c:v>32</c:v>
                </c:pt>
                <c:pt idx="3844">
                  <c:v>30</c:v>
                </c:pt>
                <c:pt idx="3845">
                  <c:v>30</c:v>
                </c:pt>
                <c:pt idx="3846">
                  <c:v>31</c:v>
                </c:pt>
                <c:pt idx="3847">
                  <c:v>31</c:v>
                </c:pt>
                <c:pt idx="3848">
                  <c:v>31</c:v>
                </c:pt>
                <c:pt idx="3849">
                  <c:v>31</c:v>
                </c:pt>
                <c:pt idx="3850">
                  <c:v>30</c:v>
                </c:pt>
                <c:pt idx="3851">
                  <c:v>30</c:v>
                </c:pt>
                <c:pt idx="3852">
                  <c:v>30</c:v>
                </c:pt>
                <c:pt idx="3853">
                  <c:v>31</c:v>
                </c:pt>
                <c:pt idx="3854">
                  <c:v>31</c:v>
                </c:pt>
                <c:pt idx="3855">
                  <c:v>30</c:v>
                </c:pt>
                <c:pt idx="3856">
                  <c:v>35</c:v>
                </c:pt>
                <c:pt idx="3857">
                  <c:v>37</c:v>
                </c:pt>
                <c:pt idx="3858">
                  <c:v>38</c:v>
                </c:pt>
                <c:pt idx="3859">
                  <c:v>37</c:v>
                </c:pt>
                <c:pt idx="3860">
                  <c:v>35</c:v>
                </c:pt>
                <c:pt idx="3861">
                  <c:v>34</c:v>
                </c:pt>
                <c:pt idx="3862">
                  <c:v>37</c:v>
                </c:pt>
                <c:pt idx="3863">
                  <c:v>35</c:v>
                </c:pt>
                <c:pt idx="3864">
                  <c:v>38</c:v>
                </c:pt>
                <c:pt idx="3865">
                  <c:v>35</c:v>
                </c:pt>
                <c:pt idx="3866">
                  <c:v>37</c:v>
                </c:pt>
                <c:pt idx="3867">
                  <c:v>34</c:v>
                </c:pt>
                <c:pt idx="3868">
                  <c:v>37</c:v>
                </c:pt>
                <c:pt idx="3869">
                  <c:v>37</c:v>
                </c:pt>
                <c:pt idx="3870">
                  <c:v>38</c:v>
                </c:pt>
                <c:pt idx="3871">
                  <c:v>38</c:v>
                </c:pt>
                <c:pt idx="3872">
                  <c:v>37</c:v>
                </c:pt>
                <c:pt idx="3873">
                  <c:v>38</c:v>
                </c:pt>
                <c:pt idx="3874">
                  <c:v>40</c:v>
                </c:pt>
                <c:pt idx="3875">
                  <c:v>36</c:v>
                </c:pt>
                <c:pt idx="3876">
                  <c:v>37</c:v>
                </c:pt>
                <c:pt idx="3877">
                  <c:v>33</c:v>
                </c:pt>
                <c:pt idx="3878">
                  <c:v>30</c:v>
                </c:pt>
                <c:pt idx="3879">
                  <c:v>38</c:v>
                </c:pt>
                <c:pt idx="3880">
                  <c:v>25</c:v>
                </c:pt>
                <c:pt idx="3881">
                  <c:v>25</c:v>
                </c:pt>
                <c:pt idx="3882">
                  <c:v>25</c:v>
                </c:pt>
                <c:pt idx="3883">
                  <c:v>25</c:v>
                </c:pt>
                <c:pt idx="3884">
                  <c:v>25</c:v>
                </c:pt>
                <c:pt idx="3885">
                  <c:v>25</c:v>
                </c:pt>
                <c:pt idx="3886">
                  <c:v>25</c:v>
                </c:pt>
                <c:pt idx="3887">
                  <c:v>25</c:v>
                </c:pt>
                <c:pt idx="3888">
                  <c:v>25</c:v>
                </c:pt>
                <c:pt idx="3889">
                  <c:v>25</c:v>
                </c:pt>
                <c:pt idx="3890">
                  <c:v>25</c:v>
                </c:pt>
                <c:pt idx="3891">
                  <c:v>23</c:v>
                </c:pt>
                <c:pt idx="3892">
                  <c:v>25</c:v>
                </c:pt>
                <c:pt idx="3893">
                  <c:v>23</c:v>
                </c:pt>
                <c:pt idx="3894">
                  <c:v>24</c:v>
                </c:pt>
                <c:pt idx="3895">
                  <c:v>25</c:v>
                </c:pt>
                <c:pt idx="3896">
                  <c:v>25</c:v>
                </c:pt>
                <c:pt idx="3897">
                  <c:v>24</c:v>
                </c:pt>
                <c:pt idx="3898">
                  <c:v>24</c:v>
                </c:pt>
                <c:pt idx="3899">
                  <c:v>25</c:v>
                </c:pt>
                <c:pt idx="3900">
                  <c:v>25</c:v>
                </c:pt>
                <c:pt idx="3901">
                  <c:v>24</c:v>
                </c:pt>
                <c:pt idx="3902">
                  <c:v>25</c:v>
                </c:pt>
                <c:pt idx="3903">
                  <c:v>25</c:v>
                </c:pt>
                <c:pt idx="3904">
                  <c:v>24</c:v>
                </c:pt>
                <c:pt idx="3905">
                  <c:v>25</c:v>
                </c:pt>
                <c:pt idx="3906">
                  <c:v>24</c:v>
                </c:pt>
                <c:pt idx="3907">
                  <c:v>25</c:v>
                </c:pt>
                <c:pt idx="3908">
                  <c:v>24</c:v>
                </c:pt>
                <c:pt idx="3909">
                  <c:v>24</c:v>
                </c:pt>
                <c:pt idx="3910">
                  <c:v>25</c:v>
                </c:pt>
                <c:pt idx="3911">
                  <c:v>25</c:v>
                </c:pt>
                <c:pt idx="3912">
                  <c:v>27</c:v>
                </c:pt>
                <c:pt idx="3913">
                  <c:v>26</c:v>
                </c:pt>
                <c:pt idx="3914">
                  <c:v>27</c:v>
                </c:pt>
                <c:pt idx="3915">
                  <c:v>27</c:v>
                </c:pt>
                <c:pt idx="3916">
                  <c:v>26</c:v>
                </c:pt>
                <c:pt idx="3917">
                  <c:v>27</c:v>
                </c:pt>
                <c:pt idx="3918">
                  <c:v>26</c:v>
                </c:pt>
                <c:pt idx="3919">
                  <c:v>26</c:v>
                </c:pt>
                <c:pt idx="3920">
                  <c:v>22</c:v>
                </c:pt>
                <c:pt idx="3921">
                  <c:v>24</c:v>
                </c:pt>
                <c:pt idx="3922">
                  <c:v>24</c:v>
                </c:pt>
                <c:pt idx="3923">
                  <c:v>22</c:v>
                </c:pt>
                <c:pt idx="3924">
                  <c:v>24</c:v>
                </c:pt>
                <c:pt idx="3925">
                  <c:v>22</c:v>
                </c:pt>
                <c:pt idx="3926">
                  <c:v>22</c:v>
                </c:pt>
                <c:pt idx="3927">
                  <c:v>22</c:v>
                </c:pt>
                <c:pt idx="3928">
                  <c:v>22</c:v>
                </c:pt>
                <c:pt idx="3929">
                  <c:v>22</c:v>
                </c:pt>
                <c:pt idx="3930">
                  <c:v>22</c:v>
                </c:pt>
                <c:pt idx="3931">
                  <c:v>22</c:v>
                </c:pt>
                <c:pt idx="3932">
                  <c:v>22</c:v>
                </c:pt>
                <c:pt idx="3933">
                  <c:v>22</c:v>
                </c:pt>
                <c:pt idx="3934">
                  <c:v>22</c:v>
                </c:pt>
                <c:pt idx="3935">
                  <c:v>30</c:v>
                </c:pt>
                <c:pt idx="3936">
                  <c:v>30</c:v>
                </c:pt>
                <c:pt idx="3937">
                  <c:v>30</c:v>
                </c:pt>
                <c:pt idx="3938">
                  <c:v>33</c:v>
                </c:pt>
                <c:pt idx="3939">
                  <c:v>33</c:v>
                </c:pt>
                <c:pt idx="3940">
                  <c:v>33</c:v>
                </c:pt>
                <c:pt idx="3941">
                  <c:v>33</c:v>
                </c:pt>
                <c:pt idx="3942">
                  <c:v>30</c:v>
                </c:pt>
                <c:pt idx="3943">
                  <c:v>30</c:v>
                </c:pt>
                <c:pt idx="3944">
                  <c:v>30</c:v>
                </c:pt>
                <c:pt idx="3945">
                  <c:v>33</c:v>
                </c:pt>
                <c:pt idx="3946">
                  <c:v>33</c:v>
                </c:pt>
                <c:pt idx="3947">
                  <c:v>32</c:v>
                </c:pt>
                <c:pt idx="3948">
                  <c:v>33</c:v>
                </c:pt>
                <c:pt idx="3949">
                  <c:v>34</c:v>
                </c:pt>
                <c:pt idx="3950">
                  <c:v>30</c:v>
                </c:pt>
                <c:pt idx="3951">
                  <c:v>33</c:v>
                </c:pt>
                <c:pt idx="3952">
                  <c:v>30</c:v>
                </c:pt>
                <c:pt idx="3953">
                  <c:v>30</c:v>
                </c:pt>
                <c:pt idx="3954">
                  <c:v>33</c:v>
                </c:pt>
                <c:pt idx="3955">
                  <c:v>30</c:v>
                </c:pt>
                <c:pt idx="3956">
                  <c:v>34</c:v>
                </c:pt>
                <c:pt idx="3957">
                  <c:v>31</c:v>
                </c:pt>
                <c:pt idx="3958">
                  <c:v>30</c:v>
                </c:pt>
                <c:pt idx="3959">
                  <c:v>33</c:v>
                </c:pt>
                <c:pt idx="3960">
                  <c:v>33</c:v>
                </c:pt>
                <c:pt idx="3961">
                  <c:v>30</c:v>
                </c:pt>
                <c:pt idx="3962">
                  <c:v>33</c:v>
                </c:pt>
                <c:pt idx="3963">
                  <c:v>19</c:v>
                </c:pt>
                <c:pt idx="3964">
                  <c:v>19</c:v>
                </c:pt>
                <c:pt idx="3965">
                  <c:v>22</c:v>
                </c:pt>
                <c:pt idx="3966">
                  <c:v>22</c:v>
                </c:pt>
                <c:pt idx="3967">
                  <c:v>21</c:v>
                </c:pt>
                <c:pt idx="3968">
                  <c:v>19</c:v>
                </c:pt>
                <c:pt idx="3969">
                  <c:v>21</c:v>
                </c:pt>
                <c:pt idx="3970">
                  <c:v>21</c:v>
                </c:pt>
                <c:pt idx="3971">
                  <c:v>21</c:v>
                </c:pt>
                <c:pt idx="3972">
                  <c:v>19</c:v>
                </c:pt>
                <c:pt idx="3973">
                  <c:v>23</c:v>
                </c:pt>
                <c:pt idx="3974">
                  <c:v>23</c:v>
                </c:pt>
                <c:pt idx="3975">
                  <c:v>23</c:v>
                </c:pt>
                <c:pt idx="3976">
                  <c:v>23</c:v>
                </c:pt>
                <c:pt idx="3977">
                  <c:v>23</c:v>
                </c:pt>
                <c:pt idx="3978">
                  <c:v>26</c:v>
                </c:pt>
                <c:pt idx="3979">
                  <c:v>26</c:v>
                </c:pt>
                <c:pt idx="3980">
                  <c:v>28</c:v>
                </c:pt>
                <c:pt idx="3981">
                  <c:v>26</c:v>
                </c:pt>
                <c:pt idx="3982">
                  <c:v>29</c:v>
                </c:pt>
                <c:pt idx="3983">
                  <c:v>26</c:v>
                </c:pt>
                <c:pt idx="3984">
                  <c:v>28</c:v>
                </c:pt>
                <c:pt idx="3985">
                  <c:v>29</c:v>
                </c:pt>
                <c:pt idx="3986">
                  <c:v>18</c:v>
                </c:pt>
                <c:pt idx="3987">
                  <c:v>18</c:v>
                </c:pt>
                <c:pt idx="3988">
                  <c:v>18</c:v>
                </c:pt>
                <c:pt idx="3989">
                  <c:v>18</c:v>
                </c:pt>
                <c:pt idx="3990">
                  <c:v>18</c:v>
                </c:pt>
                <c:pt idx="3991">
                  <c:v>17</c:v>
                </c:pt>
                <c:pt idx="3992">
                  <c:v>19</c:v>
                </c:pt>
                <c:pt idx="3993">
                  <c:v>17</c:v>
                </c:pt>
                <c:pt idx="3994">
                  <c:v>18</c:v>
                </c:pt>
                <c:pt idx="3995">
                  <c:v>18</c:v>
                </c:pt>
                <c:pt idx="3996">
                  <c:v>18</c:v>
                </c:pt>
                <c:pt idx="3997">
                  <c:v>18</c:v>
                </c:pt>
                <c:pt idx="3998">
                  <c:v>18</c:v>
                </c:pt>
                <c:pt idx="3999">
                  <c:v>19</c:v>
                </c:pt>
                <c:pt idx="4000">
                  <c:v>19</c:v>
                </c:pt>
                <c:pt idx="4001">
                  <c:v>19</c:v>
                </c:pt>
                <c:pt idx="4002">
                  <c:v>17</c:v>
                </c:pt>
                <c:pt idx="4003">
                  <c:v>18</c:v>
                </c:pt>
                <c:pt idx="4004">
                  <c:v>18</c:v>
                </c:pt>
                <c:pt idx="4005">
                  <c:v>17</c:v>
                </c:pt>
                <c:pt idx="4006">
                  <c:v>20</c:v>
                </c:pt>
                <c:pt idx="4007">
                  <c:v>20</c:v>
                </c:pt>
                <c:pt idx="4008">
                  <c:v>20</c:v>
                </c:pt>
                <c:pt idx="4009">
                  <c:v>20</c:v>
                </c:pt>
                <c:pt idx="4010">
                  <c:v>20</c:v>
                </c:pt>
                <c:pt idx="4011">
                  <c:v>19</c:v>
                </c:pt>
                <c:pt idx="4012">
                  <c:v>20</c:v>
                </c:pt>
                <c:pt idx="4013">
                  <c:v>20</c:v>
                </c:pt>
                <c:pt idx="4014">
                  <c:v>19</c:v>
                </c:pt>
                <c:pt idx="4015">
                  <c:v>20</c:v>
                </c:pt>
                <c:pt idx="4016">
                  <c:v>20</c:v>
                </c:pt>
                <c:pt idx="4017">
                  <c:v>20</c:v>
                </c:pt>
                <c:pt idx="4018">
                  <c:v>20</c:v>
                </c:pt>
                <c:pt idx="4019">
                  <c:v>21</c:v>
                </c:pt>
                <c:pt idx="4020">
                  <c:v>20</c:v>
                </c:pt>
                <c:pt idx="4021">
                  <c:v>20</c:v>
                </c:pt>
                <c:pt idx="4022">
                  <c:v>20</c:v>
                </c:pt>
                <c:pt idx="4023">
                  <c:v>20</c:v>
                </c:pt>
                <c:pt idx="4024">
                  <c:v>12</c:v>
                </c:pt>
                <c:pt idx="4025">
                  <c:v>30</c:v>
                </c:pt>
                <c:pt idx="4026">
                  <c:v>30</c:v>
                </c:pt>
                <c:pt idx="4027">
                  <c:v>30</c:v>
                </c:pt>
                <c:pt idx="4028">
                  <c:v>30</c:v>
                </c:pt>
                <c:pt idx="4029">
                  <c:v>30</c:v>
                </c:pt>
                <c:pt idx="4030">
                  <c:v>30</c:v>
                </c:pt>
                <c:pt idx="4031">
                  <c:v>30</c:v>
                </c:pt>
                <c:pt idx="4032">
                  <c:v>22</c:v>
                </c:pt>
                <c:pt idx="4033">
                  <c:v>19</c:v>
                </c:pt>
                <c:pt idx="4034">
                  <c:v>20</c:v>
                </c:pt>
                <c:pt idx="4035">
                  <c:v>19</c:v>
                </c:pt>
                <c:pt idx="4036">
                  <c:v>19</c:v>
                </c:pt>
                <c:pt idx="4037">
                  <c:v>23</c:v>
                </c:pt>
                <c:pt idx="4038">
                  <c:v>20</c:v>
                </c:pt>
                <c:pt idx="4039">
                  <c:v>20</c:v>
                </c:pt>
                <c:pt idx="4040">
                  <c:v>19</c:v>
                </c:pt>
                <c:pt idx="4041">
                  <c:v>23</c:v>
                </c:pt>
                <c:pt idx="4042">
                  <c:v>19</c:v>
                </c:pt>
                <c:pt idx="4043">
                  <c:v>20</c:v>
                </c:pt>
                <c:pt idx="4044">
                  <c:v>19</c:v>
                </c:pt>
                <c:pt idx="4045">
                  <c:v>23</c:v>
                </c:pt>
                <c:pt idx="4046">
                  <c:v>19</c:v>
                </c:pt>
                <c:pt idx="4047">
                  <c:v>22</c:v>
                </c:pt>
                <c:pt idx="4048">
                  <c:v>23</c:v>
                </c:pt>
                <c:pt idx="4049">
                  <c:v>23</c:v>
                </c:pt>
                <c:pt idx="4050">
                  <c:v>19</c:v>
                </c:pt>
                <c:pt idx="4051">
                  <c:v>20</c:v>
                </c:pt>
                <c:pt idx="4052">
                  <c:v>22</c:v>
                </c:pt>
                <c:pt idx="4053">
                  <c:v>19</c:v>
                </c:pt>
                <c:pt idx="4054">
                  <c:v>19</c:v>
                </c:pt>
                <c:pt idx="4055">
                  <c:v>29</c:v>
                </c:pt>
                <c:pt idx="4056">
                  <c:v>32</c:v>
                </c:pt>
                <c:pt idx="4057">
                  <c:v>29</c:v>
                </c:pt>
                <c:pt idx="4058">
                  <c:v>32</c:v>
                </c:pt>
                <c:pt idx="4059">
                  <c:v>32</c:v>
                </c:pt>
                <c:pt idx="4060">
                  <c:v>29</c:v>
                </c:pt>
                <c:pt idx="4061">
                  <c:v>32</c:v>
                </c:pt>
                <c:pt idx="4062">
                  <c:v>32</c:v>
                </c:pt>
                <c:pt idx="4063">
                  <c:v>29</c:v>
                </c:pt>
                <c:pt idx="4064">
                  <c:v>32</c:v>
                </c:pt>
                <c:pt idx="4065">
                  <c:v>29</c:v>
                </c:pt>
                <c:pt idx="4066">
                  <c:v>32</c:v>
                </c:pt>
                <c:pt idx="4067">
                  <c:v>29</c:v>
                </c:pt>
                <c:pt idx="4068">
                  <c:v>29</c:v>
                </c:pt>
                <c:pt idx="4069">
                  <c:v>32</c:v>
                </c:pt>
                <c:pt idx="4070">
                  <c:v>32</c:v>
                </c:pt>
                <c:pt idx="4071">
                  <c:v>32</c:v>
                </c:pt>
                <c:pt idx="4072">
                  <c:v>28</c:v>
                </c:pt>
                <c:pt idx="4073">
                  <c:v>32</c:v>
                </c:pt>
                <c:pt idx="4074">
                  <c:v>32</c:v>
                </c:pt>
                <c:pt idx="4075">
                  <c:v>28</c:v>
                </c:pt>
                <c:pt idx="4076">
                  <c:v>32</c:v>
                </c:pt>
                <c:pt idx="4077">
                  <c:v>28</c:v>
                </c:pt>
                <c:pt idx="4078">
                  <c:v>23</c:v>
                </c:pt>
                <c:pt idx="4079">
                  <c:v>23</c:v>
                </c:pt>
                <c:pt idx="4080">
                  <c:v>23</c:v>
                </c:pt>
                <c:pt idx="4081">
                  <c:v>23</c:v>
                </c:pt>
                <c:pt idx="4082">
                  <c:v>23</c:v>
                </c:pt>
                <c:pt idx="4083">
                  <c:v>23</c:v>
                </c:pt>
                <c:pt idx="4084">
                  <c:v>24</c:v>
                </c:pt>
                <c:pt idx="4085">
                  <c:v>23</c:v>
                </c:pt>
                <c:pt idx="4086">
                  <c:v>39</c:v>
                </c:pt>
                <c:pt idx="4087">
                  <c:v>39</c:v>
                </c:pt>
                <c:pt idx="4088">
                  <c:v>39</c:v>
                </c:pt>
                <c:pt idx="4089">
                  <c:v>24</c:v>
                </c:pt>
                <c:pt idx="4090">
                  <c:v>27</c:v>
                </c:pt>
                <c:pt idx="4091">
                  <c:v>27</c:v>
                </c:pt>
                <c:pt idx="4092">
                  <c:v>27</c:v>
                </c:pt>
                <c:pt idx="4093">
                  <c:v>27</c:v>
                </c:pt>
                <c:pt idx="4094">
                  <c:v>27</c:v>
                </c:pt>
                <c:pt idx="4095">
                  <c:v>31</c:v>
                </c:pt>
                <c:pt idx="4096">
                  <c:v>31</c:v>
                </c:pt>
                <c:pt idx="4097">
                  <c:v>31</c:v>
                </c:pt>
                <c:pt idx="4098">
                  <c:v>30</c:v>
                </c:pt>
                <c:pt idx="4099">
                  <c:v>20</c:v>
                </c:pt>
                <c:pt idx="4100">
                  <c:v>21</c:v>
                </c:pt>
                <c:pt idx="4101">
                  <c:v>21</c:v>
                </c:pt>
                <c:pt idx="4102">
                  <c:v>20</c:v>
                </c:pt>
                <c:pt idx="4103">
                  <c:v>20</c:v>
                </c:pt>
                <c:pt idx="4104">
                  <c:v>21</c:v>
                </c:pt>
                <c:pt idx="4105">
                  <c:v>20</c:v>
                </c:pt>
                <c:pt idx="4106">
                  <c:v>22</c:v>
                </c:pt>
                <c:pt idx="4107">
                  <c:v>22</c:v>
                </c:pt>
                <c:pt idx="4108">
                  <c:v>20</c:v>
                </c:pt>
                <c:pt idx="4109">
                  <c:v>22</c:v>
                </c:pt>
                <c:pt idx="4110">
                  <c:v>20</c:v>
                </c:pt>
                <c:pt idx="4111">
                  <c:v>20</c:v>
                </c:pt>
                <c:pt idx="4112">
                  <c:v>22</c:v>
                </c:pt>
                <c:pt idx="4113">
                  <c:v>22</c:v>
                </c:pt>
                <c:pt idx="4114">
                  <c:v>21</c:v>
                </c:pt>
                <c:pt idx="4115">
                  <c:v>21</c:v>
                </c:pt>
                <c:pt idx="4116">
                  <c:v>22</c:v>
                </c:pt>
                <c:pt idx="4117">
                  <c:v>21</c:v>
                </c:pt>
                <c:pt idx="4118">
                  <c:v>22</c:v>
                </c:pt>
                <c:pt idx="4119">
                  <c:v>22</c:v>
                </c:pt>
                <c:pt idx="4120">
                  <c:v>21</c:v>
                </c:pt>
                <c:pt idx="4121">
                  <c:v>20</c:v>
                </c:pt>
                <c:pt idx="4122">
                  <c:v>22</c:v>
                </c:pt>
                <c:pt idx="4123">
                  <c:v>22</c:v>
                </c:pt>
                <c:pt idx="4124">
                  <c:v>20</c:v>
                </c:pt>
                <c:pt idx="4125">
                  <c:v>20</c:v>
                </c:pt>
                <c:pt idx="4126">
                  <c:v>22</c:v>
                </c:pt>
                <c:pt idx="4127">
                  <c:v>20</c:v>
                </c:pt>
                <c:pt idx="4128">
                  <c:v>22</c:v>
                </c:pt>
                <c:pt idx="4129">
                  <c:v>18</c:v>
                </c:pt>
                <c:pt idx="4130">
                  <c:v>18</c:v>
                </c:pt>
                <c:pt idx="4131">
                  <c:v>18</c:v>
                </c:pt>
                <c:pt idx="4132">
                  <c:v>18</c:v>
                </c:pt>
                <c:pt idx="4133">
                  <c:v>18</c:v>
                </c:pt>
                <c:pt idx="4134">
                  <c:v>18</c:v>
                </c:pt>
                <c:pt idx="4135">
                  <c:v>18</c:v>
                </c:pt>
                <c:pt idx="4136">
                  <c:v>18</c:v>
                </c:pt>
                <c:pt idx="4137">
                  <c:v>18</c:v>
                </c:pt>
                <c:pt idx="4138">
                  <c:v>23</c:v>
                </c:pt>
                <c:pt idx="4139">
                  <c:v>23</c:v>
                </c:pt>
                <c:pt idx="4140">
                  <c:v>23</c:v>
                </c:pt>
                <c:pt idx="4141">
                  <c:v>23</c:v>
                </c:pt>
                <c:pt idx="4142">
                  <c:v>23</c:v>
                </c:pt>
                <c:pt idx="4143">
                  <c:v>23</c:v>
                </c:pt>
                <c:pt idx="4144">
                  <c:v>23</c:v>
                </c:pt>
                <c:pt idx="4145">
                  <c:v>23</c:v>
                </c:pt>
                <c:pt idx="4146">
                  <c:v>23</c:v>
                </c:pt>
                <c:pt idx="4147">
                  <c:v>23</c:v>
                </c:pt>
                <c:pt idx="4148">
                  <c:v>23</c:v>
                </c:pt>
                <c:pt idx="4149">
                  <c:v>23</c:v>
                </c:pt>
                <c:pt idx="4150">
                  <c:v>21</c:v>
                </c:pt>
                <c:pt idx="4151">
                  <c:v>21</c:v>
                </c:pt>
                <c:pt idx="4152">
                  <c:v>21</c:v>
                </c:pt>
                <c:pt idx="4153">
                  <c:v>22</c:v>
                </c:pt>
                <c:pt idx="4154">
                  <c:v>21</c:v>
                </c:pt>
                <c:pt idx="4155">
                  <c:v>22</c:v>
                </c:pt>
                <c:pt idx="4156">
                  <c:v>21</c:v>
                </c:pt>
                <c:pt idx="4157">
                  <c:v>22</c:v>
                </c:pt>
                <c:pt idx="4158">
                  <c:v>21</c:v>
                </c:pt>
                <c:pt idx="4159">
                  <c:v>21</c:v>
                </c:pt>
                <c:pt idx="4160">
                  <c:v>21</c:v>
                </c:pt>
                <c:pt idx="4161">
                  <c:v>21</c:v>
                </c:pt>
                <c:pt idx="4162">
                  <c:v>21</c:v>
                </c:pt>
                <c:pt idx="4163">
                  <c:v>22</c:v>
                </c:pt>
                <c:pt idx="4164">
                  <c:v>22</c:v>
                </c:pt>
                <c:pt idx="4165">
                  <c:v>22</c:v>
                </c:pt>
                <c:pt idx="4166">
                  <c:v>21</c:v>
                </c:pt>
                <c:pt idx="4167">
                  <c:v>21</c:v>
                </c:pt>
                <c:pt idx="4168">
                  <c:v>21</c:v>
                </c:pt>
                <c:pt idx="4169">
                  <c:v>22</c:v>
                </c:pt>
                <c:pt idx="4170">
                  <c:v>21</c:v>
                </c:pt>
                <c:pt idx="4171">
                  <c:v>22</c:v>
                </c:pt>
                <c:pt idx="4172">
                  <c:v>22</c:v>
                </c:pt>
                <c:pt idx="4173">
                  <c:v>20</c:v>
                </c:pt>
                <c:pt idx="4174">
                  <c:v>22</c:v>
                </c:pt>
                <c:pt idx="4175">
                  <c:v>20</c:v>
                </c:pt>
                <c:pt idx="4176">
                  <c:v>20</c:v>
                </c:pt>
                <c:pt idx="4177">
                  <c:v>20</c:v>
                </c:pt>
                <c:pt idx="4178">
                  <c:v>22</c:v>
                </c:pt>
                <c:pt idx="4179">
                  <c:v>22</c:v>
                </c:pt>
                <c:pt idx="4180">
                  <c:v>31</c:v>
                </c:pt>
                <c:pt idx="4181">
                  <c:v>27</c:v>
                </c:pt>
                <c:pt idx="4182">
                  <c:v>31</c:v>
                </c:pt>
                <c:pt idx="4183">
                  <c:v>27</c:v>
                </c:pt>
                <c:pt idx="4184">
                  <c:v>27</c:v>
                </c:pt>
                <c:pt idx="4185">
                  <c:v>31</c:v>
                </c:pt>
                <c:pt idx="4186">
                  <c:v>27</c:v>
                </c:pt>
                <c:pt idx="4187">
                  <c:v>31</c:v>
                </c:pt>
                <c:pt idx="4188">
                  <c:v>31</c:v>
                </c:pt>
                <c:pt idx="4189">
                  <c:v>27</c:v>
                </c:pt>
                <c:pt idx="4190">
                  <c:v>27</c:v>
                </c:pt>
                <c:pt idx="4191">
                  <c:v>31</c:v>
                </c:pt>
                <c:pt idx="4192">
                  <c:v>32</c:v>
                </c:pt>
                <c:pt idx="4193">
                  <c:v>32</c:v>
                </c:pt>
                <c:pt idx="4194">
                  <c:v>30</c:v>
                </c:pt>
                <c:pt idx="4195">
                  <c:v>31</c:v>
                </c:pt>
                <c:pt idx="4196">
                  <c:v>30</c:v>
                </c:pt>
                <c:pt idx="4197">
                  <c:v>29</c:v>
                </c:pt>
                <c:pt idx="4198">
                  <c:v>32</c:v>
                </c:pt>
                <c:pt idx="4199">
                  <c:v>32</c:v>
                </c:pt>
                <c:pt idx="4200">
                  <c:v>31</c:v>
                </c:pt>
                <c:pt idx="4201">
                  <c:v>29</c:v>
                </c:pt>
                <c:pt idx="4202">
                  <c:v>29</c:v>
                </c:pt>
                <c:pt idx="4203">
                  <c:v>30</c:v>
                </c:pt>
                <c:pt idx="4204">
                  <c:v>28</c:v>
                </c:pt>
                <c:pt idx="4205">
                  <c:v>28</c:v>
                </c:pt>
                <c:pt idx="4206">
                  <c:v>30</c:v>
                </c:pt>
                <c:pt idx="4207">
                  <c:v>31</c:v>
                </c:pt>
                <c:pt idx="4208">
                  <c:v>31</c:v>
                </c:pt>
                <c:pt idx="4209">
                  <c:v>31</c:v>
                </c:pt>
                <c:pt idx="4210">
                  <c:v>32</c:v>
                </c:pt>
                <c:pt idx="4211">
                  <c:v>31</c:v>
                </c:pt>
                <c:pt idx="4212">
                  <c:v>32</c:v>
                </c:pt>
                <c:pt idx="4213">
                  <c:v>30</c:v>
                </c:pt>
                <c:pt idx="4214">
                  <c:v>30</c:v>
                </c:pt>
                <c:pt idx="4215">
                  <c:v>30</c:v>
                </c:pt>
                <c:pt idx="4216">
                  <c:v>21</c:v>
                </c:pt>
                <c:pt idx="4217">
                  <c:v>21</c:v>
                </c:pt>
                <c:pt idx="4218">
                  <c:v>21</c:v>
                </c:pt>
                <c:pt idx="4219">
                  <c:v>22</c:v>
                </c:pt>
                <c:pt idx="4220">
                  <c:v>32</c:v>
                </c:pt>
                <c:pt idx="4221">
                  <c:v>33</c:v>
                </c:pt>
                <c:pt idx="4222">
                  <c:v>31</c:v>
                </c:pt>
                <c:pt idx="4223">
                  <c:v>31</c:v>
                </c:pt>
                <c:pt idx="4224">
                  <c:v>30</c:v>
                </c:pt>
                <c:pt idx="4225">
                  <c:v>30</c:v>
                </c:pt>
                <c:pt idx="4226">
                  <c:v>30</c:v>
                </c:pt>
                <c:pt idx="4227">
                  <c:v>30</c:v>
                </c:pt>
                <c:pt idx="4228">
                  <c:v>30</c:v>
                </c:pt>
                <c:pt idx="4229">
                  <c:v>30</c:v>
                </c:pt>
                <c:pt idx="4230">
                  <c:v>32</c:v>
                </c:pt>
                <c:pt idx="4231">
                  <c:v>30</c:v>
                </c:pt>
                <c:pt idx="4232">
                  <c:v>32</c:v>
                </c:pt>
                <c:pt idx="4233">
                  <c:v>30</c:v>
                </c:pt>
                <c:pt idx="4234">
                  <c:v>30</c:v>
                </c:pt>
                <c:pt idx="4235">
                  <c:v>32</c:v>
                </c:pt>
                <c:pt idx="4236">
                  <c:v>32</c:v>
                </c:pt>
                <c:pt idx="4237">
                  <c:v>31</c:v>
                </c:pt>
                <c:pt idx="4238">
                  <c:v>32</c:v>
                </c:pt>
                <c:pt idx="4239">
                  <c:v>32</c:v>
                </c:pt>
                <c:pt idx="4240">
                  <c:v>30</c:v>
                </c:pt>
                <c:pt idx="4241">
                  <c:v>32</c:v>
                </c:pt>
                <c:pt idx="4242">
                  <c:v>30</c:v>
                </c:pt>
                <c:pt idx="4243">
                  <c:v>31</c:v>
                </c:pt>
                <c:pt idx="4244">
                  <c:v>30</c:v>
                </c:pt>
                <c:pt idx="4245">
                  <c:v>31</c:v>
                </c:pt>
                <c:pt idx="4246">
                  <c:v>30</c:v>
                </c:pt>
                <c:pt idx="4247">
                  <c:v>30</c:v>
                </c:pt>
                <c:pt idx="4248">
                  <c:v>30</c:v>
                </c:pt>
                <c:pt idx="4249">
                  <c:v>32</c:v>
                </c:pt>
                <c:pt idx="4250">
                  <c:v>30</c:v>
                </c:pt>
                <c:pt idx="4251">
                  <c:v>18</c:v>
                </c:pt>
                <c:pt idx="4252">
                  <c:v>18</c:v>
                </c:pt>
                <c:pt idx="4253">
                  <c:v>18</c:v>
                </c:pt>
                <c:pt idx="4254">
                  <c:v>18</c:v>
                </c:pt>
                <c:pt idx="4255">
                  <c:v>18</c:v>
                </c:pt>
                <c:pt idx="4256">
                  <c:v>18</c:v>
                </c:pt>
                <c:pt idx="4257">
                  <c:v>39</c:v>
                </c:pt>
                <c:pt idx="4258">
                  <c:v>39</c:v>
                </c:pt>
                <c:pt idx="4259">
                  <c:v>27</c:v>
                </c:pt>
                <c:pt idx="4260">
                  <c:v>26</c:v>
                </c:pt>
                <c:pt idx="4261">
                  <c:v>26</c:v>
                </c:pt>
                <c:pt idx="4262">
                  <c:v>26</c:v>
                </c:pt>
                <c:pt idx="4263">
                  <c:v>26</c:v>
                </c:pt>
                <c:pt idx="4264">
                  <c:v>26</c:v>
                </c:pt>
                <c:pt idx="4265">
                  <c:v>26</c:v>
                </c:pt>
                <c:pt idx="4266">
                  <c:v>26</c:v>
                </c:pt>
                <c:pt idx="4267">
                  <c:v>26</c:v>
                </c:pt>
                <c:pt idx="4268">
                  <c:v>26</c:v>
                </c:pt>
                <c:pt idx="4269">
                  <c:v>24</c:v>
                </c:pt>
                <c:pt idx="4270">
                  <c:v>23</c:v>
                </c:pt>
                <c:pt idx="4271">
                  <c:v>23</c:v>
                </c:pt>
                <c:pt idx="4272">
                  <c:v>24</c:v>
                </c:pt>
                <c:pt idx="4273">
                  <c:v>23</c:v>
                </c:pt>
                <c:pt idx="4274">
                  <c:v>23</c:v>
                </c:pt>
                <c:pt idx="4275">
                  <c:v>24</c:v>
                </c:pt>
                <c:pt idx="4276">
                  <c:v>24</c:v>
                </c:pt>
                <c:pt idx="4277">
                  <c:v>24</c:v>
                </c:pt>
                <c:pt idx="4278">
                  <c:v>23</c:v>
                </c:pt>
                <c:pt idx="4279">
                  <c:v>23</c:v>
                </c:pt>
                <c:pt idx="4280">
                  <c:v>24</c:v>
                </c:pt>
                <c:pt idx="4281">
                  <c:v>33</c:v>
                </c:pt>
                <c:pt idx="4282">
                  <c:v>30</c:v>
                </c:pt>
                <c:pt idx="4283">
                  <c:v>30</c:v>
                </c:pt>
                <c:pt idx="4284">
                  <c:v>33</c:v>
                </c:pt>
                <c:pt idx="4285">
                  <c:v>30</c:v>
                </c:pt>
                <c:pt idx="4286">
                  <c:v>33</c:v>
                </c:pt>
                <c:pt idx="4287">
                  <c:v>33</c:v>
                </c:pt>
                <c:pt idx="4288">
                  <c:v>30</c:v>
                </c:pt>
                <c:pt idx="4289">
                  <c:v>33</c:v>
                </c:pt>
                <c:pt idx="4290">
                  <c:v>33</c:v>
                </c:pt>
                <c:pt idx="4291">
                  <c:v>33</c:v>
                </c:pt>
                <c:pt idx="4292">
                  <c:v>26</c:v>
                </c:pt>
                <c:pt idx="4293">
                  <c:v>26</c:v>
                </c:pt>
                <c:pt idx="4294">
                  <c:v>26</c:v>
                </c:pt>
                <c:pt idx="4295">
                  <c:v>26</c:v>
                </c:pt>
                <c:pt idx="4296">
                  <c:v>26</c:v>
                </c:pt>
                <c:pt idx="4297">
                  <c:v>26</c:v>
                </c:pt>
                <c:pt idx="4298">
                  <c:v>24</c:v>
                </c:pt>
                <c:pt idx="4299">
                  <c:v>24</c:v>
                </c:pt>
                <c:pt idx="4300">
                  <c:v>24</c:v>
                </c:pt>
                <c:pt idx="4301">
                  <c:v>24</c:v>
                </c:pt>
                <c:pt idx="4302">
                  <c:v>24</c:v>
                </c:pt>
                <c:pt idx="4303">
                  <c:v>24</c:v>
                </c:pt>
                <c:pt idx="4304">
                  <c:v>24</c:v>
                </c:pt>
                <c:pt idx="4305">
                  <c:v>24</c:v>
                </c:pt>
                <c:pt idx="4306">
                  <c:v>25</c:v>
                </c:pt>
                <c:pt idx="4307">
                  <c:v>24</c:v>
                </c:pt>
                <c:pt idx="4308">
                  <c:v>25</c:v>
                </c:pt>
                <c:pt idx="4309">
                  <c:v>24</c:v>
                </c:pt>
                <c:pt idx="4310">
                  <c:v>20</c:v>
                </c:pt>
                <c:pt idx="4311">
                  <c:v>21</c:v>
                </c:pt>
                <c:pt idx="4312">
                  <c:v>21</c:v>
                </c:pt>
                <c:pt idx="4313">
                  <c:v>22</c:v>
                </c:pt>
                <c:pt idx="4314">
                  <c:v>20</c:v>
                </c:pt>
                <c:pt idx="4315">
                  <c:v>21</c:v>
                </c:pt>
                <c:pt idx="4316">
                  <c:v>20</c:v>
                </c:pt>
                <c:pt idx="4317">
                  <c:v>20</c:v>
                </c:pt>
                <c:pt idx="4318">
                  <c:v>22</c:v>
                </c:pt>
                <c:pt idx="4319">
                  <c:v>20</c:v>
                </c:pt>
                <c:pt idx="4320">
                  <c:v>20</c:v>
                </c:pt>
                <c:pt idx="4321">
                  <c:v>22</c:v>
                </c:pt>
                <c:pt idx="4322">
                  <c:v>21</c:v>
                </c:pt>
                <c:pt idx="4323">
                  <c:v>20</c:v>
                </c:pt>
                <c:pt idx="4324">
                  <c:v>22</c:v>
                </c:pt>
                <c:pt idx="4325">
                  <c:v>20</c:v>
                </c:pt>
                <c:pt idx="4326">
                  <c:v>22</c:v>
                </c:pt>
                <c:pt idx="4327">
                  <c:v>20</c:v>
                </c:pt>
                <c:pt idx="4328">
                  <c:v>20</c:v>
                </c:pt>
                <c:pt idx="4329">
                  <c:v>21</c:v>
                </c:pt>
                <c:pt idx="4330">
                  <c:v>20</c:v>
                </c:pt>
                <c:pt idx="4331">
                  <c:v>20</c:v>
                </c:pt>
                <c:pt idx="4332">
                  <c:v>20</c:v>
                </c:pt>
                <c:pt idx="4333">
                  <c:v>21</c:v>
                </c:pt>
                <c:pt idx="4334">
                  <c:v>20</c:v>
                </c:pt>
                <c:pt idx="4335">
                  <c:v>20</c:v>
                </c:pt>
                <c:pt idx="4336">
                  <c:v>21</c:v>
                </c:pt>
                <c:pt idx="4337">
                  <c:v>21</c:v>
                </c:pt>
                <c:pt idx="4338">
                  <c:v>19</c:v>
                </c:pt>
                <c:pt idx="4339">
                  <c:v>19</c:v>
                </c:pt>
                <c:pt idx="4340">
                  <c:v>19</c:v>
                </c:pt>
                <c:pt idx="4341">
                  <c:v>20</c:v>
                </c:pt>
                <c:pt idx="4342">
                  <c:v>20</c:v>
                </c:pt>
                <c:pt idx="4343">
                  <c:v>20</c:v>
                </c:pt>
                <c:pt idx="4344">
                  <c:v>21</c:v>
                </c:pt>
                <c:pt idx="4345">
                  <c:v>19</c:v>
                </c:pt>
                <c:pt idx="4346">
                  <c:v>19</c:v>
                </c:pt>
                <c:pt idx="4347">
                  <c:v>19</c:v>
                </c:pt>
                <c:pt idx="4348">
                  <c:v>19</c:v>
                </c:pt>
                <c:pt idx="4349">
                  <c:v>19</c:v>
                </c:pt>
                <c:pt idx="4350">
                  <c:v>20</c:v>
                </c:pt>
                <c:pt idx="4351">
                  <c:v>20</c:v>
                </c:pt>
                <c:pt idx="4352">
                  <c:v>19</c:v>
                </c:pt>
                <c:pt idx="4353">
                  <c:v>20</c:v>
                </c:pt>
                <c:pt idx="4354">
                  <c:v>20</c:v>
                </c:pt>
                <c:pt idx="4355">
                  <c:v>19</c:v>
                </c:pt>
                <c:pt idx="4356">
                  <c:v>21</c:v>
                </c:pt>
                <c:pt idx="4357">
                  <c:v>20</c:v>
                </c:pt>
                <c:pt idx="4358">
                  <c:v>19</c:v>
                </c:pt>
                <c:pt idx="4359">
                  <c:v>19</c:v>
                </c:pt>
                <c:pt idx="4360">
                  <c:v>19</c:v>
                </c:pt>
                <c:pt idx="4361">
                  <c:v>20</c:v>
                </c:pt>
                <c:pt idx="4362">
                  <c:v>19</c:v>
                </c:pt>
                <c:pt idx="4363">
                  <c:v>21</c:v>
                </c:pt>
                <c:pt idx="4364">
                  <c:v>21</c:v>
                </c:pt>
                <c:pt idx="4365">
                  <c:v>19</c:v>
                </c:pt>
                <c:pt idx="4366">
                  <c:v>20</c:v>
                </c:pt>
                <c:pt idx="4367">
                  <c:v>19</c:v>
                </c:pt>
                <c:pt idx="4368">
                  <c:v>20</c:v>
                </c:pt>
                <c:pt idx="4369">
                  <c:v>19</c:v>
                </c:pt>
                <c:pt idx="4370">
                  <c:v>20</c:v>
                </c:pt>
                <c:pt idx="4371">
                  <c:v>19</c:v>
                </c:pt>
                <c:pt idx="4372">
                  <c:v>19</c:v>
                </c:pt>
                <c:pt idx="4373">
                  <c:v>18</c:v>
                </c:pt>
                <c:pt idx="4374">
                  <c:v>20</c:v>
                </c:pt>
                <c:pt idx="4375">
                  <c:v>20</c:v>
                </c:pt>
                <c:pt idx="4376">
                  <c:v>18</c:v>
                </c:pt>
                <c:pt idx="4377">
                  <c:v>20</c:v>
                </c:pt>
                <c:pt idx="4378">
                  <c:v>18</c:v>
                </c:pt>
                <c:pt idx="4379">
                  <c:v>20</c:v>
                </c:pt>
                <c:pt idx="4380">
                  <c:v>20</c:v>
                </c:pt>
                <c:pt idx="4381">
                  <c:v>18</c:v>
                </c:pt>
                <c:pt idx="4382">
                  <c:v>18</c:v>
                </c:pt>
                <c:pt idx="4383">
                  <c:v>19</c:v>
                </c:pt>
                <c:pt idx="4384">
                  <c:v>18</c:v>
                </c:pt>
                <c:pt idx="4385">
                  <c:v>19</c:v>
                </c:pt>
                <c:pt idx="4386">
                  <c:v>19</c:v>
                </c:pt>
                <c:pt idx="4387">
                  <c:v>18</c:v>
                </c:pt>
                <c:pt idx="4388">
                  <c:v>17</c:v>
                </c:pt>
                <c:pt idx="4389">
                  <c:v>18</c:v>
                </c:pt>
                <c:pt idx="4390">
                  <c:v>20</c:v>
                </c:pt>
                <c:pt idx="4391">
                  <c:v>24</c:v>
                </c:pt>
                <c:pt idx="4392">
                  <c:v>23</c:v>
                </c:pt>
                <c:pt idx="4393">
                  <c:v>24</c:v>
                </c:pt>
                <c:pt idx="4394">
                  <c:v>23</c:v>
                </c:pt>
                <c:pt idx="4395">
                  <c:v>24</c:v>
                </c:pt>
                <c:pt idx="4396">
                  <c:v>22</c:v>
                </c:pt>
                <c:pt idx="4397">
                  <c:v>23</c:v>
                </c:pt>
                <c:pt idx="4398">
                  <c:v>23</c:v>
                </c:pt>
                <c:pt idx="4399">
                  <c:v>24</c:v>
                </c:pt>
                <c:pt idx="4400">
                  <c:v>22</c:v>
                </c:pt>
                <c:pt idx="4401">
                  <c:v>22</c:v>
                </c:pt>
                <c:pt idx="4402">
                  <c:v>24</c:v>
                </c:pt>
                <c:pt idx="4403">
                  <c:v>23</c:v>
                </c:pt>
                <c:pt idx="4404">
                  <c:v>23</c:v>
                </c:pt>
                <c:pt idx="4405">
                  <c:v>24</c:v>
                </c:pt>
                <c:pt idx="4406">
                  <c:v>22</c:v>
                </c:pt>
                <c:pt idx="4407">
                  <c:v>23</c:v>
                </c:pt>
                <c:pt idx="4408">
                  <c:v>27</c:v>
                </c:pt>
                <c:pt idx="4409">
                  <c:v>24</c:v>
                </c:pt>
                <c:pt idx="4410">
                  <c:v>24</c:v>
                </c:pt>
                <c:pt idx="4411">
                  <c:v>22</c:v>
                </c:pt>
                <c:pt idx="4412">
                  <c:v>23</c:v>
                </c:pt>
                <c:pt idx="4413">
                  <c:v>25</c:v>
                </c:pt>
                <c:pt idx="4414">
                  <c:v>26</c:v>
                </c:pt>
                <c:pt idx="4415">
                  <c:v>22</c:v>
                </c:pt>
                <c:pt idx="4416">
                  <c:v>26</c:v>
                </c:pt>
                <c:pt idx="4417">
                  <c:v>26</c:v>
                </c:pt>
                <c:pt idx="4418">
                  <c:v>22</c:v>
                </c:pt>
                <c:pt idx="4419">
                  <c:v>22</c:v>
                </c:pt>
                <c:pt idx="4420">
                  <c:v>26</c:v>
                </c:pt>
                <c:pt idx="4421">
                  <c:v>22</c:v>
                </c:pt>
                <c:pt idx="4422">
                  <c:v>24</c:v>
                </c:pt>
                <c:pt idx="4423">
                  <c:v>27</c:v>
                </c:pt>
                <c:pt idx="4424">
                  <c:v>25</c:v>
                </c:pt>
                <c:pt idx="4425">
                  <c:v>25</c:v>
                </c:pt>
                <c:pt idx="4426">
                  <c:v>21</c:v>
                </c:pt>
                <c:pt idx="4427">
                  <c:v>24</c:v>
                </c:pt>
                <c:pt idx="4428">
                  <c:v>17</c:v>
                </c:pt>
                <c:pt idx="4429">
                  <c:v>19</c:v>
                </c:pt>
                <c:pt idx="4430">
                  <c:v>17</c:v>
                </c:pt>
                <c:pt idx="4431">
                  <c:v>17</c:v>
                </c:pt>
                <c:pt idx="4432">
                  <c:v>17</c:v>
                </c:pt>
                <c:pt idx="4433">
                  <c:v>17</c:v>
                </c:pt>
                <c:pt idx="4434">
                  <c:v>17</c:v>
                </c:pt>
                <c:pt idx="4435">
                  <c:v>17</c:v>
                </c:pt>
                <c:pt idx="4436">
                  <c:v>17</c:v>
                </c:pt>
                <c:pt idx="4437">
                  <c:v>17</c:v>
                </c:pt>
                <c:pt idx="4438">
                  <c:v>17</c:v>
                </c:pt>
                <c:pt idx="4439">
                  <c:v>17</c:v>
                </c:pt>
                <c:pt idx="4440">
                  <c:v>17</c:v>
                </c:pt>
                <c:pt idx="4441">
                  <c:v>16</c:v>
                </c:pt>
                <c:pt idx="4442">
                  <c:v>16</c:v>
                </c:pt>
                <c:pt idx="4443">
                  <c:v>16</c:v>
                </c:pt>
                <c:pt idx="4444">
                  <c:v>16</c:v>
                </c:pt>
                <c:pt idx="4445">
                  <c:v>16</c:v>
                </c:pt>
                <c:pt idx="4446">
                  <c:v>16</c:v>
                </c:pt>
                <c:pt idx="4447">
                  <c:v>19</c:v>
                </c:pt>
                <c:pt idx="4448">
                  <c:v>17</c:v>
                </c:pt>
                <c:pt idx="4449">
                  <c:v>18</c:v>
                </c:pt>
                <c:pt idx="4450">
                  <c:v>19</c:v>
                </c:pt>
                <c:pt idx="4451">
                  <c:v>18</c:v>
                </c:pt>
                <c:pt idx="4452">
                  <c:v>19</c:v>
                </c:pt>
                <c:pt idx="4453">
                  <c:v>19</c:v>
                </c:pt>
                <c:pt idx="4454">
                  <c:v>17</c:v>
                </c:pt>
                <c:pt idx="4455">
                  <c:v>19</c:v>
                </c:pt>
                <c:pt idx="4456">
                  <c:v>19</c:v>
                </c:pt>
                <c:pt idx="4457">
                  <c:v>18</c:v>
                </c:pt>
                <c:pt idx="4458">
                  <c:v>19</c:v>
                </c:pt>
                <c:pt idx="4459">
                  <c:v>18</c:v>
                </c:pt>
                <c:pt idx="4460">
                  <c:v>19</c:v>
                </c:pt>
                <c:pt idx="4461">
                  <c:v>18</c:v>
                </c:pt>
                <c:pt idx="4462">
                  <c:v>18</c:v>
                </c:pt>
                <c:pt idx="4463">
                  <c:v>17</c:v>
                </c:pt>
                <c:pt idx="4464">
                  <c:v>18</c:v>
                </c:pt>
                <c:pt idx="4465">
                  <c:v>17</c:v>
                </c:pt>
                <c:pt idx="4466">
                  <c:v>18</c:v>
                </c:pt>
                <c:pt idx="4467">
                  <c:v>15</c:v>
                </c:pt>
                <c:pt idx="4468">
                  <c:v>15</c:v>
                </c:pt>
                <c:pt idx="4469">
                  <c:v>15</c:v>
                </c:pt>
                <c:pt idx="4470">
                  <c:v>23</c:v>
                </c:pt>
                <c:pt idx="4471">
                  <c:v>25</c:v>
                </c:pt>
                <c:pt idx="4472">
                  <c:v>26</c:v>
                </c:pt>
                <c:pt idx="4473">
                  <c:v>25</c:v>
                </c:pt>
                <c:pt idx="4474">
                  <c:v>21</c:v>
                </c:pt>
                <c:pt idx="4475">
                  <c:v>21</c:v>
                </c:pt>
                <c:pt idx="4476">
                  <c:v>26</c:v>
                </c:pt>
                <c:pt idx="4477">
                  <c:v>23</c:v>
                </c:pt>
                <c:pt idx="4478">
                  <c:v>21</c:v>
                </c:pt>
                <c:pt idx="4479">
                  <c:v>25</c:v>
                </c:pt>
                <c:pt idx="4480">
                  <c:v>23</c:v>
                </c:pt>
                <c:pt idx="4481">
                  <c:v>21</c:v>
                </c:pt>
                <c:pt idx="4482">
                  <c:v>21</c:v>
                </c:pt>
                <c:pt idx="4483">
                  <c:v>26</c:v>
                </c:pt>
                <c:pt idx="4484">
                  <c:v>26</c:v>
                </c:pt>
                <c:pt idx="4485">
                  <c:v>23</c:v>
                </c:pt>
                <c:pt idx="4486">
                  <c:v>25</c:v>
                </c:pt>
                <c:pt idx="4487">
                  <c:v>22</c:v>
                </c:pt>
                <c:pt idx="4488">
                  <c:v>21</c:v>
                </c:pt>
                <c:pt idx="4489">
                  <c:v>25</c:v>
                </c:pt>
                <c:pt idx="4490">
                  <c:v>21</c:v>
                </c:pt>
                <c:pt idx="4491">
                  <c:v>26</c:v>
                </c:pt>
                <c:pt idx="4492">
                  <c:v>22</c:v>
                </c:pt>
                <c:pt idx="4493">
                  <c:v>23</c:v>
                </c:pt>
                <c:pt idx="4494">
                  <c:v>26</c:v>
                </c:pt>
                <c:pt idx="4495">
                  <c:v>23</c:v>
                </c:pt>
                <c:pt idx="4496">
                  <c:v>22</c:v>
                </c:pt>
                <c:pt idx="4497">
                  <c:v>23</c:v>
                </c:pt>
                <c:pt idx="4498">
                  <c:v>26</c:v>
                </c:pt>
                <c:pt idx="4499">
                  <c:v>21</c:v>
                </c:pt>
                <c:pt idx="4500">
                  <c:v>21</c:v>
                </c:pt>
                <c:pt idx="4501">
                  <c:v>25</c:v>
                </c:pt>
                <c:pt idx="4502">
                  <c:v>25</c:v>
                </c:pt>
                <c:pt idx="4503">
                  <c:v>26</c:v>
                </c:pt>
                <c:pt idx="4504">
                  <c:v>25</c:v>
                </c:pt>
                <c:pt idx="4505">
                  <c:v>21</c:v>
                </c:pt>
                <c:pt idx="4506">
                  <c:v>23</c:v>
                </c:pt>
                <c:pt idx="4507">
                  <c:v>23</c:v>
                </c:pt>
                <c:pt idx="4508">
                  <c:v>21</c:v>
                </c:pt>
                <c:pt idx="4509">
                  <c:v>23</c:v>
                </c:pt>
                <c:pt idx="4510">
                  <c:v>23</c:v>
                </c:pt>
                <c:pt idx="4511">
                  <c:v>21</c:v>
                </c:pt>
                <c:pt idx="4512">
                  <c:v>25</c:v>
                </c:pt>
                <c:pt idx="4513">
                  <c:v>25</c:v>
                </c:pt>
                <c:pt idx="4514">
                  <c:v>25</c:v>
                </c:pt>
                <c:pt idx="4515">
                  <c:v>22</c:v>
                </c:pt>
                <c:pt idx="4516">
                  <c:v>21</c:v>
                </c:pt>
                <c:pt idx="4517">
                  <c:v>21</c:v>
                </c:pt>
                <c:pt idx="4518">
                  <c:v>21</c:v>
                </c:pt>
                <c:pt idx="4519">
                  <c:v>21</c:v>
                </c:pt>
                <c:pt idx="4520">
                  <c:v>25</c:v>
                </c:pt>
                <c:pt idx="4521">
                  <c:v>23</c:v>
                </c:pt>
                <c:pt idx="4522">
                  <c:v>25</c:v>
                </c:pt>
                <c:pt idx="4523">
                  <c:v>26</c:v>
                </c:pt>
                <c:pt idx="4524">
                  <c:v>25</c:v>
                </c:pt>
                <c:pt idx="4525">
                  <c:v>26</c:v>
                </c:pt>
                <c:pt idx="4526">
                  <c:v>21</c:v>
                </c:pt>
                <c:pt idx="4527">
                  <c:v>23</c:v>
                </c:pt>
                <c:pt idx="4528">
                  <c:v>25</c:v>
                </c:pt>
                <c:pt idx="4529">
                  <c:v>23</c:v>
                </c:pt>
                <c:pt idx="4530">
                  <c:v>25</c:v>
                </c:pt>
                <c:pt idx="4531">
                  <c:v>23</c:v>
                </c:pt>
                <c:pt idx="4532">
                  <c:v>23</c:v>
                </c:pt>
                <c:pt idx="4533">
                  <c:v>26</c:v>
                </c:pt>
                <c:pt idx="4534">
                  <c:v>25</c:v>
                </c:pt>
                <c:pt idx="4535">
                  <c:v>23</c:v>
                </c:pt>
                <c:pt idx="4536">
                  <c:v>26</c:v>
                </c:pt>
                <c:pt idx="4537">
                  <c:v>26</c:v>
                </c:pt>
                <c:pt idx="4538">
                  <c:v>26</c:v>
                </c:pt>
                <c:pt idx="4539">
                  <c:v>23</c:v>
                </c:pt>
                <c:pt idx="4540">
                  <c:v>21</c:v>
                </c:pt>
                <c:pt idx="4541">
                  <c:v>22</c:v>
                </c:pt>
                <c:pt idx="4542">
                  <c:v>21</c:v>
                </c:pt>
                <c:pt idx="4543">
                  <c:v>21</c:v>
                </c:pt>
                <c:pt idx="4544">
                  <c:v>26</c:v>
                </c:pt>
                <c:pt idx="4545">
                  <c:v>23</c:v>
                </c:pt>
                <c:pt idx="4546">
                  <c:v>23</c:v>
                </c:pt>
                <c:pt idx="4547">
                  <c:v>26</c:v>
                </c:pt>
                <c:pt idx="4548">
                  <c:v>23</c:v>
                </c:pt>
                <c:pt idx="4549">
                  <c:v>22</c:v>
                </c:pt>
                <c:pt idx="4550">
                  <c:v>21</c:v>
                </c:pt>
                <c:pt idx="4551">
                  <c:v>21</c:v>
                </c:pt>
                <c:pt idx="4552">
                  <c:v>26</c:v>
                </c:pt>
                <c:pt idx="4553">
                  <c:v>18</c:v>
                </c:pt>
                <c:pt idx="4554">
                  <c:v>21</c:v>
                </c:pt>
                <c:pt idx="4555">
                  <c:v>21</c:v>
                </c:pt>
                <c:pt idx="4556">
                  <c:v>25</c:v>
                </c:pt>
                <c:pt idx="4557">
                  <c:v>18</c:v>
                </c:pt>
                <c:pt idx="4558">
                  <c:v>26</c:v>
                </c:pt>
                <c:pt idx="4559">
                  <c:v>21</c:v>
                </c:pt>
                <c:pt idx="4560">
                  <c:v>25</c:v>
                </c:pt>
                <c:pt idx="4561">
                  <c:v>23</c:v>
                </c:pt>
                <c:pt idx="4562">
                  <c:v>25</c:v>
                </c:pt>
                <c:pt idx="4563">
                  <c:v>21</c:v>
                </c:pt>
                <c:pt idx="4564">
                  <c:v>23</c:v>
                </c:pt>
                <c:pt idx="4565">
                  <c:v>21</c:v>
                </c:pt>
                <c:pt idx="4566">
                  <c:v>23</c:v>
                </c:pt>
                <c:pt idx="4567">
                  <c:v>26</c:v>
                </c:pt>
                <c:pt idx="4568">
                  <c:v>21</c:v>
                </c:pt>
                <c:pt idx="4569">
                  <c:v>21</c:v>
                </c:pt>
                <c:pt idx="4570">
                  <c:v>25</c:v>
                </c:pt>
                <c:pt idx="4571">
                  <c:v>22</c:v>
                </c:pt>
                <c:pt idx="4572">
                  <c:v>21</c:v>
                </c:pt>
                <c:pt idx="4573">
                  <c:v>21</c:v>
                </c:pt>
                <c:pt idx="4574">
                  <c:v>23</c:v>
                </c:pt>
                <c:pt idx="4575">
                  <c:v>26</c:v>
                </c:pt>
                <c:pt idx="4576">
                  <c:v>23</c:v>
                </c:pt>
                <c:pt idx="4577">
                  <c:v>26</c:v>
                </c:pt>
                <c:pt idx="4578">
                  <c:v>22</c:v>
                </c:pt>
                <c:pt idx="4579">
                  <c:v>23</c:v>
                </c:pt>
                <c:pt idx="4580">
                  <c:v>21</c:v>
                </c:pt>
                <c:pt idx="4581">
                  <c:v>26</c:v>
                </c:pt>
                <c:pt idx="4582">
                  <c:v>25</c:v>
                </c:pt>
                <c:pt idx="4583">
                  <c:v>23</c:v>
                </c:pt>
                <c:pt idx="4584">
                  <c:v>23</c:v>
                </c:pt>
                <c:pt idx="4585">
                  <c:v>25</c:v>
                </c:pt>
                <c:pt idx="4586">
                  <c:v>26</c:v>
                </c:pt>
                <c:pt idx="4587">
                  <c:v>22</c:v>
                </c:pt>
                <c:pt idx="4588">
                  <c:v>25</c:v>
                </c:pt>
                <c:pt idx="4589">
                  <c:v>25</c:v>
                </c:pt>
                <c:pt idx="4590">
                  <c:v>25</c:v>
                </c:pt>
                <c:pt idx="4591">
                  <c:v>23</c:v>
                </c:pt>
                <c:pt idx="4592">
                  <c:v>23</c:v>
                </c:pt>
                <c:pt idx="4593">
                  <c:v>26</c:v>
                </c:pt>
                <c:pt idx="4594">
                  <c:v>23</c:v>
                </c:pt>
                <c:pt idx="4595">
                  <c:v>22</c:v>
                </c:pt>
                <c:pt idx="4596">
                  <c:v>17</c:v>
                </c:pt>
                <c:pt idx="4597">
                  <c:v>17</c:v>
                </c:pt>
                <c:pt idx="4598">
                  <c:v>17</c:v>
                </c:pt>
                <c:pt idx="4599">
                  <c:v>17</c:v>
                </c:pt>
                <c:pt idx="4600">
                  <c:v>17</c:v>
                </c:pt>
                <c:pt idx="4601">
                  <c:v>17</c:v>
                </c:pt>
                <c:pt idx="4602">
                  <c:v>17</c:v>
                </c:pt>
                <c:pt idx="4603">
                  <c:v>17</c:v>
                </c:pt>
                <c:pt idx="4604">
                  <c:v>17</c:v>
                </c:pt>
                <c:pt idx="4605">
                  <c:v>17</c:v>
                </c:pt>
                <c:pt idx="4606">
                  <c:v>17</c:v>
                </c:pt>
                <c:pt idx="4607">
                  <c:v>17</c:v>
                </c:pt>
                <c:pt idx="4608">
                  <c:v>17</c:v>
                </c:pt>
                <c:pt idx="4609">
                  <c:v>17</c:v>
                </c:pt>
                <c:pt idx="4610">
                  <c:v>17</c:v>
                </c:pt>
                <c:pt idx="4611">
                  <c:v>17</c:v>
                </c:pt>
                <c:pt idx="4612">
                  <c:v>17</c:v>
                </c:pt>
                <c:pt idx="4613">
                  <c:v>18</c:v>
                </c:pt>
                <c:pt idx="4614">
                  <c:v>18</c:v>
                </c:pt>
                <c:pt idx="4615">
                  <c:v>18</c:v>
                </c:pt>
                <c:pt idx="4616">
                  <c:v>16</c:v>
                </c:pt>
                <c:pt idx="4617">
                  <c:v>16</c:v>
                </c:pt>
                <c:pt idx="4618">
                  <c:v>16</c:v>
                </c:pt>
                <c:pt idx="4619">
                  <c:v>17</c:v>
                </c:pt>
                <c:pt idx="4620">
                  <c:v>18</c:v>
                </c:pt>
                <c:pt idx="4621">
                  <c:v>16</c:v>
                </c:pt>
                <c:pt idx="4622">
                  <c:v>16</c:v>
                </c:pt>
                <c:pt idx="4623">
                  <c:v>17</c:v>
                </c:pt>
                <c:pt idx="4624">
                  <c:v>17</c:v>
                </c:pt>
                <c:pt idx="4625">
                  <c:v>16</c:v>
                </c:pt>
                <c:pt idx="4626">
                  <c:v>16</c:v>
                </c:pt>
                <c:pt idx="4627">
                  <c:v>16</c:v>
                </c:pt>
                <c:pt idx="4628">
                  <c:v>17</c:v>
                </c:pt>
                <c:pt idx="4629">
                  <c:v>17</c:v>
                </c:pt>
                <c:pt idx="4630">
                  <c:v>16</c:v>
                </c:pt>
                <c:pt idx="4631">
                  <c:v>15</c:v>
                </c:pt>
                <c:pt idx="4632">
                  <c:v>17</c:v>
                </c:pt>
                <c:pt idx="4633">
                  <c:v>16</c:v>
                </c:pt>
                <c:pt idx="4634">
                  <c:v>16</c:v>
                </c:pt>
                <c:pt idx="4635">
                  <c:v>17</c:v>
                </c:pt>
                <c:pt idx="4636">
                  <c:v>17</c:v>
                </c:pt>
                <c:pt idx="4637">
                  <c:v>17</c:v>
                </c:pt>
                <c:pt idx="4638">
                  <c:v>16</c:v>
                </c:pt>
                <c:pt idx="4639">
                  <c:v>15</c:v>
                </c:pt>
                <c:pt idx="4640">
                  <c:v>17</c:v>
                </c:pt>
                <c:pt idx="4641">
                  <c:v>16</c:v>
                </c:pt>
                <c:pt idx="4642">
                  <c:v>16</c:v>
                </c:pt>
                <c:pt idx="4643">
                  <c:v>17</c:v>
                </c:pt>
                <c:pt idx="4644">
                  <c:v>16</c:v>
                </c:pt>
                <c:pt idx="4645">
                  <c:v>16</c:v>
                </c:pt>
                <c:pt idx="4646">
                  <c:v>16</c:v>
                </c:pt>
                <c:pt idx="4647">
                  <c:v>16</c:v>
                </c:pt>
                <c:pt idx="4648">
                  <c:v>16</c:v>
                </c:pt>
                <c:pt idx="4649">
                  <c:v>16</c:v>
                </c:pt>
                <c:pt idx="4650">
                  <c:v>16</c:v>
                </c:pt>
                <c:pt idx="4651">
                  <c:v>16</c:v>
                </c:pt>
                <c:pt idx="4652">
                  <c:v>16</c:v>
                </c:pt>
                <c:pt idx="4653">
                  <c:v>16</c:v>
                </c:pt>
                <c:pt idx="4654">
                  <c:v>16</c:v>
                </c:pt>
                <c:pt idx="4655">
                  <c:v>16</c:v>
                </c:pt>
                <c:pt idx="4656">
                  <c:v>16</c:v>
                </c:pt>
                <c:pt idx="4657">
                  <c:v>16</c:v>
                </c:pt>
                <c:pt idx="4658">
                  <c:v>16</c:v>
                </c:pt>
                <c:pt idx="4659">
                  <c:v>16</c:v>
                </c:pt>
                <c:pt idx="4660">
                  <c:v>38</c:v>
                </c:pt>
                <c:pt idx="4661">
                  <c:v>38</c:v>
                </c:pt>
                <c:pt idx="4662">
                  <c:v>37</c:v>
                </c:pt>
                <c:pt idx="4663">
                  <c:v>37</c:v>
                </c:pt>
                <c:pt idx="4664">
                  <c:v>38</c:v>
                </c:pt>
                <c:pt idx="4665">
                  <c:v>38</c:v>
                </c:pt>
                <c:pt idx="4666">
                  <c:v>16</c:v>
                </c:pt>
                <c:pt idx="4667">
                  <c:v>16</c:v>
                </c:pt>
                <c:pt idx="4668">
                  <c:v>16</c:v>
                </c:pt>
                <c:pt idx="4669">
                  <c:v>36</c:v>
                </c:pt>
                <c:pt idx="4670">
                  <c:v>35</c:v>
                </c:pt>
                <c:pt idx="4671">
                  <c:v>36</c:v>
                </c:pt>
                <c:pt idx="4672">
                  <c:v>36</c:v>
                </c:pt>
                <c:pt idx="4673">
                  <c:v>36</c:v>
                </c:pt>
                <c:pt idx="4674">
                  <c:v>36</c:v>
                </c:pt>
                <c:pt idx="4675">
                  <c:v>36</c:v>
                </c:pt>
                <c:pt idx="4676">
                  <c:v>35</c:v>
                </c:pt>
                <c:pt idx="4677">
                  <c:v>35</c:v>
                </c:pt>
                <c:pt idx="4678">
                  <c:v>35</c:v>
                </c:pt>
                <c:pt idx="4679">
                  <c:v>35</c:v>
                </c:pt>
                <c:pt idx="4680">
                  <c:v>35</c:v>
                </c:pt>
                <c:pt idx="4681">
                  <c:v>35</c:v>
                </c:pt>
                <c:pt idx="4682">
                  <c:v>32</c:v>
                </c:pt>
                <c:pt idx="4683">
                  <c:v>35</c:v>
                </c:pt>
                <c:pt idx="4684">
                  <c:v>36</c:v>
                </c:pt>
                <c:pt idx="4685">
                  <c:v>32</c:v>
                </c:pt>
                <c:pt idx="4686">
                  <c:v>35</c:v>
                </c:pt>
                <c:pt idx="4687">
                  <c:v>35</c:v>
                </c:pt>
                <c:pt idx="4688">
                  <c:v>35</c:v>
                </c:pt>
                <c:pt idx="4689">
                  <c:v>36</c:v>
                </c:pt>
                <c:pt idx="4690">
                  <c:v>28</c:v>
                </c:pt>
                <c:pt idx="4691">
                  <c:v>23</c:v>
                </c:pt>
                <c:pt idx="4692">
                  <c:v>23</c:v>
                </c:pt>
                <c:pt idx="4693">
                  <c:v>23</c:v>
                </c:pt>
                <c:pt idx="4694">
                  <c:v>28</c:v>
                </c:pt>
                <c:pt idx="4695">
                  <c:v>23</c:v>
                </c:pt>
                <c:pt idx="4696">
                  <c:v>28</c:v>
                </c:pt>
                <c:pt idx="4697">
                  <c:v>23</c:v>
                </c:pt>
                <c:pt idx="4698">
                  <c:v>28</c:v>
                </c:pt>
                <c:pt idx="4699">
                  <c:v>23</c:v>
                </c:pt>
                <c:pt idx="4700">
                  <c:v>23</c:v>
                </c:pt>
                <c:pt idx="4701">
                  <c:v>23</c:v>
                </c:pt>
                <c:pt idx="4702">
                  <c:v>23</c:v>
                </c:pt>
                <c:pt idx="4703">
                  <c:v>29</c:v>
                </c:pt>
                <c:pt idx="4704">
                  <c:v>28</c:v>
                </c:pt>
                <c:pt idx="4705">
                  <c:v>105</c:v>
                </c:pt>
                <c:pt idx="4706">
                  <c:v>105</c:v>
                </c:pt>
                <c:pt idx="4707">
                  <c:v>37</c:v>
                </c:pt>
                <c:pt idx="4708">
                  <c:v>37</c:v>
                </c:pt>
                <c:pt idx="4709">
                  <c:v>38</c:v>
                </c:pt>
                <c:pt idx="4710">
                  <c:v>38</c:v>
                </c:pt>
                <c:pt idx="4711">
                  <c:v>41</c:v>
                </c:pt>
                <c:pt idx="4712">
                  <c:v>38</c:v>
                </c:pt>
                <c:pt idx="4713">
                  <c:v>38</c:v>
                </c:pt>
                <c:pt idx="4714">
                  <c:v>38</c:v>
                </c:pt>
                <c:pt idx="4715">
                  <c:v>41</c:v>
                </c:pt>
                <c:pt idx="4716">
                  <c:v>38</c:v>
                </c:pt>
                <c:pt idx="4717">
                  <c:v>37</c:v>
                </c:pt>
                <c:pt idx="4718">
                  <c:v>37</c:v>
                </c:pt>
                <c:pt idx="4719">
                  <c:v>37</c:v>
                </c:pt>
                <c:pt idx="4720">
                  <c:v>40</c:v>
                </c:pt>
                <c:pt idx="4721">
                  <c:v>37</c:v>
                </c:pt>
                <c:pt idx="4722">
                  <c:v>36</c:v>
                </c:pt>
                <c:pt idx="4723">
                  <c:v>36</c:v>
                </c:pt>
                <c:pt idx="4724">
                  <c:v>37</c:v>
                </c:pt>
                <c:pt idx="4725">
                  <c:v>26</c:v>
                </c:pt>
                <c:pt idx="4726">
                  <c:v>23</c:v>
                </c:pt>
                <c:pt idx="4727">
                  <c:v>26</c:v>
                </c:pt>
                <c:pt idx="4728">
                  <c:v>26</c:v>
                </c:pt>
                <c:pt idx="4729">
                  <c:v>23</c:v>
                </c:pt>
                <c:pt idx="4730">
                  <c:v>23</c:v>
                </c:pt>
                <c:pt idx="4731">
                  <c:v>26</c:v>
                </c:pt>
                <c:pt idx="4732">
                  <c:v>25</c:v>
                </c:pt>
                <c:pt idx="4733">
                  <c:v>23</c:v>
                </c:pt>
                <c:pt idx="4734">
                  <c:v>23</c:v>
                </c:pt>
                <c:pt idx="4735">
                  <c:v>26</c:v>
                </c:pt>
                <c:pt idx="4736">
                  <c:v>23</c:v>
                </c:pt>
                <c:pt idx="4737">
                  <c:v>23</c:v>
                </c:pt>
                <c:pt idx="4738">
                  <c:v>23</c:v>
                </c:pt>
                <c:pt idx="4739">
                  <c:v>26</c:v>
                </c:pt>
                <c:pt idx="4740">
                  <c:v>26</c:v>
                </c:pt>
                <c:pt idx="4741">
                  <c:v>20</c:v>
                </c:pt>
                <c:pt idx="4742">
                  <c:v>18</c:v>
                </c:pt>
                <c:pt idx="4743">
                  <c:v>20</c:v>
                </c:pt>
                <c:pt idx="4744">
                  <c:v>20</c:v>
                </c:pt>
                <c:pt idx="4745">
                  <c:v>20</c:v>
                </c:pt>
                <c:pt idx="4746">
                  <c:v>18</c:v>
                </c:pt>
                <c:pt idx="4747">
                  <c:v>20</c:v>
                </c:pt>
                <c:pt idx="4748">
                  <c:v>20</c:v>
                </c:pt>
                <c:pt idx="4749">
                  <c:v>18</c:v>
                </c:pt>
                <c:pt idx="4750">
                  <c:v>23</c:v>
                </c:pt>
                <c:pt idx="4751">
                  <c:v>23</c:v>
                </c:pt>
                <c:pt idx="4752">
                  <c:v>24</c:v>
                </c:pt>
                <c:pt idx="4753">
                  <c:v>25</c:v>
                </c:pt>
                <c:pt idx="4754">
                  <c:v>25</c:v>
                </c:pt>
                <c:pt idx="4755">
                  <c:v>25</c:v>
                </c:pt>
                <c:pt idx="4756">
                  <c:v>23</c:v>
                </c:pt>
                <c:pt idx="4757">
                  <c:v>23</c:v>
                </c:pt>
                <c:pt idx="4758">
                  <c:v>23</c:v>
                </c:pt>
                <c:pt idx="4759">
                  <c:v>21</c:v>
                </c:pt>
                <c:pt idx="4760">
                  <c:v>23</c:v>
                </c:pt>
                <c:pt idx="4761">
                  <c:v>23</c:v>
                </c:pt>
                <c:pt idx="4762">
                  <c:v>22</c:v>
                </c:pt>
                <c:pt idx="4763">
                  <c:v>22</c:v>
                </c:pt>
                <c:pt idx="4764">
                  <c:v>23</c:v>
                </c:pt>
                <c:pt idx="4765">
                  <c:v>21</c:v>
                </c:pt>
                <c:pt idx="4766">
                  <c:v>22</c:v>
                </c:pt>
                <c:pt idx="4767">
                  <c:v>23</c:v>
                </c:pt>
                <c:pt idx="4768">
                  <c:v>23</c:v>
                </c:pt>
                <c:pt idx="4769">
                  <c:v>23</c:v>
                </c:pt>
                <c:pt idx="4770">
                  <c:v>22</c:v>
                </c:pt>
                <c:pt idx="4771">
                  <c:v>20</c:v>
                </c:pt>
                <c:pt idx="4772">
                  <c:v>20</c:v>
                </c:pt>
                <c:pt idx="4773">
                  <c:v>24</c:v>
                </c:pt>
                <c:pt idx="4774">
                  <c:v>24</c:v>
                </c:pt>
                <c:pt idx="4775">
                  <c:v>20</c:v>
                </c:pt>
                <c:pt idx="4776">
                  <c:v>25</c:v>
                </c:pt>
                <c:pt idx="4777">
                  <c:v>32</c:v>
                </c:pt>
                <c:pt idx="4778">
                  <c:v>31</c:v>
                </c:pt>
                <c:pt idx="4779">
                  <c:v>31</c:v>
                </c:pt>
                <c:pt idx="4780">
                  <c:v>36</c:v>
                </c:pt>
                <c:pt idx="4781">
                  <c:v>36</c:v>
                </c:pt>
                <c:pt idx="4782">
                  <c:v>40</c:v>
                </c:pt>
                <c:pt idx="4783">
                  <c:v>36</c:v>
                </c:pt>
                <c:pt idx="4784">
                  <c:v>40</c:v>
                </c:pt>
                <c:pt idx="4785">
                  <c:v>99</c:v>
                </c:pt>
                <c:pt idx="4786">
                  <c:v>36</c:v>
                </c:pt>
                <c:pt idx="4787">
                  <c:v>40</c:v>
                </c:pt>
                <c:pt idx="4788">
                  <c:v>40</c:v>
                </c:pt>
                <c:pt idx="4789">
                  <c:v>99</c:v>
                </c:pt>
                <c:pt idx="4790">
                  <c:v>36</c:v>
                </c:pt>
                <c:pt idx="4791">
                  <c:v>36</c:v>
                </c:pt>
                <c:pt idx="4792">
                  <c:v>40</c:v>
                </c:pt>
                <c:pt idx="4793">
                  <c:v>42</c:v>
                </c:pt>
                <c:pt idx="4794">
                  <c:v>36</c:v>
                </c:pt>
                <c:pt idx="4795">
                  <c:v>40</c:v>
                </c:pt>
                <c:pt idx="4796">
                  <c:v>40</c:v>
                </c:pt>
                <c:pt idx="4797">
                  <c:v>40</c:v>
                </c:pt>
                <c:pt idx="4798">
                  <c:v>99</c:v>
                </c:pt>
                <c:pt idx="4799">
                  <c:v>40</c:v>
                </c:pt>
                <c:pt idx="4800">
                  <c:v>27</c:v>
                </c:pt>
                <c:pt idx="4801">
                  <c:v>28</c:v>
                </c:pt>
                <c:pt idx="4802">
                  <c:v>27</c:v>
                </c:pt>
                <c:pt idx="4803">
                  <c:v>28</c:v>
                </c:pt>
                <c:pt idx="4804">
                  <c:v>28</c:v>
                </c:pt>
                <c:pt idx="4805">
                  <c:v>27</c:v>
                </c:pt>
                <c:pt idx="4806">
                  <c:v>28</c:v>
                </c:pt>
                <c:pt idx="4807">
                  <c:v>27</c:v>
                </c:pt>
                <c:pt idx="4808">
                  <c:v>27</c:v>
                </c:pt>
                <c:pt idx="4809">
                  <c:v>27</c:v>
                </c:pt>
                <c:pt idx="4810">
                  <c:v>27</c:v>
                </c:pt>
                <c:pt idx="4811">
                  <c:v>28</c:v>
                </c:pt>
                <c:pt idx="4812">
                  <c:v>27</c:v>
                </c:pt>
                <c:pt idx="4813">
                  <c:v>28</c:v>
                </c:pt>
                <c:pt idx="4814">
                  <c:v>28</c:v>
                </c:pt>
                <c:pt idx="4815">
                  <c:v>28</c:v>
                </c:pt>
                <c:pt idx="4816">
                  <c:v>28</c:v>
                </c:pt>
                <c:pt idx="4817">
                  <c:v>28</c:v>
                </c:pt>
                <c:pt idx="4818">
                  <c:v>28</c:v>
                </c:pt>
                <c:pt idx="4819">
                  <c:v>27</c:v>
                </c:pt>
                <c:pt idx="4820">
                  <c:v>27</c:v>
                </c:pt>
                <c:pt idx="4821">
                  <c:v>27</c:v>
                </c:pt>
                <c:pt idx="4822">
                  <c:v>27</c:v>
                </c:pt>
                <c:pt idx="4823">
                  <c:v>28</c:v>
                </c:pt>
                <c:pt idx="4824">
                  <c:v>28</c:v>
                </c:pt>
                <c:pt idx="4825">
                  <c:v>27</c:v>
                </c:pt>
                <c:pt idx="4826">
                  <c:v>27</c:v>
                </c:pt>
                <c:pt idx="4827">
                  <c:v>27</c:v>
                </c:pt>
                <c:pt idx="4828">
                  <c:v>28</c:v>
                </c:pt>
                <c:pt idx="4829">
                  <c:v>28</c:v>
                </c:pt>
                <c:pt idx="4830">
                  <c:v>28</c:v>
                </c:pt>
                <c:pt idx="4831">
                  <c:v>27</c:v>
                </c:pt>
                <c:pt idx="4832">
                  <c:v>28</c:v>
                </c:pt>
                <c:pt idx="4833">
                  <c:v>27</c:v>
                </c:pt>
                <c:pt idx="4834">
                  <c:v>28</c:v>
                </c:pt>
                <c:pt idx="4835">
                  <c:v>32</c:v>
                </c:pt>
                <c:pt idx="4836">
                  <c:v>29</c:v>
                </c:pt>
                <c:pt idx="4837">
                  <c:v>32</c:v>
                </c:pt>
                <c:pt idx="4838">
                  <c:v>32</c:v>
                </c:pt>
                <c:pt idx="4839">
                  <c:v>29</c:v>
                </c:pt>
                <c:pt idx="4840">
                  <c:v>28</c:v>
                </c:pt>
                <c:pt idx="4841">
                  <c:v>32</c:v>
                </c:pt>
                <c:pt idx="4842">
                  <c:v>32</c:v>
                </c:pt>
                <c:pt idx="4843">
                  <c:v>29</c:v>
                </c:pt>
                <c:pt idx="4844">
                  <c:v>32</c:v>
                </c:pt>
                <c:pt idx="4845">
                  <c:v>28</c:v>
                </c:pt>
                <c:pt idx="4846">
                  <c:v>29</c:v>
                </c:pt>
                <c:pt idx="4847">
                  <c:v>28</c:v>
                </c:pt>
                <c:pt idx="4848">
                  <c:v>32</c:v>
                </c:pt>
                <c:pt idx="4849">
                  <c:v>32</c:v>
                </c:pt>
                <c:pt idx="4850">
                  <c:v>27</c:v>
                </c:pt>
                <c:pt idx="4851">
                  <c:v>32</c:v>
                </c:pt>
                <c:pt idx="4852">
                  <c:v>27</c:v>
                </c:pt>
                <c:pt idx="4853">
                  <c:v>28</c:v>
                </c:pt>
                <c:pt idx="4854">
                  <c:v>32</c:v>
                </c:pt>
                <c:pt idx="4855">
                  <c:v>32</c:v>
                </c:pt>
                <c:pt idx="4856">
                  <c:v>32</c:v>
                </c:pt>
                <c:pt idx="4857">
                  <c:v>28</c:v>
                </c:pt>
                <c:pt idx="4858">
                  <c:v>34</c:v>
                </c:pt>
                <c:pt idx="4859">
                  <c:v>36</c:v>
                </c:pt>
                <c:pt idx="4860">
                  <c:v>33</c:v>
                </c:pt>
                <c:pt idx="4861">
                  <c:v>29</c:v>
                </c:pt>
                <c:pt idx="4862">
                  <c:v>29</c:v>
                </c:pt>
                <c:pt idx="4863">
                  <c:v>39</c:v>
                </c:pt>
                <c:pt idx="4864">
                  <c:v>37</c:v>
                </c:pt>
                <c:pt idx="4865">
                  <c:v>33</c:v>
                </c:pt>
                <c:pt idx="4866">
                  <c:v>29</c:v>
                </c:pt>
                <c:pt idx="4867">
                  <c:v>30</c:v>
                </c:pt>
                <c:pt idx="4868">
                  <c:v>29</c:v>
                </c:pt>
                <c:pt idx="4869">
                  <c:v>37</c:v>
                </c:pt>
                <c:pt idx="4870">
                  <c:v>29</c:v>
                </c:pt>
                <c:pt idx="4871">
                  <c:v>30</c:v>
                </c:pt>
                <c:pt idx="4872">
                  <c:v>33</c:v>
                </c:pt>
                <c:pt idx="4873">
                  <c:v>33</c:v>
                </c:pt>
                <c:pt idx="4874">
                  <c:v>34</c:v>
                </c:pt>
                <c:pt idx="4875">
                  <c:v>39</c:v>
                </c:pt>
                <c:pt idx="4876">
                  <c:v>29</c:v>
                </c:pt>
                <c:pt idx="4877">
                  <c:v>35</c:v>
                </c:pt>
                <c:pt idx="4878">
                  <c:v>38</c:v>
                </c:pt>
                <c:pt idx="4879">
                  <c:v>38</c:v>
                </c:pt>
                <c:pt idx="4880">
                  <c:v>33</c:v>
                </c:pt>
                <c:pt idx="4881">
                  <c:v>34</c:v>
                </c:pt>
                <c:pt idx="4882">
                  <c:v>34</c:v>
                </c:pt>
                <c:pt idx="4883">
                  <c:v>29</c:v>
                </c:pt>
                <c:pt idx="4884">
                  <c:v>30</c:v>
                </c:pt>
                <c:pt idx="4885">
                  <c:v>34</c:v>
                </c:pt>
                <c:pt idx="4886">
                  <c:v>30</c:v>
                </c:pt>
                <c:pt idx="4887">
                  <c:v>29</c:v>
                </c:pt>
                <c:pt idx="4888">
                  <c:v>29</c:v>
                </c:pt>
                <c:pt idx="4889">
                  <c:v>30</c:v>
                </c:pt>
                <c:pt idx="4890">
                  <c:v>30</c:v>
                </c:pt>
                <c:pt idx="4891">
                  <c:v>30</c:v>
                </c:pt>
                <c:pt idx="4892">
                  <c:v>30</c:v>
                </c:pt>
                <c:pt idx="4893">
                  <c:v>30</c:v>
                </c:pt>
                <c:pt idx="4894">
                  <c:v>34</c:v>
                </c:pt>
                <c:pt idx="4895">
                  <c:v>30</c:v>
                </c:pt>
                <c:pt idx="4896">
                  <c:v>34</c:v>
                </c:pt>
                <c:pt idx="4897">
                  <c:v>34</c:v>
                </c:pt>
                <c:pt idx="4898">
                  <c:v>34</c:v>
                </c:pt>
                <c:pt idx="4899">
                  <c:v>30</c:v>
                </c:pt>
                <c:pt idx="4900">
                  <c:v>30</c:v>
                </c:pt>
                <c:pt idx="4901">
                  <c:v>30</c:v>
                </c:pt>
                <c:pt idx="4902">
                  <c:v>34</c:v>
                </c:pt>
                <c:pt idx="4903">
                  <c:v>30</c:v>
                </c:pt>
                <c:pt idx="4904">
                  <c:v>34</c:v>
                </c:pt>
                <c:pt idx="4905">
                  <c:v>19</c:v>
                </c:pt>
                <c:pt idx="4906">
                  <c:v>19</c:v>
                </c:pt>
                <c:pt idx="4907">
                  <c:v>19</c:v>
                </c:pt>
                <c:pt idx="4908">
                  <c:v>19</c:v>
                </c:pt>
                <c:pt idx="4909">
                  <c:v>19</c:v>
                </c:pt>
                <c:pt idx="4910">
                  <c:v>19</c:v>
                </c:pt>
                <c:pt idx="4911">
                  <c:v>19</c:v>
                </c:pt>
                <c:pt idx="4912">
                  <c:v>19</c:v>
                </c:pt>
                <c:pt idx="4913">
                  <c:v>19</c:v>
                </c:pt>
                <c:pt idx="4914">
                  <c:v>22</c:v>
                </c:pt>
                <c:pt idx="4915">
                  <c:v>22</c:v>
                </c:pt>
                <c:pt idx="4916">
                  <c:v>22</c:v>
                </c:pt>
                <c:pt idx="4917">
                  <c:v>22</c:v>
                </c:pt>
                <c:pt idx="4918">
                  <c:v>21</c:v>
                </c:pt>
                <c:pt idx="4919">
                  <c:v>21</c:v>
                </c:pt>
                <c:pt idx="4920">
                  <c:v>22</c:v>
                </c:pt>
                <c:pt idx="4921">
                  <c:v>21</c:v>
                </c:pt>
                <c:pt idx="4922">
                  <c:v>22</c:v>
                </c:pt>
                <c:pt idx="4923">
                  <c:v>21</c:v>
                </c:pt>
                <c:pt idx="4924">
                  <c:v>21</c:v>
                </c:pt>
                <c:pt idx="4925">
                  <c:v>21</c:v>
                </c:pt>
                <c:pt idx="4926">
                  <c:v>21</c:v>
                </c:pt>
                <c:pt idx="4927">
                  <c:v>21</c:v>
                </c:pt>
                <c:pt idx="4928">
                  <c:v>25</c:v>
                </c:pt>
                <c:pt idx="4929">
                  <c:v>22</c:v>
                </c:pt>
                <c:pt idx="4930">
                  <c:v>25</c:v>
                </c:pt>
                <c:pt idx="4931">
                  <c:v>22</c:v>
                </c:pt>
                <c:pt idx="4932">
                  <c:v>25</c:v>
                </c:pt>
                <c:pt idx="4933">
                  <c:v>22</c:v>
                </c:pt>
                <c:pt idx="4934">
                  <c:v>22</c:v>
                </c:pt>
                <c:pt idx="4935">
                  <c:v>25</c:v>
                </c:pt>
                <c:pt idx="4936">
                  <c:v>25</c:v>
                </c:pt>
                <c:pt idx="4937">
                  <c:v>22</c:v>
                </c:pt>
                <c:pt idx="4938">
                  <c:v>22</c:v>
                </c:pt>
                <c:pt idx="4939">
                  <c:v>25</c:v>
                </c:pt>
                <c:pt idx="4940">
                  <c:v>22</c:v>
                </c:pt>
                <c:pt idx="4941">
                  <c:v>25</c:v>
                </c:pt>
                <c:pt idx="4942">
                  <c:v>22</c:v>
                </c:pt>
                <c:pt idx="4943">
                  <c:v>25</c:v>
                </c:pt>
                <c:pt idx="4944">
                  <c:v>21</c:v>
                </c:pt>
                <c:pt idx="4945">
                  <c:v>23</c:v>
                </c:pt>
                <c:pt idx="4946">
                  <c:v>22</c:v>
                </c:pt>
                <c:pt idx="4947">
                  <c:v>21</c:v>
                </c:pt>
                <c:pt idx="4948">
                  <c:v>21</c:v>
                </c:pt>
                <c:pt idx="4949">
                  <c:v>21</c:v>
                </c:pt>
                <c:pt idx="4950">
                  <c:v>22</c:v>
                </c:pt>
                <c:pt idx="4951">
                  <c:v>21</c:v>
                </c:pt>
                <c:pt idx="4952">
                  <c:v>23</c:v>
                </c:pt>
                <c:pt idx="4953">
                  <c:v>21</c:v>
                </c:pt>
                <c:pt idx="4954">
                  <c:v>23</c:v>
                </c:pt>
                <c:pt idx="4955">
                  <c:v>21</c:v>
                </c:pt>
                <c:pt idx="4956">
                  <c:v>22</c:v>
                </c:pt>
                <c:pt idx="4957">
                  <c:v>22</c:v>
                </c:pt>
                <c:pt idx="4958">
                  <c:v>21</c:v>
                </c:pt>
                <c:pt idx="4959">
                  <c:v>23</c:v>
                </c:pt>
                <c:pt idx="4960">
                  <c:v>21</c:v>
                </c:pt>
                <c:pt idx="4961">
                  <c:v>22</c:v>
                </c:pt>
                <c:pt idx="4962">
                  <c:v>21</c:v>
                </c:pt>
                <c:pt idx="4963">
                  <c:v>22</c:v>
                </c:pt>
                <c:pt idx="4964">
                  <c:v>22</c:v>
                </c:pt>
                <c:pt idx="4965">
                  <c:v>21</c:v>
                </c:pt>
                <c:pt idx="4966">
                  <c:v>21</c:v>
                </c:pt>
                <c:pt idx="4967">
                  <c:v>22</c:v>
                </c:pt>
                <c:pt idx="4968">
                  <c:v>21</c:v>
                </c:pt>
                <c:pt idx="4969">
                  <c:v>22</c:v>
                </c:pt>
                <c:pt idx="4970">
                  <c:v>21</c:v>
                </c:pt>
                <c:pt idx="4971">
                  <c:v>21</c:v>
                </c:pt>
                <c:pt idx="4972">
                  <c:v>21</c:v>
                </c:pt>
                <c:pt idx="4973">
                  <c:v>22</c:v>
                </c:pt>
                <c:pt idx="4974">
                  <c:v>21</c:v>
                </c:pt>
                <c:pt idx="4975">
                  <c:v>22</c:v>
                </c:pt>
                <c:pt idx="4976">
                  <c:v>21</c:v>
                </c:pt>
                <c:pt idx="4977">
                  <c:v>22</c:v>
                </c:pt>
                <c:pt idx="4978">
                  <c:v>21</c:v>
                </c:pt>
                <c:pt idx="4979">
                  <c:v>21</c:v>
                </c:pt>
                <c:pt idx="4980">
                  <c:v>22</c:v>
                </c:pt>
                <c:pt idx="4981">
                  <c:v>21</c:v>
                </c:pt>
                <c:pt idx="4982">
                  <c:v>21</c:v>
                </c:pt>
                <c:pt idx="4983">
                  <c:v>21</c:v>
                </c:pt>
                <c:pt idx="4984">
                  <c:v>22</c:v>
                </c:pt>
                <c:pt idx="4985">
                  <c:v>22</c:v>
                </c:pt>
                <c:pt idx="4986">
                  <c:v>22</c:v>
                </c:pt>
                <c:pt idx="4987">
                  <c:v>22</c:v>
                </c:pt>
                <c:pt idx="4988">
                  <c:v>21</c:v>
                </c:pt>
                <c:pt idx="4989">
                  <c:v>21</c:v>
                </c:pt>
                <c:pt idx="4990">
                  <c:v>23</c:v>
                </c:pt>
                <c:pt idx="4991">
                  <c:v>23</c:v>
                </c:pt>
                <c:pt idx="4992">
                  <c:v>21</c:v>
                </c:pt>
                <c:pt idx="4993">
                  <c:v>21</c:v>
                </c:pt>
                <c:pt idx="4994">
                  <c:v>22</c:v>
                </c:pt>
                <c:pt idx="4995">
                  <c:v>21</c:v>
                </c:pt>
                <c:pt idx="4996">
                  <c:v>23</c:v>
                </c:pt>
                <c:pt idx="4997">
                  <c:v>23</c:v>
                </c:pt>
                <c:pt idx="4998">
                  <c:v>23</c:v>
                </c:pt>
                <c:pt idx="4999">
                  <c:v>21</c:v>
                </c:pt>
                <c:pt idx="5000">
                  <c:v>21</c:v>
                </c:pt>
                <c:pt idx="5001">
                  <c:v>23</c:v>
                </c:pt>
                <c:pt idx="5002">
                  <c:v>21</c:v>
                </c:pt>
                <c:pt idx="5003">
                  <c:v>21</c:v>
                </c:pt>
                <c:pt idx="5004">
                  <c:v>23</c:v>
                </c:pt>
                <c:pt idx="5005">
                  <c:v>22</c:v>
                </c:pt>
                <c:pt idx="5006">
                  <c:v>23</c:v>
                </c:pt>
                <c:pt idx="5007">
                  <c:v>23</c:v>
                </c:pt>
                <c:pt idx="5008">
                  <c:v>21</c:v>
                </c:pt>
                <c:pt idx="5009">
                  <c:v>21</c:v>
                </c:pt>
                <c:pt idx="5010">
                  <c:v>21</c:v>
                </c:pt>
                <c:pt idx="5011">
                  <c:v>22</c:v>
                </c:pt>
                <c:pt idx="5012">
                  <c:v>21</c:v>
                </c:pt>
                <c:pt idx="5013">
                  <c:v>21</c:v>
                </c:pt>
                <c:pt idx="5014">
                  <c:v>21</c:v>
                </c:pt>
                <c:pt idx="5015">
                  <c:v>23</c:v>
                </c:pt>
                <c:pt idx="5016">
                  <c:v>22</c:v>
                </c:pt>
                <c:pt idx="5017">
                  <c:v>23</c:v>
                </c:pt>
                <c:pt idx="5018">
                  <c:v>23</c:v>
                </c:pt>
                <c:pt idx="5019">
                  <c:v>23</c:v>
                </c:pt>
                <c:pt idx="5020">
                  <c:v>41</c:v>
                </c:pt>
                <c:pt idx="5021">
                  <c:v>41</c:v>
                </c:pt>
                <c:pt idx="5022">
                  <c:v>41</c:v>
                </c:pt>
                <c:pt idx="5023">
                  <c:v>41</c:v>
                </c:pt>
                <c:pt idx="5024">
                  <c:v>41</c:v>
                </c:pt>
                <c:pt idx="5025">
                  <c:v>41</c:v>
                </c:pt>
                <c:pt idx="5026">
                  <c:v>41</c:v>
                </c:pt>
                <c:pt idx="5027">
                  <c:v>41</c:v>
                </c:pt>
                <c:pt idx="5028">
                  <c:v>41</c:v>
                </c:pt>
                <c:pt idx="5029">
                  <c:v>41</c:v>
                </c:pt>
                <c:pt idx="5030">
                  <c:v>31</c:v>
                </c:pt>
                <c:pt idx="5031">
                  <c:v>31</c:v>
                </c:pt>
                <c:pt idx="5032">
                  <c:v>34</c:v>
                </c:pt>
                <c:pt idx="5033">
                  <c:v>33</c:v>
                </c:pt>
                <c:pt idx="5034">
                  <c:v>34</c:v>
                </c:pt>
                <c:pt idx="5035">
                  <c:v>33</c:v>
                </c:pt>
                <c:pt idx="5036">
                  <c:v>34</c:v>
                </c:pt>
                <c:pt idx="5037">
                  <c:v>34</c:v>
                </c:pt>
                <c:pt idx="5038">
                  <c:v>31</c:v>
                </c:pt>
                <c:pt idx="5039">
                  <c:v>31</c:v>
                </c:pt>
                <c:pt idx="5040">
                  <c:v>31</c:v>
                </c:pt>
                <c:pt idx="5041">
                  <c:v>29</c:v>
                </c:pt>
                <c:pt idx="5042">
                  <c:v>29</c:v>
                </c:pt>
                <c:pt idx="5043">
                  <c:v>32</c:v>
                </c:pt>
                <c:pt idx="5044">
                  <c:v>32</c:v>
                </c:pt>
                <c:pt idx="5045">
                  <c:v>31</c:v>
                </c:pt>
                <c:pt idx="5046">
                  <c:v>29</c:v>
                </c:pt>
                <c:pt idx="5047">
                  <c:v>20</c:v>
                </c:pt>
                <c:pt idx="5048">
                  <c:v>22</c:v>
                </c:pt>
                <c:pt idx="5049">
                  <c:v>23</c:v>
                </c:pt>
                <c:pt idx="5050">
                  <c:v>21</c:v>
                </c:pt>
                <c:pt idx="5051">
                  <c:v>23</c:v>
                </c:pt>
                <c:pt idx="5052">
                  <c:v>21</c:v>
                </c:pt>
                <c:pt idx="5053">
                  <c:v>17</c:v>
                </c:pt>
                <c:pt idx="5054">
                  <c:v>17</c:v>
                </c:pt>
                <c:pt idx="5055">
                  <c:v>17</c:v>
                </c:pt>
                <c:pt idx="5056">
                  <c:v>20</c:v>
                </c:pt>
                <c:pt idx="5057">
                  <c:v>20</c:v>
                </c:pt>
                <c:pt idx="5058">
                  <c:v>21</c:v>
                </c:pt>
                <c:pt idx="5059">
                  <c:v>23</c:v>
                </c:pt>
                <c:pt idx="5060">
                  <c:v>20</c:v>
                </c:pt>
                <c:pt idx="5061">
                  <c:v>23</c:v>
                </c:pt>
                <c:pt idx="5062">
                  <c:v>20</c:v>
                </c:pt>
                <c:pt idx="5063">
                  <c:v>21</c:v>
                </c:pt>
                <c:pt idx="5064">
                  <c:v>21</c:v>
                </c:pt>
                <c:pt idx="5065">
                  <c:v>22</c:v>
                </c:pt>
                <c:pt idx="5066">
                  <c:v>24</c:v>
                </c:pt>
                <c:pt idx="5067">
                  <c:v>20</c:v>
                </c:pt>
                <c:pt idx="5068">
                  <c:v>22</c:v>
                </c:pt>
                <c:pt idx="5069">
                  <c:v>15</c:v>
                </c:pt>
                <c:pt idx="5070">
                  <c:v>14</c:v>
                </c:pt>
                <c:pt idx="5071">
                  <c:v>14</c:v>
                </c:pt>
                <c:pt idx="5072">
                  <c:v>14</c:v>
                </c:pt>
                <c:pt idx="5073">
                  <c:v>13</c:v>
                </c:pt>
                <c:pt idx="5074">
                  <c:v>24</c:v>
                </c:pt>
                <c:pt idx="5075">
                  <c:v>25</c:v>
                </c:pt>
                <c:pt idx="5076">
                  <c:v>25</c:v>
                </c:pt>
                <c:pt idx="5077">
                  <c:v>24</c:v>
                </c:pt>
                <c:pt idx="5078">
                  <c:v>25</c:v>
                </c:pt>
                <c:pt idx="5079">
                  <c:v>25</c:v>
                </c:pt>
                <c:pt idx="5080">
                  <c:v>25</c:v>
                </c:pt>
                <c:pt idx="5081">
                  <c:v>24</c:v>
                </c:pt>
                <c:pt idx="5082">
                  <c:v>27</c:v>
                </c:pt>
                <c:pt idx="5083">
                  <c:v>25</c:v>
                </c:pt>
                <c:pt idx="5084">
                  <c:v>25</c:v>
                </c:pt>
                <c:pt idx="5085">
                  <c:v>25</c:v>
                </c:pt>
                <c:pt idx="5086">
                  <c:v>27</c:v>
                </c:pt>
                <c:pt idx="5087">
                  <c:v>27</c:v>
                </c:pt>
                <c:pt idx="5088">
                  <c:v>27</c:v>
                </c:pt>
                <c:pt idx="5089">
                  <c:v>27</c:v>
                </c:pt>
                <c:pt idx="5090">
                  <c:v>25</c:v>
                </c:pt>
                <c:pt idx="5091">
                  <c:v>25</c:v>
                </c:pt>
                <c:pt idx="5092">
                  <c:v>27</c:v>
                </c:pt>
                <c:pt idx="5093">
                  <c:v>25</c:v>
                </c:pt>
                <c:pt idx="5094">
                  <c:v>25</c:v>
                </c:pt>
                <c:pt idx="5095">
                  <c:v>25</c:v>
                </c:pt>
                <c:pt idx="5096">
                  <c:v>27</c:v>
                </c:pt>
                <c:pt idx="5097">
                  <c:v>27</c:v>
                </c:pt>
                <c:pt idx="5098">
                  <c:v>25</c:v>
                </c:pt>
                <c:pt idx="5099">
                  <c:v>25</c:v>
                </c:pt>
                <c:pt idx="5100">
                  <c:v>27</c:v>
                </c:pt>
                <c:pt idx="5101">
                  <c:v>27</c:v>
                </c:pt>
                <c:pt idx="5102">
                  <c:v>27</c:v>
                </c:pt>
                <c:pt idx="5103">
                  <c:v>25</c:v>
                </c:pt>
                <c:pt idx="5104">
                  <c:v>29</c:v>
                </c:pt>
                <c:pt idx="5105">
                  <c:v>25</c:v>
                </c:pt>
                <c:pt idx="5106">
                  <c:v>27</c:v>
                </c:pt>
                <c:pt idx="5107">
                  <c:v>29</c:v>
                </c:pt>
                <c:pt idx="5108">
                  <c:v>25</c:v>
                </c:pt>
                <c:pt idx="5109">
                  <c:v>25</c:v>
                </c:pt>
                <c:pt idx="5110">
                  <c:v>27</c:v>
                </c:pt>
                <c:pt idx="5111">
                  <c:v>29</c:v>
                </c:pt>
                <c:pt idx="5112">
                  <c:v>25</c:v>
                </c:pt>
                <c:pt idx="5113">
                  <c:v>25</c:v>
                </c:pt>
                <c:pt idx="5114">
                  <c:v>25</c:v>
                </c:pt>
                <c:pt idx="5115">
                  <c:v>27</c:v>
                </c:pt>
                <c:pt idx="5116">
                  <c:v>27</c:v>
                </c:pt>
                <c:pt idx="5117">
                  <c:v>27</c:v>
                </c:pt>
                <c:pt idx="5118">
                  <c:v>29</c:v>
                </c:pt>
                <c:pt idx="5119">
                  <c:v>25</c:v>
                </c:pt>
                <c:pt idx="5120">
                  <c:v>25</c:v>
                </c:pt>
                <c:pt idx="5121">
                  <c:v>27</c:v>
                </c:pt>
                <c:pt idx="5122">
                  <c:v>29</c:v>
                </c:pt>
                <c:pt idx="5123">
                  <c:v>29</c:v>
                </c:pt>
                <c:pt idx="5124">
                  <c:v>28</c:v>
                </c:pt>
                <c:pt idx="5125">
                  <c:v>29</c:v>
                </c:pt>
                <c:pt idx="5126">
                  <c:v>28</c:v>
                </c:pt>
                <c:pt idx="5127">
                  <c:v>29</c:v>
                </c:pt>
                <c:pt idx="5128">
                  <c:v>23</c:v>
                </c:pt>
                <c:pt idx="5129">
                  <c:v>29</c:v>
                </c:pt>
                <c:pt idx="5130">
                  <c:v>22</c:v>
                </c:pt>
                <c:pt idx="5131">
                  <c:v>24</c:v>
                </c:pt>
                <c:pt idx="5132">
                  <c:v>23</c:v>
                </c:pt>
                <c:pt idx="5133">
                  <c:v>23</c:v>
                </c:pt>
                <c:pt idx="5134">
                  <c:v>24</c:v>
                </c:pt>
                <c:pt idx="5135">
                  <c:v>23</c:v>
                </c:pt>
                <c:pt idx="5136">
                  <c:v>24</c:v>
                </c:pt>
                <c:pt idx="5137">
                  <c:v>23</c:v>
                </c:pt>
                <c:pt idx="5138">
                  <c:v>23</c:v>
                </c:pt>
                <c:pt idx="5139">
                  <c:v>24</c:v>
                </c:pt>
                <c:pt idx="5140">
                  <c:v>24</c:v>
                </c:pt>
                <c:pt idx="5141">
                  <c:v>25</c:v>
                </c:pt>
                <c:pt idx="5142">
                  <c:v>24</c:v>
                </c:pt>
                <c:pt idx="5143">
                  <c:v>23</c:v>
                </c:pt>
                <c:pt idx="5144">
                  <c:v>24</c:v>
                </c:pt>
                <c:pt idx="5145">
                  <c:v>25</c:v>
                </c:pt>
                <c:pt idx="5146">
                  <c:v>24</c:v>
                </c:pt>
                <c:pt idx="5147">
                  <c:v>25</c:v>
                </c:pt>
                <c:pt idx="5148">
                  <c:v>25</c:v>
                </c:pt>
                <c:pt idx="5149">
                  <c:v>27</c:v>
                </c:pt>
                <c:pt idx="5150">
                  <c:v>27</c:v>
                </c:pt>
                <c:pt idx="5151">
                  <c:v>25</c:v>
                </c:pt>
                <c:pt idx="5152">
                  <c:v>27</c:v>
                </c:pt>
                <c:pt idx="5153">
                  <c:v>25</c:v>
                </c:pt>
                <c:pt idx="5154">
                  <c:v>27</c:v>
                </c:pt>
                <c:pt idx="5155">
                  <c:v>27</c:v>
                </c:pt>
                <c:pt idx="5156">
                  <c:v>25</c:v>
                </c:pt>
                <c:pt idx="5157">
                  <c:v>25</c:v>
                </c:pt>
                <c:pt idx="5158">
                  <c:v>25</c:v>
                </c:pt>
                <c:pt idx="5159">
                  <c:v>27</c:v>
                </c:pt>
                <c:pt idx="5160">
                  <c:v>24</c:v>
                </c:pt>
                <c:pt idx="5161">
                  <c:v>26</c:v>
                </c:pt>
                <c:pt idx="5162">
                  <c:v>24</c:v>
                </c:pt>
                <c:pt idx="5163">
                  <c:v>26</c:v>
                </c:pt>
                <c:pt idx="5164">
                  <c:v>26</c:v>
                </c:pt>
                <c:pt idx="5165">
                  <c:v>25</c:v>
                </c:pt>
                <c:pt idx="5166">
                  <c:v>25</c:v>
                </c:pt>
                <c:pt idx="5167">
                  <c:v>25</c:v>
                </c:pt>
                <c:pt idx="5168">
                  <c:v>25</c:v>
                </c:pt>
                <c:pt idx="5169">
                  <c:v>25</c:v>
                </c:pt>
                <c:pt idx="5170">
                  <c:v>26</c:v>
                </c:pt>
                <c:pt idx="5171">
                  <c:v>24</c:v>
                </c:pt>
                <c:pt idx="5172">
                  <c:v>26</c:v>
                </c:pt>
                <c:pt idx="5173">
                  <c:v>34</c:v>
                </c:pt>
                <c:pt idx="5174">
                  <c:v>31</c:v>
                </c:pt>
                <c:pt idx="5175">
                  <c:v>31</c:v>
                </c:pt>
                <c:pt idx="5176">
                  <c:v>32</c:v>
                </c:pt>
                <c:pt idx="5177">
                  <c:v>33</c:v>
                </c:pt>
                <c:pt idx="5178">
                  <c:v>37</c:v>
                </c:pt>
                <c:pt idx="5179">
                  <c:v>35</c:v>
                </c:pt>
                <c:pt idx="5180">
                  <c:v>26</c:v>
                </c:pt>
                <c:pt idx="5181">
                  <c:v>26</c:v>
                </c:pt>
                <c:pt idx="5182">
                  <c:v>26</c:v>
                </c:pt>
                <c:pt idx="5183">
                  <c:v>26</c:v>
                </c:pt>
                <c:pt idx="5184">
                  <c:v>30</c:v>
                </c:pt>
                <c:pt idx="5185">
                  <c:v>30</c:v>
                </c:pt>
                <c:pt idx="5186">
                  <c:v>26</c:v>
                </c:pt>
                <c:pt idx="5187">
                  <c:v>26</c:v>
                </c:pt>
                <c:pt idx="5188">
                  <c:v>30</c:v>
                </c:pt>
                <c:pt idx="5189">
                  <c:v>26</c:v>
                </c:pt>
                <c:pt idx="5190">
                  <c:v>26</c:v>
                </c:pt>
                <c:pt idx="5191">
                  <c:v>26</c:v>
                </c:pt>
                <c:pt idx="5192">
                  <c:v>33</c:v>
                </c:pt>
                <c:pt idx="5193">
                  <c:v>26</c:v>
                </c:pt>
                <c:pt idx="5194">
                  <c:v>30</c:v>
                </c:pt>
                <c:pt idx="5195">
                  <c:v>30</c:v>
                </c:pt>
                <c:pt idx="5196">
                  <c:v>26</c:v>
                </c:pt>
                <c:pt idx="5197">
                  <c:v>26</c:v>
                </c:pt>
                <c:pt idx="5198">
                  <c:v>26</c:v>
                </c:pt>
                <c:pt idx="5199">
                  <c:v>26</c:v>
                </c:pt>
                <c:pt idx="5200">
                  <c:v>26</c:v>
                </c:pt>
                <c:pt idx="5201">
                  <c:v>30</c:v>
                </c:pt>
                <c:pt idx="5202">
                  <c:v>28</c:v>
                </c:pt>
                <c:pt idx="5203">
                  <c:v>23</c:v>
                </c:pt>
                <c:pt idx="5204">
                  <c:v>25</c:v>
                </c:pt>
                <c:pt idx="5205">
                  <c:v>24</c:v>
                </c:pt>
                <c:pt idx="5206">
                  <c:v>25</c:v>
                </c:pt>
                <c:pt idx="5207">
                  <c:v>24</c:v>
                </c:pt>
                <c:pt idx="5208">
                  <c:v>25</c:v>
                </c:pt>
                <c:pt idx="5209">
                  <c:v>20</c:v>
                </c:pt>
                <c:pt idx="5210">
                  <c:v>30</c:v>
                </c:pt>
                <c:pt idx="5211">
                  <c:v>30</c:v>
                </c:pt>
                <c:pt idx="5212">
                  <c:v>30</c:v>
                </c:pt>
                <c:pt idx="5213">
                  <c:v>30</c:v>
                </c:pt>
                <c:pt idx="5214">
                  <c:v>30</c:v>
                </c:pt>
                <c:pt idx="5215">
                  <c:v>30</c:v>
                </c:pt>
                <c:pt idx="5216">
                  <c:v>20</c:v>
                </c:pt>
                <c:pt idx="5217">
                  <c:v>20</c:v>
                </c:pt>
                <c:pt idx="5218">
                  <c:v>20</c:v>
                </c:pt>
                <c:pt idx="5219">
                  <c:v>20</c:v>
                </c:pt>
                <c:pt idx="5220">
                  <c:v>20</c:v>
                </c:pt>
                <c:pt idx="5221">
                  <c:v>20</c:v>
                </c:pt>
                <c:pt idx="5222">
                  <c:v>20</c:v>
                </c:pt>
                <c:pt idx="5223">
                  <c:v>20</c:v>
                </c:pt>
                <c:pt idx="5224">
                  <c:v>20</c:v>
                </c:pt>
                <c:pt idx="5225">
                  <c:v>20</c:v>
                </c:pt>
                <c:pt idx="5226">
                  <c:v>20</c:v>
                </c:pt>
                <c:pt idx="5227">
                  <c:v>20</c:v>
                </c:pt>
                <c:pt idx="5228">
                  <c:v>20</c:v>
                </c:pt>
                <c:pt idx="5229">
                  <c:v>20</c:v>
                </c:pt>
                <c:pt idx="5230">
                  <c:v>20</c:v>
                </c:pt>
                <c:pt idx="5231">
                  <c:v>20</c:v>
                </c:pt>
                <c:pt idx="5232">
                  <c:v>20</c:v>
                </c:pt>
                <c:pt idx="5233">
                  <c:v>20</c:v>
                </c:pt>
                <c:pt idx="5234">
                  <c:v>20</c:v>
                </c:pt>
                <c:pt idx="5235">
                  <c:v>20</c:v>
                </c:pt>
                <c:pt idx="5236">
                  <c:v>20</c:v>
                </c:pt>
                <c:pt idx="5237">
                  <c:v>20</c:v>
                </c:pt>
                <c:pt idx="5238">
                  <c:v>20</c:v>
                </c:pt>
                <c:pt idx="5239">
                  <c:v>20</c:v>
                </c:pt>
                <c:pt idx="5240">
                  <c:v>20</c:v>
                </c:pt>
                <c:pt idx="5241">
                  <c:v>24</c:v>
                </c:pt>
                <c:pt idx="5242">
                  <c:v>25</c:v>
                </c:pt>
                <c:pt idx="5243">
                  <c:v>27</c:v>
                </c:pt>
                <c:pt idx="5244">
                  <c:v>25</c:v>
                </c:pt>
                <c:pt idx="5245">
                  <c:v>25</c:v>
                </c:pt>
                <c:pt idx="5246">
                  <c:v>27</c:v>
                </c:pt>
                <c:pt idx="5247">
                  <c:v>24</c:v>
                </c:pt>
                <c:pt idx="5248">
                  <c:v>27</c:v>
                </c:pt>
                <c:pt idx="5249">
                  <c:v>25</c:v>
                </c:pt>
                <c:pt idx="5250">
                  <c:v>24</c:v>
                </c:pt>
                <c:pt idx="5251">
                  <c:v>25</c:v>
                </c:pt>
                <c:pt idx="5252">
                  <c:v>24</c:v>
                </c:pt>
                <c:pt idx="5253">
                  <c:v>24</c:v>
                </c:pt>
                <c:pt idx="5254">
                  <c:v>24</c:v>
                </c:pt>
                <c:pt idx="5255">
                  <c:v>25</c:v>
                </c:pt>
                <c:pt idx="5256">
                  <c:v>25</c:v>
                </c:pt>
                <c:pt idx="5257">
                  <c:v>24</c:v>
                </c:pt>
                <c:pt idx="5258">
                  <c:v>24</c:v>
                </c:pt>
                <c:pt idx="5259">
                  <c:v>27</c:v>
                </c:pt>
                <c:pt idx="5260">
                  <c:v>23</c:v>
                </c:pt>
                <c:pt idx="5261">
                  <c:v>23</c:v>
                </c:pt>
                <c:pt idx="5262">
                  <c:v>29</c:v>
                </c:pt>
                <c:pt idx="5263">
                  <c:v>25</c:v>
                </c:pt>
                <c:pt idx="5264">
                  <c:v>25</c:v>
                </c:pt>
                <c:pt idx="5265">
                  <c:v>29</c:v>
                </c:pt>
                <c:pt idx="5266">
                  <c:v>23</c:v>
                </c:pt>
                <c:pt idx="5267">
                  <c:v>25</c:v>
                </c:pt>
                <c:pt idx="5268">
                  <c:v>25</c:v>
                </c:pt>
                <c:pt idx="5269">
                  <c:v>24</c:v>
                </c:pt>
                <c:pt idx="5270">
                  <c:v>24</c:v>
                </c:pt>
                <c:pt idx="5271">
                  <c:v>24</c:v>
                </c:pt>
                <c:pt idx="5272">
                  <c:v>24</c:v>
                </c:pt>
                <c:pt idx="5273">
                  <c:v>24</c:v>
                </c:pt>
                <c:pt idx="5274">
                  <c:v>24</c:v>
                </c:pt>
                <c:pt idx="5275">
                  <c:v>21</c:v>
                </c:pt>
                <c:pt idx="5276">
                  <c:v>21</c:v>
                </c:pt>
                <c:pt idx="5277">
                  <c:v>21</c:v>
                </c:pt>
                <c:pt idx="5278">
                  <c:v>21</c:v>
                </c:pt>
                <c:pt idx="5279">
                  <c:v>20</c:v>
                </c:pt>
                <c:pt idx="5280">
                  <c:v>20</c:v>
                </c:pt>
                <c:pt idx="5281">
                  <c:v>21</c:v>
                </c:pt>
                <c:pt idx="5282">
                  <c:v>21</c:v>
                </c:pt>
                <c:pt idx="5283">
                  <c:v>21</c:v>
                </c:pt>
                <c:pt idx="5284">
                  <c:v>21</c:v>
                </c:pt>
                <c:pt idx="5285">
                  <c:v>26</c:v>
                </c:pt>
                <c:pt idx="5286">
                  <c:v>19</c:v>
                </c:pt>
                <c:pt idx="5287">
                  <c:v>18</c:v>
                </c:pt>
                <c:pt idx="5288">
                  <c:v>17</c:v>
                </c:pt>
                <c:pt idx="5289">
                  <c:v>17</c:v>
                </c:pt>
                <c:pt idx="5290">
                  <c:v>18</c:v>
                </c:pt>
                <c:pt idx="5291">
                  <c:v>21</c:v>
                </c:pt>
                <c:pt idx="5292">
                  <c:v>26</c:v>
                </c:pt>
                <c:pt idx="5293">
                  <c:v>18</c:v>
                </c:pt>
                <c:pt idx="5294">
                  <c:v>26</c:v>
                </c:pt>
                <c:pt idx="5295">
                  <c:v>21</c:v>
                </c:pt>
                <c:pt idx="5296">
                  <c:v>17</c:v>
                </c:pt>
                <c:pt idx="5297">
                  <c:v>35</c:v>
                </c:pt>
                <c:pt idx="5298">
                  <c:v>32</c:v>
                </c:pt>
                <c:pt idx="5299">
                  <c:v>29</c:v>
                </c:pt>
                <c:pt idx="5300">
                  <c:v>29</c:v>
                </c:pt>
                <c:pt idx="5301">
                  <c:v>35</c:v>
                </c:pt>
                <c:pt idx="5302">
                  <c:v>32</c:v>
                </c:pt>
                <c:pt idx="5303">
                  <c:v>28</c:v>
                </c:pt>
                <c:pt idx="5304">
                  <c:v>33</c:v>
                </c:pt>
                <c:pt idx="5305">
                  <c:v>31</c:v>
                </c:pt>
                <c:pt idx="5306">
                  <c:v>28</c:v>
                </c:pt>
                <c:pt idx="5307">
                  <c:v>28</c:v>
                </c:pt>
                <c:pt idx="5308">
                  <c:v>28</c:v>
                </c:pt>
                <c:pt idx="5309">
                  <c:v>28</c:v>
                </c:pt>
                <c:pt idx="5310">
                  <c:v>23</c:v>
                </c:pt>
                <c:pt idx="5311">
                  <c:v>18</c:v>
                </c:pt>
                <c:pt idx="5312">
                  <c:v>23</c:v>
                </c:pt>
                <c:pt idx="5313">
                  <c:v>18</c:v>
                </c:pt>
                <c:pt idx="5314">
                  <c:v>22</c:v>
                </c:pt>
                <c:pt idx="5315">
                  <c:v>17</c:v>
                </c:pt>
                <c:pt idx="5316">
                  <c:v>24</c:v>
                </c:pt>
                <c:pt idx="5317">
                  <c:v>17</c:v>
                </c:pt>
                <c:pt idx="5318">
                  <c:v>29</c:v>
                </c:pt>
                <c:pt idx="5319">
                  <c:v>22</c:v>
                </c:pt>
                <c:pt idx="5320">
                  <c:v>17</c:v>
                </c:pt>
                <c:pt idx="5321">
                  <c:v>17</c:v>
                </c:pt>
                <c:pt idx="5322">
                  <c:v>23</c:v>
                </c:pt>
                <c:pt idx="5323">
                  <c:v>23</c:v>
                </c:pt>
                <c:pt idx="5324">
                  <c:v>22</c:v>
                </c:pt>
                <c:pt idx="5325">
                  <c:v>29</c:v>
                </c:pt>
                <c:pt idx="5326">
                  <c:v>29</c:v>
                </c:pt>
                <c:pt idx="5327">
                  <c:v>29</c:v>
                </c:pt>
                <c:pt idx="5328">
                  <c:v>29</c:v>
                </c:pt>
                <c:pt idx="5329">
                  <c:v>29</c:v>
                </c:pt>
                <c:pt idx="5330">
                  <c:v>29</c:v>
                </c:pt>
                <c:pt idx="5331">
                  <c:v>31</c:v>
                </c:pt>
                <c:pt idx="5332">
                  <c:v>31</c:v>
                </c:pt>
                <c:pt idx="5333">
                  <c:v>29</c:v>
                </c:pt>
                <c:pt idx="5334">
                  <c:v>29</c:v>
                </c:pt>
                <c:pt idx="5335">
                  <c:v>32</c:v>
                </c:pt>
                <c:pt idx="5336">
                  <c:v>33</c:v>
                </c:pt>
                <c:pt idx="5337">
                  <c:v>33</c:v>
                </c:pt>
                <c:pt idx="5338">
                  <c:v>32</c:v>
                </c:pt>
                <c:pt idx="5339">
                  <c:v>32</c:v>
                </c:pt>
                <c:pt idx="5340">
                  <c:v>33</c:v>
                </c:pt>
                <c:pt idx="5341">
                  <c:v>32</c:v>
                </c:pt>
                <c:pt idx="5342">
                  <c:v>32</c:v>
                </c:pt>
                <c:pt idx="5343">
                  <c:v>32</c:v>
                </c:pt>
                <c:pt idx="5344">
                  <c:v>33</c:v>
                </c:pt>
                <c:pt idx="5345">
                  <c:v>33</c:v>
                </c:pt>
                <c:pt idx="5346">
                  <c:v>33</c:v>
                </c:pt>
                <c:pt idx="5347">
                  <c:v>25</c:v>
                </c:pt>
                <c:pt idx="5348">
                  <c:v>24</c:v>
                </c:pt>
                <c:pt idx="5349">
                  <c:v>33</c:v>
                </c:pt>
                <c:pt idx="5350">
                  <c:v>33</c:v>
                </c:pt>
                <c:pt idx="5351">
                  <c:v>24</c:v>
                </c:pt>
                <c:pt idx="5352">
                  <c:v>25</c:v>
                </c:pt>
                <c:pt idx="5353">
                  <c:v>25</c:v>
                </c:pt>
                <c:pt idx="5354">
                  <c:v>25</c:v>
                </c:pt>
                <c:pt idx="5355">
                  <c:v>33</c:v>
                </c:pt>
                <c:pt idx="5356">
                  <c:v>17</c:v>
                </c:pt>
                <c:pt idx="5357">
                  <c:v>18</c:v>
                </c:pt>
                <c:pt idx="5358">
                  <c:v>22</c:v>
                </c:pt>
                <c:pt idx="5359">
                  <c:v>30</c:v>
                </c:pt>
                <c:pt idx="5360">
                  <c:v>30</c:v>
                </c:pt>
                <c:pt idx="5361">
                  <c:v>30</c:v>
                </c:pt>
                <c:pt idx="5362">
                  <c:v>30</c:v>
                </c:pt>
                <c:pt idx="5363">
                  <c:v>30</c:v>
                </c:pt>
                <c:pt idx="5364">
                  <c:v>34</c:v>
                </c:pt>
                <c:pt idx="5365">
                  <c:v>33</c:v>
                </c:pt>
                <c:pt idx="5366">
                  <c:v>34</c:v>
                </c:pt>
                <c:pt idx="5367">
                  <c:v>33</c:v>
                </c:pt>
                <c:pt idx="5368">
                  <c:v>34</c:v>
                </c:pt>
                <c:pt idx="5369">
                  <c:v>33</c:v>
                </c:pt>
                <c:pt idx="5370">
                  <c:v>33</c:v>
                </c:pt>
                <c:pt idx="5371">
                  <c:v>34</c:v>
                </c:pt>
                <c:pt idx="5372">
                  <c:v>33</c:v>
                </c:pt>
                <c:pt idx="5373">
                  <c:v>33</c:v>
                </c:pt>
                <c:pt idx="5374">
                  <c:v>33</c:v>
                </c:pt>
                <c:pt idx="5375">
                  <c:v>33</c:v>
                </c:pt>
                <c:pt idx="5376">
                  <c:v>34</c:v>
                </c:pt>
                <c:pt idx="5377">
                  <c:v>34</c:v>
                </c:pt>
                <c:pt idx="5378">
                  <c:v>34</c:v>
                </c:pt>
                <c:pt idx="5379">
                  <c:v>34</c:v>
                </c:pt>
                <c:pt idx="5380">
                  <c:v>33</c:v>
                </c:pt>
                <c:pt idx="5381">
                  <c:v>34</c:v>
                </c:pt>
                <c:pt idx="5382">
                  <c:v>33</c:v>
                </c:pt>
                <c:pt idx="5383">
                  <c:v>34</c:v>
                </c:pt>
                <c:pt idx="5384">
                  <c:v>33</c:v>
                </c:pt>
                <c:pt idx="5385">
                  <c:v>33</c:v>
                </c:pt>
                <c:pt idx="5386">
                  <c:v>34</c:v>
                </c:pt>
                <c:pt idx="5387">
                  <c:v>33</c:v>
                </c:pt>
                <c:pt idx="5388">
                  <c:v>33</c:v>
                </c:pt>
                <c:pt idx="5389">
                  <c:v>34</c:v>
                </c:pt>
                <c:pt idx="5390">
                  <c:v>33</c:v>
                </c:pt>
                <c:pt idx="5391">
                  <c:v>34</c:v>
                </c:pt>
                <c:pt idx="5392">
                  <c:v>34</c:v>
                </c:pt>
                <c:pt idx="5393">
                  <c:v>34</c:v>
                </c:pt>
                <c:pt idx="5394">
                  <c:v>33</c:v>
                </c:pt>
                <c:pt idx="5395">
                  <c:v>33</c:v>
                </c:pt>
                <c:pt idx="5396">
                  <c:v>33</c:v>
                </c:pt>
                <c:pt idx="5397">
                  <c:v>34</c:v>
                </c:pt>
                <c:pt idx="5398">
                  <c:v>34</c:v>
                </c:pt>
                <c:pt idx="5399">
                  <c:v>34</c:v>
                </c:pt>
                <c:pt idx="5400">
                  <c:v>34</c:v>
                </c:pt>
                <c:pt idx="5401">
                  <c:v>33</c:v>
                </c:pt>
                <c:pt idx="5402">
                  <c:v>34</c:v>
                </c:pt>
                <c:pt idx="5403">
                  <c:v>33</c:v>
                </c:pt>
                <c:pt idx="5404">
                  <c:v>32</c:v>
                </c:pt>
                <c:pt idx="5405">
                  <c:v>34</c:v>
                </c:pt>
                <c:pt idx="5406">
                  <c:v>34</c:v>
                </c:pt>
                <c:pt idx="5407">
                  <c:v>34</c:v>
                </c:pt>
                <c:pt idx="5408">
                  <c:v>32</c:v>
                </c:pt>
                <c:pt idx="5409">
                  <c:v>32</c:v>
                </c:pt>
                <c:pt idx="5410">
                  <c:v>32</c:v>
                </c:pt>
                <c:pt idx="5411">
                  <c:v>34</c:v>
                </c:pt>
                <c:pt idx="5412">
                  <c:v>34</c:v>
                </c:pt>
                <c:pt idx="5413">
                  <c:v>32</c:v>
                </c:pt>
                <c:pt idx="5414">
                  <c:v>30</c:v>
                </c:pt>
                <c:pt idx="5415">
                  <c:v>30</c:v>
                </c:pt>
                <c:pt idx="5416">
                  <c:v>30</c:v>
                </c:pt>
                <c:pt idx="5417">
                  <c:v>30</c:v>
                </c:pt>
                <c:pt idx="5418">
                  <c:v>31</c:v>
                </c:pt>
                <c:pt idx="5419">
                  <c:v>31</c:v>
                </c:pt>
                <c:pt idx="5420">
                  <c:v>30</c:v>
                </c:pt>
                <c:pt idx="5421">
                  <c:v>31</c:v>
                </c:pt>
                <c:pt idx="5422">
                  <c:v>31</c:v>
                </c:pt>
                <c:pt idx="5423">
                  <c:v>30</c:v>
                </c:pt>
                <c:pt idx="5424">
                  <c:v>42</c:v>
                </c:pt>
                <c:pt idx="5425">
                  <c:v>35</c:v>
                </c:pt>
                <c:pt idx="5426">
                  <c:v>43</c:v>
                </c:pt>
                <c:pt idx="5427">
                  <c:v>36</c:v>
                </c:pt>
                <c:pt idx="5428">
                  <c:v>35</c:v>
                </c:pt>
                <c:pt idx="5429">
                  <c:v>36</c:v>
                </c:pt>
                <c:pt idx="5430">
                  <c:v>43</c:v>
                </c:pt>
                <c:pt idx="5431">
                  <c:v>43</c:v>
                </c:pt>
                <c:pt idx="5432">
                  <c:v>42</c:v>
                </c:pt>
                <c:pt idx="5433">
                  <c:v>42</c:v>
                </c:pt>
                <c:pt idx="5434">
                  <c:v>35</c:v>
                </c:pt>
                <c:pt idx="5435">
                  <c:v>35</c:v>
                </c:pt>
                <c:pt idx="5436">
                  <c:v>35</c:v>
                </c:pt>
                <c:pt idx="5437">
                  <c:v>35</c:v>
                </c:pt>
                <c:pt idx="5438">
                  <c:v>36</c:v>
                </c:pt>
                <c:pt idx="5439">
                  <c:v>34</c:v>
                </c:pt>
                <c:pt idx="5440">
                  <c:v>34</c:v>
                </c:pt>
                <c:pt idx="5441">
                  <c:v>35</c:v>
                </c:pt>
                <c:pt idx="5442">
                  <c:v>34</c:v>
                </c:pt>
                <c:pt idx="5443">
                  <c:v>43</c:v>
                </c:pt>
                <c:pt idx="5444">
                  <c:v>37</c:v>
                </c:pt>
                <c:pt idx="5445">
                  <c:v>43</c:v>
                </c:pt>
                <c:pt idx="5446">
                  <c:v>37</c:v>
                </c:pt>
                <c:pt idx="5447">
                  <c:v>37</c:v>
                </c:pt>
                <c:pt idx="5448">
                  <c:v>45</c:v>
                </c:pt>
                <c:pt idx="5449">
                  <c:v>36</c:v>
                </c:pt>
                <c:pt idx="5450">
                  <c:v>36</c:v>
                </c:pt>
                <c:pt idx="5451">
                  <c:v>43</c:v>
                </c:pt>
                <c:pt idx="5452">
                  <c:v>36</c:v>
                </c:pt>
                <c:pt idx="5453">
                  <c:v>45</c:v>
                </c:pt>
                <c:pt idx="5454">
                  <c:v>45</c:v>
                </c:pt>
                <c:pt idx="5455">
                  <c:v>36</c:v>
                </c:pt>
                <c:pt idx="5456">
                  <c:v>36</c:v>
                </c:pt>
                <c:pt idx="5457">
                  <c:v>36</c:v>
                </c:pt>
                <c:pt idx="5458">
                  <c:v>36</c:v>
                </c:pt>
                <c:pt idx="5459">
                  <c:v>36</c:v>
                </c:pt>
                <c:pt idx="5460">
                  <c:v>36</c:v>
                </c:pt>
                <c:pt idx="5461">
                  <c:v>37</c:v>
                </c:pt>
                <c:pt idx="5462">
                  <c:v>36</c:v>
                </c:pt>
                <c:pt idx="5463">
                  <c:v>37</c:v>
                </c:pt>
                <c:pt idx="5464">
                  <c:v>37</c:v>
                </c:pt>
                <c:pt idx="5465">
                  <c:v>36</c:v>
                </c:pt>
                <c:pt idx="5466">
                  <c:v>35</c:v>
                </c:pt>
                <c:pt idx="5467">
                  <c:v>35</c:v>
                </c:pt>
                <c:pt idx="5468">
                  <c:v>36</c:v>
                </c:pt>
                <c:pt idx="5469">
                  <c:v>36</c:v>
                </c:pt>
                <c:pt idx="5470">
                  <c:v>27</c:v>
                </c:pt>
                <c:pt idx="5471">
                  <c:v>27</c:v>
                </c:pt>
                <c:pt idx="5472">
                  <c:v>30</c:v>
                </c:pt>
                <c:pt idx="5473">
                  <c:v>27</c:v>
                </c:pt>
                <c:pt idx="5474">
                  <c:v>27</c:v>
                </c:pt>
                <c:pt idx="5475">
                  <c:v>27</c:v>
                </c:pt>
                <c:pt idx="5476">
                  <c:v>30</c:v>
                </c:pt>
                <c:pt idx="5477">
                  <c:v>33</c:v>
                </c:pt>
                <c:pt idx="5478">
                  <c:v>27</c:v>
                </c:pt>
                <c:pt idx="5479">
                  <c:v>27</c:v>
                </c:pt>
                <c:pt idx="5480">
                  <c:v>27</c:v>
                </c:pt>
                <c:pt idx="5481">
                  <c:v>27</c:v>
                </c:pt>
                <c:pt idx="5482">
                  <c:v>33</c:v>
                </c:pt>
                <c:pt idx="5483">
                  <c:v>27</c:v>
                </c:pt>
                <c:pt idx="5484">
                  <c:v>27</c:v>
                </c:pt>
                <c:pt idx="5485">
                  <c:v>27</c:v>
                </c:pt>
                <c:pt idx="5486">
                  <c:v>31</c:v>
                </c:pt>
                <c:pt idx="5487">
                  <c:v>25</c:v>
                </c:pt>
                <c:pt idx="5488">
                  <c:v>25</c:v>
                </c:pt>
                <c:pt idx="5489">
                  <c:v>25</c:v>
                </c:pt>
                <c:pt idx="5490">
                  <c:v>25</c:v>
                </c:pt>
                <c:pt idx="5491">
                  <c:v>25</c:v>
                </c:pt>
                <c:pt idx="5492">
                  <c:v>25</c:v>
                </c:pt>
                <c:pt idx="5493">
                  <c:v>25</c:v>
                </c:pt>
                <c:pt idx="5494">
                  <c:v>25</c:v>
                </c:pt>
                <c:pt idx="5495">
                  <c:v>25</c:v>
                </c:pt>
                <c:pt idx="5496">
                  <c:v>25</c:v>
                </c:pt>
                <c:pt idx="5497">
                  <c:v>25</c:v>
                </c:pt>
                <c:pt idx="5498">
                  <c:v>25</c:v>
                </c:pt>
                <c:pt idx="5499">
                  <c:v>25</c:v>
                </c:pt>
                <c:pt idx="5500">
                  <c:v>25</c:v>
                </c:pt>
                <c:pt idx="5501">
                  <c:v>25</c:v>
                </c:pt>
                <c:pt idx="5502">
                  <c:v>25</c:v>
                </c:pt>
                <c:pt idx="5503">
                  <c:v>26</c:v>
                </c:pt>
                <c:pt idx="5504">
                  <c:v>25</c:v>
                </c:pt>
                <c:pt idx="5505">
                  <c:v>28</c:v>
                </c:pt>
                <c:pt idx="5506">
                  <c:v>25</c:v>
                </c:pt>
                <c:pt idx="5507">
                  <c:v>26</c:v>
                </c:pt>
                <c:pt idx="5508">
                  <c:v>28</c:v>
                </c:pt>
                <c:pt idx="5509">
                  <c:v>28</c:v>
                </c:pt>
                <c:pt idx="5510">
                  <c:v>25</c:v>
                </c:pt>
                <c:pt idx="5511">
                  <c:v>25</c:v>
                </c:pt>
                <c:pt idx="5512">
                  <c:v>23</c:v>
                </c:pt>
                <c:pt idx="5513">
                  <c:v>26</c:v>
                </c:pt>
                <c:pt idx="5514">
                  <c:v>23</c:v>
                </c:pt>
                <c:pt idx="5515">
                  <c:v>23</c:v>
                </c:pt>
                <c:pt idx="5516">
                  <c:v>25</c:v>
                </c:pt>
                <c:pt idx="5517">
                  <c:v>23</c:v>
                </c:pt>
                <c:pt idx="5518">
                  <c:v>25</c:v>
                </c:pt>
                <c:pt idx="5519">
                  <c:v>23</c:v>
                </c:pt>
                <c:pt idx="5520">
                  <c:v>25</c:v>
                </c:pt>
                <c:pt idx="5521">
                  <c:v>26</c:v>
                </c:pt>
                <c:pt idx="5522">
                  <c:v>23</c:v>
                </c:pt>
                <c:pt idx="5523">
                  <c:v>25</c:v>
                </c:pt>
                <c:pt idx="5524">
                  <c:v>23</c:v>
                </c:pt>
                <c:pt idx="5525">
                  <c:v>23</c:v>
                </c:pt>
                <c:pt idx="5526">
                  <c:v>25</c:v>
                </c:pt>
                <c:pt idx="5527">
                  <c:v>26</c:v>
                </c:pt>
                <c:pt idx="5528">
                  <c:v>25</c:v>
                </c:pt>
                <c:pt idx="5529">
                  <c:v>23</c:v>
                </c:pt>
                <c:pt idx="5530">
                  <c:v>23</c:v>
                </c:pt>
                <c:pt idx="5531">
                  <c:v>24</c:v>
                </c:pt>
                <c:pt idx="5532">
                  <c:v>24</c:v>
                </c:pt>
                <c:pt idx="5533">
                  <c:v>22</c:v>
                </c:pt>
                <c:pt idx="5534">
                  <c:v>22</c:v>
                </c:pt>
                <c:pt idx="5535">
                  <c:v>22</c:v>
                </c:pt>
                <c:pt idx="5536">
                  <c:v>22</c:v>
                </c:pt>
                <c:pt idx="5537">
                  <c:v>23</c:v>
                </c:pt>
                <c:pt idx="5538">
                  <c:v>23</c:v>
                </c:pt>
                <c:pt idx="5539">
                  <c:v>16</c:v>
                </c:pt>
                <c:pt idx="5540">
                  <c:v>18</c:v>
                </c:pt>
                <c:pt idx="5541">
                  <c:v>18</c:v>
                </c:pt>
                <c:pt idx="5542">
                  <c:v>18</c:v>
                </c:pt>
                <c:pt idx="5543">
                  <c:v>20</c:v>
                </c:pt>
                <c:pt idx="5544">
                  <c:v>20</c:v>
                </c:pt>
                <c:pt idx="5545">
                  <c:v>20</c:v>
                </c:pt>
                <c:pt idx="5546">
                  <c:v>20</c:v>
                </c:pt>
                <c:pt idx="5547">
                  <c:v>20</c:v>
                </c:pt>
                <c:pt idx="5548">
                  <c:v>20</c:v>
                </c:pt>
                <c:pt idx="5549">
                  <c:v>20</c:v>
                </c:pt>
                <c:pt idx="5550">
                  <c:v>20</c:v>
                </c:pt>
                <c:pt idx="5551">
                  <c:v>20</c:v>
                </c:pt>
                <c:pt idx="5552">
                  <c:v>20</c:v>
                </c:pt>
                <c:pt idx="5553">
                  <c:v>20</c:v>
                </c:pt>
                <c:pt idx="5554">
                  <c:v>21</c:v>
                </c:pt>
                <c:pt idx="5555">
                  <c:v>21</c:v>
                </c:pt>
                <c:pt idx="5556">
                  <c:v>21</c:v>
                </c:pt>
                <c:pt idx="5557">
                  <c:v>21</c:v>
                </c:pt>
                <c:pt idx="5558">
                  <c:v>21</c:v>
                </c:pt>
                <c:pt idx="5559">
                  <c:v>21</c:v>
                </c:pt>
                <c:pt idx="5560">
                  <c:v>21</c:v>
                </c:pt>
                <c:pt idx="5561">
                  <c:v>21</c:v>
                </c:pt>
                <c:pt idx="5562">
                  <c:v>30</c:v>
                </c:pt>
                <c:pt idx="5563">
                  <c:v>33</c:v>
                </c:pt>
                <c:pt idx="5564">
                  <c:v>32</c:v>
                </c:pt>
                <c:pt idx="5565">
                  <c:v>30</c:v>
                </c:pt>
                <c:pt idx="5566">
                  <c:v>23</c:v>
                </c:pt>
                <c:pt idx="5567">
                  <c:v>23</c:v>
                </c:pt>
                <c:pt idx="5568">
                  <c:v>27</c:v>
                </c:pt>
                <c:pt idx="5569">
                  <c:v>25</c:v>
                </c:pt>
                <c:pt idx="5570">
                  <c:v>29</c:v>
                </c:pt>
                <c:pt idx="5571">
                  <c:v>29</c:v>
                </c:pt>
                <c:pt idx="5572">
                  <c:v>26</c:v>
                </c:pt>
                <c:pt idx="5573">
                  <c:v>26</c:v>
                </c:pt>
                <c:pt idx="5574">
                  <c:v>29</c:v>
                </c:pt>
                <c:pt idx="5575">
                  <c:v>28</c:v>
                </c:pt>
                <c:pt idx="5576">
                  <c:v>26</c:v>
                </c:pt>
                <c:pt idx="5577">
                  <c:v>28</c:v>
                </c:pt>
                <c:pt idx="5578">
                  <c:v>27</c:v>
                </c:pt>
                <c:pt idx="5579">
                  <c:v>26</c:v>
                </c:pt>
                <c:pt idx="5580">
                  <c:v>26</c:v>
                </c:pt>
                <c:pt idx="5581">
                  <c:v>21</c:v>
                </c:pt>
                <c:pt idx="5582">
                  <c:v>22</c:v>
                </c:pt>
                <c:pt idx="5583">
                  <c:v>22</c:v>
                </c:pt>
                <c:pt idx="5584">
                  <c:v>22</c:v>
                </c:pt>
                <c:pt idx="5585">
                  <c:v>23</c:v>
                </c:pt>
                <c:pt idx="5586">
                  <c:v>23</c:v>
                </c:pt>
                <c:pt idx="5587">
                  <c:v>34</c:v>
                </c:pt>
                <c:pt idx="5588">
                  <c:v>34</c:v>
                </c:pt>
                <c:pt idx="5589">
                  <c:v>34</c:v>
                </c:pt>
                <c:pt idx="5590">
                  <c:v>24</c:v>
                </c:pt>
                <c:pt idx="5591">
                  <c:v>24</c:v>
                </c:pt>
                <c:pt idx="5592">
                  <c:v>24</c:v>
                </c:pt>
                <c:pt idx="5593">
                  <c:v>24</c:v>
                </c:pt>
                <c:pt idx="5594">
                  <c:v>23</c:v>
                </c:pt>
                <c:pt idx="5595">
                  <c:v>23</c:v>
                </c:pt>
                <c:pt idx="5596">
                  <c:v>23</c:v>
                </c:pt>
                <c:pt idx="5597">
                  <c:v>23</c:v>
                </c:pt>
                <c:pt idx="5598">
                  <c:v>22</c:v>
                </c:pt>
                <c:pt idx="5599">
                  <c:v>22</c:v>
                </c:pt>
                <c:pt idx="5600">
                  <c:v>22</c:v>
                </c:pt>
                <c:pt idx="5601">
                  <c:v>22</c:v>
                </c:pt>
                <c:pt idx="5602">
                  <c:v>19</c:v>
                </c:pt>
                <c:pt idx="5603">
                  <c:v>19</c:v>
                </c:pt>
                <c:pt idx="5604">
                  <c:v>31</c:v>
                </c:pt>
                <c:pt idx="5605">
                  <c:v>33</c:v>
                </c:pt>
                <c:pt idx="5606">
                  <c:v>31</c:v>
                </c:pt>
                <c:pt idx="5607">
                  <c:v>33</c:v>
                </c:pt>
                <c:pt idx="5608">
                  <c:v>33</c:v>
                </c:pt>
                <c:pt idx="5609">
                  <c:v>33</c:v>
                </c:pt>
                <c:pt idx="5610">
                  <c:v>31</c:v>
                </c:pt>
                <c:pt idx="5611">
                  <c:v>33</c:v>
                </c:pt>
                <c:pt idx="5612">
                  <c:v>31</c:v>
                </c:pt>
                <c:pt idx="5613">
                  <c:v>33</c:v>
                </c:pt>
                <c:pt idx="5614">
                  <c:v>31</c:v>
                </c:pt>
                <c:pt idx="5615">
                  <c:v>31</c:v>
                </c:pt>
                <c:pt idx="5616">
                  <c:v>33</c:v>
                </c:pt>
                <c:pt idx="5617">
                  <c:v>31</c:v>
                </c:pt>
                <c:pt idx="5618">
                  <c:v>33</c:v>
                </c:pt>
                <c:pt idx="5619">
                  <c:v>31</c:v>
                </c:pt>
                <c:pt idx="5620">
                  <c:v>33</c:v>
                </c:pt>
                <c:pt idx="5621">
                  <c:v>33</c:v>
                </c:pt>
                <c:pt idx="5622">
                  <c:v>31</c:v>
                </c:pt>
                <c:pt idx="5623">
                  <c:v>31</c:v>
                </c:pt>
                <c:pt idx="5624">
                  <c:v>33</c:v>
                </c:pt>
                <c:pt idx="5625">
                  <c:v>31</c:v>
                </c:pt>
                <c:pt idx="5626">
                  <c:v>31</c:v>
                </c:pt>
                <c:pt idx="5627">
                  <c:v>31</c:v>
                </c:pt>
                <c:pt idx="5628">
                  <c:v>33</c:v>
                </c:pt>
                <c:pt idx="5629">
                  <c:v>31</c:v>
                </c:pt>
                <c:pt idx="5630">
                  <c:v>31</c:v>
                </c:pt>
                <c:pt idx="5631">
                  <c:v>33</c:v>
                </c:pt>
                <c:pt idx="5632">
                  <c:v>31</c:v>
                </c:pt>
                <c:pt idx="5633">
                  <c:v>33</c:v>
                </c:pt>
                <c:pt idx="5634">
                  <c:v>33</c:v>
                </c:pt>
                <c:pt idx="5635">
                  <c:v>33</c:v>
                </c:pt>
                <c:pt idx="5636">
                  <c:v>33</c:v>
                </c:pt>
                <c:pt idx="5637">
                  <c:v>31</c:v>
                </c:pt>
                <c:pt idx="5638">
                  <c:v>33</c:v>
                </c:pt>
                <c:pt idx="5639">
                  <c:v>33</c:v>
                </c:pt>
                <c:pt idx="5640">
                  <c:v>31</c:v>
                </c:pt>
                <c:pt idx="5641">
                  <c:v>33</c:v>
                </c:pt>
                <c:pt idx="5642">
                  <c:v>31</c:v>
                </c:pt>
                <c:pt idx="5643">
                  <c:v>31</c:v>
                </c:pt>
                <c:pt idx="5644">
                  <c:v>31</c:v>
                </c:pt>
                <c:pt idx="5645">
                  <c:v>31</c:v>
                </c:pt>
                <c:pt idx="5646">
                  <c:v>31</c:v>
                </c:pt>
                <c:pt idx="5647">
                  <c:v>33</c:v>
                </c:pt>
                <c:pt idx="5648">
                  <c:v>31</c:v>
                </c:pt>
                <c:pt idx="5649">
                  <c:v>31</c:v>
                </c:pt>
                <c:pt idx="5650">
                  <c:v>33</c:v>
                </c:pt>
                <c:pt idx="5651">
                  <c:v>31</c:v>
                </c:pt>
                <c:pt idx="5652">
                  <c:v>31</c:v>
                </c:pt>
                <c:pt idx="5653">
                  <c:v>33</c:v>
                </c:pt>
                <c:pt idx="5654">
                  <c:v>33</c:v>
                </c:pt>
                <c:pt idx="5655">
                  <c:v>31</c:v>
                </c:pt>
                <c:pt idx="5656">
                  <c:v>33</c:v>
                </c:pt>
                <c:pt idx="5657">
                  <c:v>33</c:v>
                </c:pt>
                <c:pt idx="5658">
                  <c:v>33</c:v>
                </c:pt>
                <c:pt idx="5659">
                  <c:v>31</c:v>
                </c:pt>
                <c:pt idx="5660">
                  <c:v>33</c:v>
                </c:pt>
                <c:pt idx="5661">
                  <c:v>31</c:v>
                </c:pt>
                <c:pt idx="5662">
                  <c:v>33</c:v>
                </c:pt>
                <c:pt idx="5663">
                  <c:v>33</c:v>
                </c:pt>
                <c:pt idx="5664">
                  <c:v>31</c:v>
                </c:pt>
                <c:pt idx="5665">
                  <c:v>33</c:v>
                </c:pt>
                <c:pt idx="5666">
                  <c:v>31</c:v>
                </c:pt>
                <c:pt idx="5667">
                  <c:v>31</c:v>
                </c:pt>
                <c:pt idx="5668">
                  <c:v>33</c:v>
                </c:pt>
                <c:pt idx="5669">
                  <c:v>33</c:v>
                </c:pt>
                <c:pt idx="5670">
                  <c:v>33</c:v>
                </c:pt>
                <c:pt idx="5671">
                  <c:v>31</c:v>
                </c:pt>
                <c:pt idx="5672">
                  <c:v>33</c:v>
                </c:pt>
                <c:pt idx="5673">
                  <c:v>31</c:v>
                </c:pt>
                <c:pt idx="5674">
                  <c:v>33</c:v>
                </c:pt>
                <c:pt idx="5675">
                  <c:v>31</c:v>
                </c:pt>
                <c:pt idx="5676">
                  <c:v>33</c:v>
                </c:pt>
                <c:pt idx="5677">
                  <c:v>31</c:v>
                </c:pt>
                <c:pt idx="5678">
                  <c:v>31</c:v>
                </c:pt>
                <c:pt idx="5679">
                  <c:v>33</c:v>
                </c:pt>
                <c:pt idx="5680">
                  <c:v>20</c:v>
                </c:pt>
                <c:pt idx="5681">
                  <c:v>19</c:v>
                </c:pt>
                <c:pt idx="5682">
                  <c:v>19</c:v>
                </c:pt>
                <c:pt idx="5683">
                  <c:v>20</c:v>
                </c:pt>
                <c:pt idx="5684">
                  <c:v>20</c:v>
                </c:pt>
                <c:pt idx="5685">
                  <c:v>20</c:v>
                </c:pt>
                <c:pt idx="5686">
                  <c:v>20</c:v>
                </c:pt>
                <c:pt idx="5687">
                  <c:v>18</c:v>
                </c:pt>
                <c:pt idx="5688">
                  <c:v>18</c:v>
                </c:pt>
                <c:pt idx="5689">
                  <c:v>18</c:v>
                </c:pt>
                <c:pt idx="5690">
                  <c:v>18</c:v>
                </c:pt>
                <c:pt idx="5691">
                  <c:v>18</c:v>
                </c:pt>
                <c:pt idx="5692">
                  <c:v>18</c:v>
                </c:pt>
                <c:pt idx="5693">
                  <c:v>18</c:v>
                </c:pt>
                <c:pt idx="5694">
                  <c:v>16</c:v>
                </c:pt>
                <c:pt idx="5695">
                  <c:v>18</c:v>
                </c:pt>
                <c:pt idx="5696">
                  <c:v>18</c:v>
                </c:pt>
                <c:pt idx="5697">
                  <c:v>16</c:v>
                </c:pt>
                <c:pt idx="5698">
                  <c:v>16</c:v>
                </c:pt>
                <c:pt idx="5699">
                  <c:v>18</c:v>
                </c:pt>
                <c:pt idx="5700">
                  <c:v>18</c:v>
                </c:pt>
                <c:pt idx="5701">
                  <c:v>18</c:v>
                </c:pt>
                <c:pt idx="5702">
                  <c:v>18</c:v>
                </c:pt>
                <c:pt idx="5703">
                  <c:v>16</c:v>
                </c:pt>
                <c:pt idx="5704">
                  <c:v>16</c:v>
                </c:pt>
                <c:pt idx="5705">
                  <c:v>18</c:v>
                </c:pt>
                <c:pt idx="5706">
                  <c:v>18</c:v>
                </c:pt>
                <c:pt idx="5707">
                  <c:v>16</c:v>
                </c:pt>
                <c:pt idx="5708">
                  <c:v>18</c:v>
                </c:pt>
                <c:pt idx="5709">
                  <c:v>30</c:v>
                </c:pt>
                <c:pt idx="5710">
                  <c:v>29</c:v>
                </c:pt>
                <c:pt idx="5711">
                  <c:v>32</c:v>
                </c:pt>
                <c:pt idx="5712">
                  <c:v>29</c:v>
                </c:pt>
                <c:pt idx="5713">
                  <c:v>32</c:v>
                </c:pt>
                <c:pt idx="5714">
                  <c:v>30</c:v>
                </c:pt>
                <c:pt idx="5715">
                  <c:v>32</c:v>
                </c:pt>
                <c:pt idx="5716">
                  <c:v>32</c:v>
                </c:pt>
                <c:pt idx="5717">
                  <c:v>29</c:v>
                </c:pt>
                <c:pt idx="5718">
                  <c:v>32</c:v>
                </c:pt>
                <c:pt idx="5719">
                  <c:v>32</c:v>
                </c:pt>
                <c:pt idx="5720">
                  <c:v>32</c:v>
                </c:pt>
                <c:pt idx="5721">
                  <c:v>32</c:v>
                </c:pt>
                <c:pt idx="5722">
                  <c:v>32</c:v>
                </c:pt>
                <c:pt idx="5723">
                  <c:v>28</c:v>
                </c:pt>
                <c:pt idx="5724">
                  <c:v>28</c:v>
                </c:pt>
                <c:pt idx="5725">
                  <c:v>28</c:v>
                </c:pt>
                <c:pt idx="5726">
                  <c:v>28</c:v>
                </c:pt>
                <c:pt idx="5727">
                  <c:v>28</c:v>
                </c:pt>
                <c:pt idx="5728">
                  <c:v>28</c:v>
                </c:pt>
                <c:pt idx="5729">
                  <c:v>24</c:v>
                </c:pt>
                <c:pt idx="5730">
                  <c:v>25</c:v>
                </c:pt>
                <c:pt idx="5731">
                  <c:v>24</c:v>
                </c:pt>
                <c:pt idx="5732">
                  <c:v>24</c:v>
                </c:pt>
                <c:pt idx="5733">
                  <c:v>24</c:v>
                </c:pt>
                <c:pt idx="5734">
                  <c:v>25</c:v>
                </c:pt>
                <c:pt idx="5735">
                  <c:v>24</c:v>
                </c:pt>
                <c:pt idx="5736">
                  <c:v>25</c:v>
                </c:pt>
                <c:pt idx="5737">
                  <c:v>25</c:v>
                </c:pt>
                <c:pt idx="5738">
                  <c:v>25</c:v>
                </c:pt>
                <c:pt idx="5739">
                  <c:v>25</c:v>
                </c:pt>
                <c:pt idx="5740">
                  <c:v>25</c:v>
                </c:pt>
                <c:pt idx="5741">
                  <c:v>24</c:v>
                </c:pt>
                <c:pt idx="5742">
                  <c:v>25</c:v>
                </c:pt>
                <c:pt idx="5743">
                  <c:v>24</c:v>
                </c:pt>
                <c:pt idx="5744">
                  <c:v>24</c:v>
                </c:pt>
                <c:pt idx="5745">
                  <c:v>24</c:v>
                </c:pt>
                <c:pt idx="5746">
                  <c:v>25</c:v>
                </c:pt>
                <c:pt idx="5747">
                  <c:v>25</c:v>
                </c:pt>
                <c:pt idx="5748">
                  <c:v>25</c:v>
                </c:pt>
                <c:pt idx="5749">
                  <c:v>24</c:v>
                </c:pt>
                <c:pt idx="5750">
                  <c:v>25</c:v>
                </c:pt>
                <c:pt idx="5751">
                  <c:v>31</c:v>
                </c:pt>
                <c:pt idx="5752">
                  <c:v>35</c:v>
                </c:pt>
                <c:pt idx="5753">
                  <c:v>32</c:v>
                </c:pt>
                <c:pt idx="5754">
                  <c:v>35</c:v>
                </c:pt>
                <c:pt idx="5755">
                  <c:v>32</c:v>
                </c:pt>
                <c:pt idx="5756">
                  <c:v>32</c:v>
                </c:pt>
                <c:pt idx="5757">
                  <c:v>35</c:v>
                </c:pt>
                <c:pt idx="5758">
                  <c:v>34</c:v>
                </c:pt>
                <c:pt idx="5759">
                  <c:v>34</c:v>
                </c:pt>
                <c:pt idx="5760">
                  <c:v>34</c:v>
                </c:pt>
                <c:pt idx="5761">
                  <c:v>31</c:v>
                </c:pt>
                <c:pt idx="5762">
                  <c:v>34</c:v>
                </c:pt>
                <c:pt idx="5763">
                  <c:v>31</c:v>
                </c:pt>
                <c:pt idx="5764">
                  <c:v>34</c:v>
                </c:pt>
                <c:pt idx="5765">
                  <c:v>33</c:v>
                </c:pt>
                <c:pt idx="5766">
                  <c:v>31</c:v>
                </c:pt>
                <c:pt idx="5767">
                  <c:v>33</c:v>
                </c:pt>
                <c:pt idx="5768">
                  <c:v>34</c:v>
                </c:pt>
                <c:pt idx="5769">
                  <c:v>34</c:v>
                </c:pt>
                <c:pt idx="5770">
                  <c:v>34</c:v>
                </c:pt>
                <c:pt idx="5771">
                  <c:v>34</c:v>
                </c:pt>
                <c:pt idx="5772">
                  <c:v>34</c:v>
                </c:pt>
                <c:pt idx="5773">
                  <c:v>34</c:v>
                </c:pt>
                <c:pt idx="5774">
                  <c:v>20</c:v>
                </c:pt>
                <c:pt idx="5775">
                  <c:v>21</c:v>
                </c:pt>
                <c:pt idx="5776">
                  <c:v>20</c:v>
                </c:pt>
                <c:pt idx="5777">
                  <c:v>21</c:v>
                </c:pt>
                <c:pt idx="5778">
                  <c:v>99</c:v>
                </c:pt>
                <c:pt idx="5779">
                  <c:v>99</c:v>
                </c:pt>
                <c:pt idx="5780">
                  <c:v>102</c:v>
                </c:pt>
                <c:pt idx="5781">
                  <c:v>25</c:v>
                </c:pt>
                <c:pt idx="5782">
                  <c:v>24</c:v>
                </c:pt>
                <c:pt idx="5783">
                  <c:v>25</c:v>
                </c:pt>
                <c:pt idx="5784">
                  <c:v>25</c:v>
                </c:pt>
                <c:pt idx="5785">
                  <c:v>24</c:v>
                </c:pt>
                <c:pt idx="5786">
                  <c:v>24</c:v>
                </c:pt>
                <c:pt idx="5787">
                  <c:v>24</c:v>
                </c:pt>
                <c:pt idx="5788">
                  <c:v>24</c:v>
                </c:pt>
                <c:pt idx="5789">
                  <c:v>24</c:v>
                </c:pt>
                <c:pt idx="5790">
                  <c:v>111</c:v>
                </c:pt>
                <c:pt idx="5791">
                  <c:v>111</c:v>
                </c:pt>
                <c:pt idx="5792">
                  <c:v>111</c:v>
                </c:pt>
                <c:pt idx="5793">
                  <c:v>106</c:v>
                </c:pt>
                <c:pt idx="5794">
                  <c:v>42</c:v>
                </c:pt>
                <c:pt idx="5795">
                  <c:v>41</c:v>
                </c:pt>
                <c:pt idx="5796">
                  <c:v>38</c:v>
                </c:pt>
                <c:pt idx="5797">
                  <c:v>38</c:v>
                </c:pt>
                <c:pt idx="5798">
                  <c:v>31</c:v>
                </c:pt>
                <c:pt idx="5799">
                  <c:v>35</c:v>
                </c:pt>
                <c:pt idx="5800">
                  <c:v>35</c:v>
                </c:pt>
                <c:pt idx="5801">
                  <c:v>35</c:v>
                </c:pt>
                <c:pt idx="5802">
                  <c:v>36</c:v>
                </c:pt>
                <c:pt idx="5803">
                  <c:v>36</c:v>
                </c:pt>
                <c:pt idx="5804">
                  <c:v>36</c:v>
                </c:pt>
                <c:pt idx="5805">
                  <c:v>36</c:v>
                </c:pt>
                <c:pt idx="5806">
                  <c:v>36</c:v>
                </c:pt>
                <c:pt idx="5807">
                  <c:v>36</c:v>
                </c:pt>
                <c:pt idx="5808">
                  <c:v>35</c:v>
                </c:pt>
                <c:pt idx="5809">
                  <c:v>35</c:v>
                </c:pt>
                <c:pt idx="5810">
                  <c:v>35</c:v>
                </c:pt>
                <c:pt idx="5811">
                  <c:v>35</c:v>
                </c:pt>
                <c:pt idx="5812">
                  <c:v>35</c:v>
                </c:pt>
                <c:pt idx="5813">
                  <c:v>35</c:v>
                </c:pt>
                <c:pt idx="5814">
                  <c:v>30</c:v>
                </c:pt>
                <c:pt idx="5815">
                  <c:v>30</c:v>
                </c:pt>
                <c:pt idx="5816">
                  <c:v>30</c:v>
                </c:pt>
                <c:pt idx="5817">
                  <c:v>30</c:v>
                </c:pt>
                <c:pt idx="5818">
                  <c:v>30</c:v>
                </c:pt>
                <c:pt idx="5819">
                  <c:v>30</c:v>
                </c:pt>
                <c:pt idx="5820">
                  <c:v>30</c:v>
                </c:pt>
                <c:pt idx="5821">
                  <c:v>30</c:v>
                </c:pt>
                <c:pt idx="5822">
                  <c:v>30</c:v>
                </c:pt>
                <c:pt idx="5823">
                  <c:v>31</c:v>
                </c:pt>
                <c:pt idx="5824">
                  <c:v>31</c:v>
                </c:pt>
                <c:pt idx="5825">
                  <c:v>25</c:v>
                </c:pt>
                <c:pt idx="5826">
                  <c:v>29</c:v>
                </c:pt>
                <c:pt idx="5827">
                  <c:v>29</c:v>
                </c:pt>
                <c:pt idx="5828">
                  <c:v>31</c:v>
                </c:pt>
                <c:pt idx="5829">
                  <c:v>31</c:v>
                </c:pt>
                <c:pt idx="5830">
                  <c:v>25</c:v>
                </c:pt>
                <c:pt idx="5831">
                  <c:v>25</c:v>
                </c:pt>
                <c:pt idx="5832">
                  <c:v>29</c:v>
                </c:pt>
                <c:pt idx="5833">
                  <c:v>25</c:v>
                </c:pt>
                <c:pt idx="5834">
                  <c:v>29</c:v>
                </c:pt>
                <c:pt idx="5835">
                  <c:v>31</c:v>
                </c:pt>
                <c:pt idx="5836">
                  <c:v>31</c:v>
                </c:pt>
                <c:pt idx="5837">
                  <c:v>31</c:v>
                </c:pt>
                <c:pt idx="5838">
                  <c:v>28</c:v>
                </c:pt>
                <c:pt idx="5839">
                  <c:v>25</c:v>
                </c:pt>
                <c:pt idx="5840">
                  <c:v>25</c:v>
                </c:pt>
                <c:pt idx="5841">
                  <c:v>23</c:v>
                </c:pt>
                <c:pt idx="5842">
                  <c:v>23</c:v>
                </c:pt>
                <c:pt idx="5843">
                  <c:v>24</c:v>
                </c:pt>
                <c:pt idx="5844">
                  <c:v>25</c:v>
                </c:pt>
                <c:pt idx="5845">
                  <c:v>25</c:v>
                </c:pt>
                <c:pt idx="5846">
                  <c:v>23</c:v>
                </c:pt>
                <c:pt idx="5847">
                  <c:v>23</c:v>
                </c:pt>
                <c:pt idx="5848">
                  <c:v>23</c:v>
                </c:pt>
                <c:pt idx="5849">
                  <c:v>25</c:v>
                </c:pt>
                <c:pt idx="5850">
                  <c:v>25</c:v>
                </c:pt>
                <c:pt idx="5851">
                  <c:v>25</c:v>
                </c:pt>
                <c:pt idx="5852">
                  <c:v>25</c:v>
                </c:pt>
                <c:pt idx="5853">
                  <c:v>25</c:v>
                </c:pt>
                <c:pt idx="5854">
                  <c:v>25</c:v>
                </c:pt>
                <c:pt idx="5855">
                  <c:v>23</c:v>
                </c:pt>
                <c:pt idx="5856">
                  <c:v>25</c:v>
                </c:pt>
                <c:pt idx="5857">
                  <c:v>23</c:v>
                </c:pt>
                <c:pt idx="5858">
                  <c:v>25</c:v>
                </c:pt>
                <c:pt idx="5859">
                  <c:v>23</c:v>
                </c:pt>
                <c:pt idx="5860">
                  <c:v>25</c:v>
                </c:pt>
                <c:pt idx="5861">
                  <c:v>25</c:v>
                </c:pt>
                <c:pt idx="5862">
                  <c:v>37</c:v>
                </c:pt>
                <c:pt idx="5863">
                  <c:v>36</c:v>
                </c:pt>
                <c:pt idx="5864">
                  <c:v>33</c:v>
                </c:pt>
                <c:pt idx="5865">
                  <c:v>37</c:v>
                </c:pt>
                <c:pt idx="5866">
                  <c:v>37</c:v>
                </c:pt>
                <c:pt idx="5867">
                  <c:v>37</c:v>
                </c:pt>
                <c:pt idx="5868">
                  <c:v>34</c:v>
                </c:pt>
                <c:pt idx="5869">
                  <c:v>34</c:v>
                </c:pt>
                <c:pt idx="5870">
                  <c:v>37</c:v>
                </c:pt>
                <c:pt idx="5871">
                  <c:v>36</c:v>
                </c:pt>
                <c:pt idx="5872">
                  <c:v>37</c:v>
                </c:pt>
                <c:pt idx="5873">
                  <c:v>34</c:v>
                </c:pt>
                <c:pt idx="5874">
                  <c:v>33</c:v>
                </c:pt>
                <c:pt idx="5875">
                  <c:v>37</c:v>
                </c:pt>
                <c:pt idx="5876">
                  <c:v>37</c:v>
                </c:pt>
                <c:pt idx="5877">
                  <c:v>37</c:v>
                </c:pt>
                <c:pt idx="5878">
                  <c:v>37</c:v>
                </c:pt>
                <c:pt idx="5879">
                  <c:v>37</c:v>
                </c:pt>
                <c:pt idx="5880">
                  <c:v>37</c:v>
                </c:pt>
                <c:pt idx="5881">
                  <c:v>34</c:v>
                </c:pt>
                <c:pt idx="5882">
                  <c:v>37</c:v>
                </c:pt>
                <c:pt idx="5883">
                  <c:v>37</c:v>
                </c:pt>
                <c:pt idx="5884">
                  <c:v>38</c:v>
                </c:pt>
                <c:pt idx="5885">
                  <c:v>37</c:v>
                </c:pt>
                <c:pt idx="5886">
                  <c:v>37</c:v>
                </c:pt>
                <c:pt idx="5887">
                  <c:v>38</c:v>
                </c:pt>
                <c:pt idx="5888">
                  <c:v>37</c:v>
                </c:pt>
                <c:pt idx="5889">
                  <c:v>38</c:v>
                </c:pt>
                <c:pt idx="5890">
                  <c:v>36</c:v>
                </c:pt>
                <c:pt idx="5891">
                  <c:v>36</c:v>
                </c:pt>
                <c:pt idx="5892">
                  <c:v>37</c:v>
                </c:pt>
                <c:pt idx="5893">
                  <c:v>35</c:v>
                </c:pt>
                <c:pt idx="5894">
                  <c:v>38</c:v>
                </c:pt>
                <c:pt idx="5895">
                  <c:v>35</c:v>
                </c:pt>
                <c:pt idx="5896">
                  <c:v>36</c:v>
                </c:pt>
                <c:pt idx="5897">
                  <c:v>37</c:v>
                </c:pt>
                <c:pt idx="5898">
                  <c:v>44</c:v>
                </c:pt>
                <c:pt idx="5899">
                  <c:v>44</c:v>
                </c:pt>
                <c:pt idx="5900">
                  <c:v>44</c:v>
                </c:pt>
                <c:pt idx="5901">
                  <c:v>44</c:v>
                </c:pt>
                <c:pt idx="5902">
                  <c:v>44</c:v>
                </c:pt>
                <c:pt idx="5903">
                  <c:v>44</c:v>
                </c:pt>
                <c:pt idx="5904">
                  <c:v>44</c:v>
                </c:pt>
                <c:pt idx="5905">
                  <c:v>44</c:v>
                </c:pt>
                <c:pt idx="5906">
                  <c:v>44</c:v>
                </c:pt>
                <c:pt idx="5907">
                  <c:v>44</c:v>
                </c:pt>
                <c:pt idx="5908">
                  <c:v>44</c:v>
                </c:pt>
                <c:pt idx="5909">
                  <c:v>44</c:v>
                </c:pt>
                <c:pt idx="5910">
                  <c:v>44</c:v>
                </c:pt>
                <c:pt idx="5911">
                  <c:v>44</c:v>
                </c:pt>
                <c:pt idx="5912">
                  <c:v>44</c:v>
                </c:pt>
                <c:pt idx="5913">
                  <c:v>44</c:v>
                </c:pt>
                <c:pt idx="5914">
                  <c:v>44</c:v>
                </c:pt>
                <c:pt idx="5915">
                  <c:v>44</c:v>
                </c:pt>
                <c:pt idx="5916">
                  <c:v>44</c:v>
                </c:pt>
                <c:pt idx="5917">
                  <c:v>44</c:v>
                </c:pt>
                <c:pt idx="5918">
                  <c:v>29</c:v>
                </c:pt>
                <c:pt idx="5919">
                  <c:v>29</c:v>
                </c:pt>
                <c:pt idx="5920">
                  <c:v>29</c:v>
                </c:pt>
                <c:pt idx="5921">
                  <c:v>28</c:v>
                </c:pt>
                <c:pt idx="5922">
                  <c:v>28</c:v>
                </c:pt>
                <c:pt idx="5923">
                  <c:v>29</c:v>
                </c:pt>
                <c:pt idx="5924">
                  <c:v>28</c:v>
                </c:pt>
                <c:pt idx="5925">
                  <c:v>28</c:v>
                </c:pt>
                <c:pt idx="5926">
                  <c:v>28</c:v>
                </c:pt>
                <c:pt idx="5927">
                  <c:v>28</c:v>
                </c:pt>
                <c:pt idx="5928">
                  <c:v>28</c:v>
                </c:pt>
                <c:pt idx="5929">
                  <c:v>28</c:v>
                </c:pt>
                <c:pt idx="5930">
                  <c:v>28</c:v>
                </c:pt>
                <c:pt idx="5931">
                  <c:v>28</c:v>
                </c:pt>
                <c:pt idx="5932">
                  <c:v>28</c:v>
                </c:pt>
                <c:pt idx="5933">
                  <c:v>28</c:v>
                </c:pt>
                <c:pt idx="5934">
                  <c:v>28</c:v>
                </c:pt>
                <c:pt idx="5935">
                  <c:v>28</c:v>
                </c:pt>
                <c:pt idx="5936">
                  <c:v>28</c:v>
                </c:pt>
                <c:pt idx="5937">
                  <c:v>28</c:v>
                </c:pt>
                <c:pt idx="5938">
                  <c:v>28</c:v>
                </c:pt>
                <c:pt idx="5939">
                  <c:v>28</c:v>
                </c:pt>
                <c:pt idx="5940">
                  <c:v>28</c:v>
                </c:pt>
                <c:pt idx="5941">
                  <c:v>28</c:v>
                </c:pt>
                <c:pt idx="5942">
                  <c:v>24</c:v>
                </c:pt>
                <c:pt idx="5943">
                  <c:v>26</c:v>
                </c:pt>
                <c:pt idx="5944">
                  <c:v>24</c:v>
                </c:pt>
                <c:pt idx="5945">
                  <c:v>25</c:v>
                </c:pt>
                <c:pt idx="5946">
                  <c:v>27</c:v>
                </c:pt>
                <c:pt idx="5947">
                  <c:v>25</c:v>
                </c:pt>
                <c:pt idx="5948">
                  <c:v>25</c:v>
                </c:pt>
                <c:pt idx="5949">
                  <c:v>27</c:v>
                </c:pt>
                <c:pt idx="5950">
                  <c:v>26</c:v>
                </c:pt>
                <c:pt idx="5951">
                  <c:v>26</c:v>
                </c:pt>
                <c:pt idx="5952">
                  <c:v>26</c:v>
                </c:pt>
                <c:pt idx="5953">
                  <c:v>26</c:v>
                </c:pt>
                <c:pt idx="5954">
                  <c:v>26</c:v>
                </c:pt>
                <c:pt idx="5955">
                  <c:v>26</c:v>
                </c:pt>
                <c:pt idx="5956">
                  <c:v>27</c:v>
                </c:pt>
                <c:pt idx="5957">
                  <c:v>27</c:v>
                </c:pt>
                <c:pt idx="5958">
                  <c:v>27</c:v>
                </c:pt>
                <c:pt idx="5959">
                  <c:v>37</c:v>
                </c:pt>
                <c:pt idx="5960">
                  <c:v>37</c:v>
                </c:pt>
                <c:pt idx="5961">
                  <c:v>37</c:v>
                </c:pt>
                <c:pt idx="5962">
                  <c:v>37</c:v>
                </c:pt>
                <c:pt idx="5963">
                  <c:v>33</c:v>
                </c:pt>
                <c:pt idx="5964">
                  <c:v>32</c:v>
                </c:pt>
                <c:pt idx="5965">
                  <c:v>30</c:v>
                </c:pt>
                <c:pt idx="5966">
                  <c:v>30</c:v>
                </c:pt>
                <c:pt idx="5967">
                  <c:v>30</c:v>
                </c:pt>
                <c:pt idx="5968">
                  <c:v>30</c:v>
                </c:pt>
                <c:pt idx="5969">
                  <c:v>27</c:v>
                </c:pt>
                <c:pt idx="5970">
                  <c:v>30</c:v>
                </c:pt>
                <c:pt idx="5971">
                  <c:v>27</c:v>
                </c:pt>
                <c:pt idx="5972">
                  <c:v>30</c:v>
                </c:pt>
                <c:pt idx="5973">
                  <c:v>30</c:v>
                </c:pt>
                <c:pt idx="5974">
                  <c:v>27</c:v>
                </c:pt>
                <c:pt idx="5975">
                  <c:v>27</c:v>
                </c:pt>
                <c:pt idx="5976">
                  <c:v>23</c:v>
                </c:pt>
                <c:pt idx="5977">
                  <c:v>23</c:v>
                </c:pt>
                <c:pt idx="5978">
                  <c:v>23</c:v>
                </c:pt>
                <c:pt idx="5979">
                  <c:v>26</c:v>
                </c:pt>
                <c:pt idx="5980">
                  <c:v>26</c:v>
                </c:pt>
                <c:pt idx="5981">
                  <c:v>27</c:v>
                </c:pt>
                <c:pt idx="5982">
                  <c:v>27</c:v>
                </c:pt>
                <c:pt idx="5983">
                  <c:v>27</c:v>
                </c:pt>
                <c:pt idx="5984">
                  <c:v>28</c:v>
                </c:pt>
                <c:pt idx="5985">
                  <c:v>26</c:v>
                </c:pt>
                <c:pt idx="5986">
                  <c:v>28</c:v>
                </c:pt>
                <c:pt idx="5987">
                  <c:v>26</c:v>
                </c:pt>
                <c:pt idx="5988">
                  <c:v>26</c:v>
                </c:pt>
                <c:pt idx="5989">
                  <c:v>28</c:v>
                </c:pt>
                <c:pt idx="5990">
                  <c:v>23</c:v>
                </c:pt>
                <c:pt idx="5991">
                  <c:v>23</c:v>
                </c:pt>
                <c:pt idx="5992">
                  <c:v>23</c:v>
                </c:pt>
                <c:pt idx="5993">
                  <c:v>22</c:v>
                </c:pt>
                <c:pt idx="5994">
                  <c:v>22</c:v>
                </c:pt>
                <c:pt idx="5995">
                  <c:v>22</c:v>
                </c:pt>
                <c:pt idx="5996">
                  <c:v>22</c:v>
                </c:pt>
                <c:pt idx="5997">
                  <c:v>22</c:v>
                </c:pt>
                <c:pt idx="5998">
                  <c:v>22</c:v>
                </c:pt>
                <c:pt idx="5999">
                  <c:v>22</c:v>
                </c:pt>
                <c:pt idx="6000">
                  <c:v>32</c:v>
                </c:pt>
                <c:pt idx="6001">
                  <c:v>33</c:v>
                </c:pt>
                <c:pt idx="6002">
                  <c:v>33</c:v>
                </c:pt>
                <c:pt idx="6003">
                  <c:v>32</c:v>
                </c:pt>
                <c:pt idx="6004">
                  <c:v>32</c:v>
                </c:pt>
                <c:pt idx="6005">
                  <c:v>32</c:v>
                </c:pt>
                <c:pt idx="6006">
                  <c:v>33</c:v>
                </c:pt>
                <c:pt idx="6007">
                  <c:v>33</c:v>
                </c:pt>
                <c:pt idx="6008">
                  <c:v>33</c:v>
                </c:pt>
                <c:pt idx="6009">
                  <c:v>32</c:v>
                </c:pt>
                <c:pt idx="6010">
                  <c:v>32</c:v>
                </c:pt>
                <c:pt idx="6011">
                  <c:v>32</c:v>
                </c:pt>
                <c:pt idx="6012">
                  <c:v>32</c:v>
                </c:pt>
                <c:pt idx="6013">
                  <c:v>33</c:v>
                </c:pt>
                <c:pt idx="6014">
                  <c:v>33</c:v>
                </c:pt>
                <c:pt idx="6015">
                  <c:v>33</c:v>
                </c:pt>
                <c:pt idx="6016">
                  <c:v>33</c:v>
                </c:pt>
                <c:pt idx="6017">
                  <c:v>32</c:v>
                </c:pt>
                <c:pt idx="6018">
                  <c:v>33</c:v>
                </c:pt>
                <c:pt idx="6019">
                  <c:v>32</c:v>
                </c:pt>
                <c:pt idx="6020">
                  <c:v>33</c:v>
                </c:pt>
                <c:pt idx="6021">
                  <c:v>32</c:v>
                </c:pt>
                <c:pt idx="6022">
                  <c:v>32</c:v>
                </c:pt>
                <c:pt idx="6023">
                  <c:v>33</c:v>
                </c:pt>
                <c:pt idx="6024">
                  <c:v>33</c:v>
                </c:pt>
                <c:pt idx="6025">
                  <c:v>32</c:v>
                </c:pt>
                <c:pt idx="6026">
                  <c:v>32</c:v>
                </c:pt>
                <c:pt idx="6027">
                  <c:v>33</c:v>
                </c:pt>
                <c:pt idx="6028">
                  <c:v>33</c:v>
                </c:pt>
                <c:pt idx="6029">
                  <c:v>32</c:v>
                </c:pt>
                <c:pt idx="6030">
                  <c:v>33</c:v>
                </c:pt>
                <c:pt idx="6031">
                  <c:v>32</c:v>
                </c:pt>
                <c:pt idx="6032">
                  <c:v>32</c:v>
                </c:pt>
                <c:pt idx="6033">
                  <c:v>33</c:v>
                </c:pt>
                <c:pt idx="6034">
                  <c:v>33</c:v>
                </c:pt>
                <c:pt idx="6035">
                  <c:v>33</c:v>
                </c:pt>
                <c:pt idx="6036">
                  <c:v>32</c:v>
                </c:pt>
                <c:pt idx="6037">
                  <c:v>33</c:v>
                </c:pt>
                <c:pt idx="6038">
                  <c:v>33</c:v>
                </c:pt>
                <c:pt idx="6039">
                  <c:v>32</c:v>
                </c:pt>
                <c:pt idx="6040">
                  <c:v>32</c:v>
                </c:pt>
                <c:pt idx="6041">
                  <c:v>32</c:v>
                </c:pt>
                <c:pt idx="6042">
                  <c:v>32</c:v>
                </c:pt>
                <c:pt idx="6043">
                  <c:v>33</c:v>
                </c:pt>
                <c:pt idx="6044">
                  <c:v>48</c:v>
                </c:pt>
                <c:pt idx="6045">
                  <c:v>48</c:v>
                </c:pt>
                <c:pt idx="6046">
                  <c:v>48</c:v>
                </c:pt>
                <c:pt idx="6047">
                  <c:v>48</c:v>
                </c:pt>
                <c:pt idx="6048">
                  <c:v>48</c:v>
                </c:pt>
                <c:pt idx="6049">
                  <c:v>48</c:v>
                </c:pt>
                <c:pt idx="6050">
                  <c:v>48</c:v>
                </c:pt>
                <c:pt idx="6051">
                  <c:v>48</c:v>
                </c:pt>
                <c:pt idx="6052">
                  <c:v>31</c:v>
                </c:pt>
                <c:pt idx="6053">
                  <c:v>31</c:v>
                </c:pt>
                <c:pt idx="6054">
                  <c:v>42</c:v>
                </c:pt>
                <c:pt idx="6055">
                  <c:v>31</c:v>
                </c:pt>
                <c:pt idx="6056">
                  <c:v>31</c:v>
                </c:pt>
                <c:pt idx="6057">
                  <c:v>33</c:v>
                </c:pt>
                <c:pt idx="6058">
                  <c:v>33</c:v>
                </c:pt>
                <c:pt idx="6059">
                  <c:v>39</c:v>
                </c:pt>
                <c:pt idx="6060">
                  <c:v>39</c:v>
                </c:pt>
                <c:pt idx="6061">
                  <c:v>31</c:v>
                </c:pt>
                <c:pt idx="6062">
                  <c:v>39</c:v>
                </c:pt>
                <c:pt idx="6063">
                  <c:v>31</c:v>
                </c:pt>
                <c:pt idx="6064">
                  <c:v>42</c:v>
                </c:pt>
                <c:pt idx="6065">
                  <c:v>42</c:v>
                </c:pt>
                <c:pt idx="6066">
                  <c:v>31</c:v>
                </c:pt>
                <c:pt idx="6067">
                  <c:v>31</c:v>
                </c:pt>
                <c:pt idx="6068">
                  <c:v>39</c:v>
                </c:pt>
                <c:pt idx="6069">
                  <c:v>33</c:v>
                </c:pt>
                <c:pt idx="6070">
                  <c:v>42</c:v>
                </c:pt>
                <c:pt idx="6071">
                  <c:v>39</c:v>
                </c:pt>
                <c:pt idx="6072">
                  <c:v>33</c:v>
                </c:pt>
                <c:pt idx="6073">
                  <c:v>39</c:v>
                </c:pt>
                <c:pt idx="6074">
                  <c:v>31</c:v>
                </c:pt>
                <c:pt idx="6075">
                  <c:v>31</c:v>
                </c:pt>
                <c:pt idx="6076">
                  <c:v>31</c:v>
                </c:pt>
                <c:pt idx="6077">
                  <c:v>31</c:v>
                </c:pt>
                <c:pt idx="6078">
                  <c:v>42</c:v>
                </c:pt>
                <c:pt idx="6079">
                  <c:v>42</c:v>
                </c:pt>
                <c:pt idx="6080">
                  <c:v>33</c:v>
                </c:pt>
                <c:pt idx="6081">
                  <c:v>39</c:v>
                </c:pt>
                <c:pt idx="6082">
                  <c:v>39</c:v>
                </c:pt>
                <c:pt idx="6083">
                  <c:v>42</c:v>
                </c:pt>
                <c:pt idx="6084">
                  <c:v>30</c:v>
                </c:pt>
                <c:pt idx="6085">
                  <c:v>30</c:v>
                </c:pt>
                <c:pt idx="6086">
                  <c:v>30</c:v>
                </c:pt>
                <c:pt idx="6087">
                  <c:v>30</c:v>
                </c:pt>
                <c:pt idx="6088">
                  <c:v>33</c:v>
                </c:pt>
                <c:pt idx="6089">
                  <c:v>42</c:v>
                </c:pt>
                <c:pt idx="6090">
                  <c:v>30</c:v>
                </c:pt>
                <c:pt idx="6091">
                  <c:v>30</c:v>
                </c:pt>
                <c:pt idx="6092">
                  <c:v>39</c:v>
                </c:pt>
                <c:pt idx="6093">
                  <c:v>42</c:v>
                </c:pt>
                <c:pt idx="6094">
                  <c:v>37</c:v>
                </c:pt>
                <c:pt idx="6095">
                  <c:v>33</c:v>
                </c:pt>
                <c:pt idx="6096">
                  <c:v>37</c:v>
                </c:pt>
                <c:pt idx="6097">
                  <c:v>37</c:v>
                </c:pt>
                <c:pt idx="6098">
                  <c:v>45</c:v>
                </c:pt>
                <c:pt idx="6099">
                  <c:v>33</c:v>
                </c:pt>
                <c:pt idx="6100">
                  <c:v>37</c:v>
                </c:pt>
                <c:pt idx="6101">
                  <c:v>46</c:v>
                </c:pt>
                <c:pt idx="6102">
                  <c:v>33</c:v>
                </c:pt>
                <c:pt idx="6103">
                  <c:v>32</c:v>
                </c:pt>
                <c:pt idx="6104">
                  <c:v>45</c:v>
                </c:pt>
                <c:pt idx="6105">
                  <c:v>32</c:v>
                </c:pt>
                <c:pt idx="6106">
                  <c:v>33</c:v>
                </c:pt>
                <c:pt idx="6107">
                  <c:v>46</c:v>
                </c:pt>
                <c:pt idx="6108">
                  <c:v>32</c:v>
                </c:pt>
                <c:pt idx="6109">
                  <c:v>34</c:v>
                </c:pt>
                <c:pt idx="6110">
                  <c:v>32</c:v>
                </c:pt>
                <c:pt idx="6111">
                  <c:v>34</c:v>
                </c:pt>
                <c:pt idx="6112">
                  <c:v>37</c:v>
                </c:pt>
                <c:pt idx="6113">
                  <c:v>37</c:v>
                </c:pt>
                <c:pt idx="6114">
                  <c:v>37</c:v>
                </c:pt>
                <c:pt idx="6115">
                  <c:v>46</c:v>
                </c:pt>
                <c:pt idx="6116">
                  <c:v>37</c:v>
                </c:pt>
                <c:pt idx="6117">
                  <c:v>37</c:v>
                </c:pt>
                <c:pt idx="6118">
                  <c:v>37</c:v>
                </c:pt>
                <c:pt idx="6119">
                  <c:v>48</c:v>
                </c:pt>
                <c:pt idx="6120">
                  <c:v>34</c:v>
                </c:pt>
                <c:pt idx="6121">
                  <c:v>45</c:v>
                </c:pt>
                <c:pt idx="6122">
                  <c:v>34</c:v>
                </c:pt>
                <c:pt idx="6123">
                  <c:v>34</c:v>
                </c:pt>
                <c:pt idx="6124">
                  <c:v>37</c:v>
                </c:pt>
                <c:pt idx="6125">
                  <c:v>37</c:v>
                </c:pt>
                <c:pt idx="6126">
                  <c:v>39</c:v>
                </c:pt>
                <c:pt idx="6127">
                  <c:v>36</c:v>
                </c:pt>
                <c:pt idx="6128">
                  <c:v>33</c:v>
                </c:pt>
                <c:pt idx="6129">
                  <c:v>39</c:v>
                </c:pt>
                <c:pt idx="6130">
                  <c:v>36</c:v>
                </c:pt>
                <c:pt idx="6131">
                  <c:v>33</c:v>
                </c:pt>
                <c:pt idx="6132">
                  <c:v>33</c:v>
                </c:pt>
                <c:pt idx="6133">
                  <c:v>39</c:v>
                </c:pt>
                <c:pt idx="6134">
                  <c:v>33</c:v>
                </c:pt>
                <c:pt idx="6135">
                  <c:v>36</c:v>
                </c:pt>
                <c:pt idx="6136">
                  <c:v>36</c:v>
                </c:pt>
                <c:pt idx="6137">
                  <c:v>39</c:v>
                </c:pt>
                <c:pt idx="6138">
                  <c:v>39</c:v>
                </c:pt>
                <c:pt idx="6139">
                  <c:v>37</c:v>
                </c:pt>
                <c:pt idx="6140">
                  <c:v>48</c:v>
                </c:pt>
                <c:pt idx="6141">
                  <c:v>39</c:v>
                </c:pt>
                <c:pt idx="6142">
                  <c:v>33</c:v>
                </c:pt>
                <c:pt idx="6143">
                  <c:v>39</c:v>
                </c:pt>
                <c:pt idx="6144">
                  <c:v>33</c:v>
                </c:pt>
                <c:pt idx="6145">
                  <c:v>33</c:v>
                </c:pt>
                <c:pt idx="6146">
                  <c:v>33</c:v>
                </c:pt>
                <c:pt idx="6147">
                  <c:v>36</c:v>
                </c:pt>
                <c:pt idx="6148">
                  <c:v>33</c:v>
                </c:pt>
                <c:pt idx="6149">
                  <c:v>38</c:v>
                </c:pt>
                <c:pt idx="6150">
                  <c:v>40</c:v>
                </c:pt>
                <c:pt idx="6151">
                  <c:v>38</c:v>
                </c:pt>
                <c:pt idx="6152">
                  <c:v>40</c:v>
                </c:pt>
                <c:pt idx="6153">
                  <c:v>35</c:v>
                </c:pt>
                <c:pt idx="6154">
                  <c:v>33</c:v>
                </c:pt>
                <c:pt idx="6155">
                  <c:v>16</c:v>
                </c:pt>
                <c:pt idx="6156">
                  <c:v>19</c:v>
                </c:pt>
                <c:pt idx="6157">
                  <c:v>19</c:v>
                </c:pt>
                <c:pt idx="6158">
                  <c:v>19</c:v>
                </c:pt>
                <c:pt idx="6159">
                  <c:v>19</c:v>
                </c:pt>
                <c:pt idx="6160">
                  <c:v>19</c:v>
                </c:pt>
                <c:pt idx="6161">
                  <c:v>19</c:v>
                </c:pt>
                <c:pt idx="6162">
                  <c:v>19</c:v>
                </c:pt>
                <c:pt idx="6163">
                  <c:v>19</c:v>
                </c:pt>
                <c:pt idx="6164">
                  <c:v>21</c:v>
                </c:pt>
                <c:pt idx="6165">
                  <c:v>20</c:v>
                </c:pt>
                <c:pt idx="6166">
                  <c:v>16</c:v>
                </c:pt>
                <c:pt idx="6167">
                  <c:v>18</c:v>
                </c:pt>
                <c:pt idx="6168">
                  <c:v>20</c:v>
                </c:pt>
                <c:pt idx="6169">
                  <c:v>20</c:v>
                </c:pt>
                <c:pt idx="6170">
                  <c:v>18</c:v>
                </c:pt>
                <c:pt idx="6171">
                  <c:v>21</c:v>
                </c:pt>
                <c:pt idx="6172">
                  <c:v>20</c:v>
                </c:pt>
                <c:pt idx="6173">
                  <c:v>18</c:v>
                </c:pt>
                <c:pt idx="6174">
                  <c:v>18</c:v>
                </c:pt>
                <c:pt idx="6175">
                  <c:v>20</c:v>
                </c:pt>
                <c:pt idx="6176">
                  <c:v>16</c:v>
                </c:pt>
                <c:pt idx="6177">
                  <c:v>18</c:v>
                </c:pt>
                <c:pt idx="6178">
                  <c:v>18</c:v>
                </c:pt>
                <c:pt idx="6179">
                  <c:v>20</c:v>
                </c:pt>
                <c:pt idx="6180">
                  <c:v>20</c:v>
                </c:pt>
                <c:pt idx="6181">
                  <c:v>18</c:v>
                </c:pt>
                <c:pt idx="6182">
                  <c:v>20</c:v>
                </c:pt>
                <c:pt idx="6183">
                  <c:v>18</c:v>
                </c:pt>
                <c:pt idx="6184">
                  <c:v>18</c:v>
                </c:pt>
                <c:pt idx="6185">
                  <c:v>20</c:v>
                </c:pt>
                <c:pt idx="6186">
                  <c:v>24</c:v>
                </c:pt>
                <c:pt idx="6187">
                  <c:v>24</c:v>
                </c:pt>
                <c:pt idx="6188">
                  <c:v>24</c:v>
                </c:pt>
                <c:pt idx="6189">
                  <c:v>24</c:v>
                </c:pt>
                <c:pt idx="6190">
                  <c:v>26</c:v>
                </c:pt>
                <c:pt idx="6191">
                  <c:v>26</c:v>
                </c:pt>
                <c:pt idx="6192">
                  <c:v>24</c:v>
                </c:pt>
                <c:pt idx="6193">
                  <c:v>26</c:v>
                </c:pt>
                <c:pt idx="6194">
                  <c:v>26</c:v>
                </c:pt>
                <c:pt idx="6195">
                  <c:v>25</c:v>
                </c:pt>
                <c:pt idx="6196">
                  <c:v>25</c:v>
                </c:pt>
                <c:pt idx="6197">
                  <c:v>26</c:v>
                </c:pt>
                <c:pt idx="6198">
                  <c:v>26</c:v>
                </c:pt>
                <c:pt idx="6199">
                  <c:v>24</c:v>
                </c:pt>
                <c:pt idx="6200">
                  <c:v>24</c:v>
                </c:pt>
                <c:pt idx="6201">
                  <c:v>24</c:v>
                </c:pt>
                <c:pt idx="6202">
                  <c:v>25</c:v>
                </c:pt>
                <c:pt idx="6203">
                  <c:v>24</c:v>
                </c:pt>
                <c:pt idx="6204">
                  <c:v>26</c:v>
                </c:pt>
                <c:pt idx="6205">
                  <c:v>26</c:v>
                </c:pt>
                <c:pt idx="6206">
                  <c:v>24</c:v>
                </c:pt>
                <c:pt idx="6207">
                  <c:v>25</c:v>
                </c:pt>
                <c:pt idx="6208">
                  <c:v>24</c:v>
                </c:pt>
                <c:pt idx="6209">
                  <c:v>25</c:v>
                </c:pt>
                <c:pt idx="6210">
                  <c:v>24</c:v>
                </c:pt>
                <c:pt idx="6211">
                  <c:v>25</c:v>
                </c:pt>
                <c:pt idx="6212">
                  <c:v>24</c:v>
                </c:pt>
                <c:pt idx="6213">
                  <c:v>24</c:v>
                </c:pt>
                <c:pt idx="6214">
                  <c:v>25</c:v>
                </c:pt>
                <c:pt idx="6215">
                  <c:v>24</c:v>
                </c:pt>
                <c:pt idx="6216">
                  <c:v>25</c:v>
                </c:pt>
                <c:pt idx="6217">
                  <c:v>32</c:v>
                </c:pt>
                <c:pt idx="6218">
                  <c:v>31</c:v>
                </c:pt>
                <c:pt idx="6219">
                  <c:v>29</c:v>
                </c:pt>
                <c:pt idx="6220">
                  <c:v>31</c:v>
                </c:pt>
                <c:pt idx="6221">
                  <c:v>32</c:v>
                </c:pt>
                <c:pt idx="6222">
                  <c:v>32</c:v>
                </c:pt>
                <c:pt idx="6223">
                  <c:v>31</c:v>
                </c:pt>
                <c:pt idx="6224">
                  <c:v>31</c:v>
                </c:pt>
                <c:pt idx="6225">
                  <c:v>31</c:v>
                </c:pt>
                <c:pt idx="6226">
                  <c:v>34</c:v>
                </c:pt>
                <c:pt idx="6227">
                  <c:v>34</c:v>
                </c:pt>
                <c:pt idx="6228">
                  <c:v>31</c:v>
                </c:pt>
                <c:pt idx="6229">
                  <c:v>31</c:v>
                </c:pt>
                <c:pt idx="6230">
                  <c:v>32</c:v>
                </c:pt>
                <c:pt idx="6231">
                  <c:v>31</c:v>
                </c:pt>
                <c:pt idx="6232">
                  <c:v>31</c:v>
                </c:pt>
                <c:pt idx="6233">
                  <c:v>29</c:v>
                </c:pt>
                <c:pt idx="6234">
                  <c:v>32</c:v>
                </c:pt>
                <c:pt idx="6235">
                  <c:v>31</c:v>
                </c:pt>
                <c:pt idx="6236">
                  <c:v>32</c:v>
                </c:pt>
                <c:pt idx="6237">
                  <c:v>31</c:v>
                </c:pt>
                <c:pt idx="6238">
                  <c:v>33</c:v>
                </c:pt>
                <c:pt idx="6239">
                  <c:v>29</c:v>
                </c:pt>
                <c:pt idx="6240">
                  <c:v>30</c:v>
                </c:pt>
                <c:pt idx="6241">
                  <c:v>30</c:v>
                </c:pt>
                <c:pt idx="6242">
                  <c:v>30</c:v>
                </c:pt>
                <c:pt idx="6243">
                  <c:v>30</c:v>
                </c:pt>
                <c:pt idx="6244">
                  <c:v>32</c:v>
                </c:pt>
                <c:pt idx="6245">
                  <c:v>32</c:v>
                </c:pt>
                <c:pt idx="6246">
                  <c:v>32</c:v>
                </c:pt>
                <c:pt idx="6247">
                  <c:v>29</c:v>
                </c:pt>
                <c:pt idx="6248">
                  <c:v>29</c:v>
                </c:pt>
                <c:pt idx="6249">
                  <c:v>33</c:v>
                </c:pt>
                <c:pt idx="6250">
                  <c:v>33</c:v>
                </c:pt>
                <c:pt idx="6251">
                  <c:v>32</c:v>
                </c:pt>
                <c:pt idx="6252">
                  <c:v>32</c:v>
                </c:pt>
                <c:pt idx="6253">
                  <c:v>29</c:v>
                </c:pt>
                <c:pt idx="6254">
                  <c:v>33</c:v>
                </c:pt>
                <c:pt idx="6255">
                  <c:v>33</c:v>
                </c:pt>
                <c:pt idx="6256">
                  <c:v>29</c:v>
                </c:pt>
                <c:pt idx="6257">
                  <c:v>24</c:v>
                </c:pt>
                <c:pt idx="6258">
                  <c:v>23</c:v>
                </c:pt>
                <c:pt idx="6259">
                  <c:v>23</c:v>
                </c:pt>
                <c:pt idx="6260">
                  <c:v>23</c:v>
                </c:pt>
                <c:pt idx="6261">
                  <c:v>26</c:v>
                </c:pt>
                <c:pt idx="6262">
                  <c:v>23</c:v>
                </c:pt>
                <c:pt idx="6263">
                  <c:v>26</c:v>
                </c:pt>
                <c:pt idx="6264">
                  <c:v>31</c:v>
                </c:pt>
                <c:pt idx="6265">
                  <c:v>30</c:v>
                </c:pt>
                <c:pt idx="6266">
                  <c:v>30</c:v>
                </c:pt>
                <c:pt idx="6267">
                  <c:v>29</c:v>
                </c:pt>
                <c:pt idx="6268">
                  <c:v>29</c:v>
                </c:pt>
                <c:pt idx="6269">
                  <c:v>29</c:v>
                </c:pt>
                <c:pt idx="6270">
                  <c:v>29</c:v>
                </c:pt>
                <c:pt idx="6271">
                  <c:v>30</c:v>
                </c:pt>
                <c:pt idx="6272">
                  <c:v>30</c:v>
                </c:pt>
                <c:pt idx="6273">
                  <c:v>29</c:v>
                </c:pt>
                <c:pt idx="6274">
                  <c:v>31</c:v>
                </c:pt>
                <c:pt idx="6275">
                  <c:v>30</c:v>
                </c:pt>
                <c:pt idx="6276">
                  <c:v>29</c:v>
                </c:pt>
                <c:pt idx="6277">
                  <c:v>29</c:v>
                </c:pt>
                <c:pt idx="6278">
                  <c:v>30</c:v>
                </c:pt>
                <c:pt idx="6279">
                  <c:v>29</c:v>
                </c:pt>
                <c:pt idx="6280">
                  <c:v>29</c:v>
                </c:pt>
                <c:pt idx="6281">
                  <c:v>30</c:v>
                </c:pt>
                <c:pt idx="6282">
                  <c:v>31</c:v>
                </c:pt>
                <c:pt idx="6283">
                  <c:v>30</c:v>
                </c:pt>
                <c:pt idx="6284">
                  <c:v>29</c:v>
                </c:pt>
                <c:pt idx="6285">
                  <c:v>31</c:v>
                </c:pt>
                <c:pt idx="6286">
                  <c:v>29</c:v>
                </c:pt>
                <c:pt idx="6287">
                  <c:v>29</c:v>
                </c:pt>
                <c:pt idx="6288">
                  <c:v>30</c:v>
                </c:pt>
                <c:pt idx="6289">
                  <c:v>30</c:v>
                </c:pt>
                <c:pt idx="6290">
                  <c:v>30</c:v>
                </c:pt>
                <c:pt idx="6291">
                  <c:v>30</c:v>
                </c:pt>
                <c:pt idx="6292">
                  <c:v>29</c:v>
                </c:pt>
                <c:pt idx="6293">
                  <c:v>29</c:v>
                </c:pt>
                <c:pt idx="6294">
                  <c:v>29</c:v>
                </c:pt>
                <c:pt idx="6295">
                  <c:v>29</c:v>
                </c:pt>
                <c:pt idx="6296">
                  <c:v>36</c:v>
                </c:pt>
                <c:pt idx="6297">
                  <c:v>28</c:v>
                </c:pt>
                <c:pt idx="6298">
                  <c:v>26</c:v>
                </c:pt>
                <c:pt idx="6299">
                  <c:v>28</c:v>
                </c:pt>
                <c:pt idx="6300">
                  <c:v>36</c:v>
                </c:pt>
                <c:pt idx="6301">
                  <c:v>28</c:v>
                </c:pt>
                <c:pt idx="6302">
                  <c:v>26</c:v>
                </c:pt>
                <c:pt idx="6303">
                  <c:v>28</c:v>
                </c:pt>
                <c:pt idx="6304">
                  <c:v>28</c:v>
                </c:pt>
                <c:pt idx="6305">
                  <c:v>26</c:v>
                </c:pt>
                <c:pt idx="6306">
                  <c:v>28</c:v>
                </c:pt>
                <c:pt idx="6307">
                  <c:v>28</c:v>
                </c:pt>
                <c:pt idx="6308">
                  <c:v>26</c:v>
                </c:pt>
                <c:pt idx="6309">
                  <c:v>28</c:v>
                </c:pt>
                <c:pt idx="6310">
                  <c:v>28</c:v>
                </c:pt>
                <c:pt idx="6311">
                  <c:v>31</c:v>
                </c:pt>
                <c:pt idx="6312">
                  <c:v>31</c:v>
                </c:pt>
                <c:pt idx="6313">
                  <c:v>29</c:v>
                </c:pt>
                <c:pt idx="6314">
                  <c:v>31</c:v>
                </c:pt>
                <c:pt idx="6315">
                  <c:v>31</c:v>
                </c:pt>
                <c:pt idx="6316">
                  <c:v>22</c:v>
                </c:pt>
                <c:pt idx="6317">
                  <c:v>23</c:v>
                </c:pt>
                <c:pt idx="6318">
                  <c:v>22</c:v>
                </c:pt>
                <c:pt idx="6319">
                  <c:v>23</c:v>
                </c:pt>
                <c:pt idx="6320">
                  <c:v>23</c:v>
                </c:pt>
                <c:pt idx="6321">
                  <c:v>23</c:v>
                </c:pt>
                <c:pt idx="6322">
                  <c:v>22</c:v>
                </c:pt>
                <c:pt idx="6323">
                  <c:v>29</c:v>
                </c:pt>
                <c:pt idx="6324">
                  <c:v>32</c:v>
                </c:pt>
                <c:pt idx="6325">
                  <c:v>32</c:v>
                </c:pt>
                <c:pt idx="6326">
                  <c:v>29</c:v>
                </c:pt>
                <c:pt idx="6327">
                  <c:v>29</c:v>
                </c:pt>
                <c:pt idx="6328">
                  <c:v>32</c:v>
                </c:pt>
                <c:pt idx="6329">
                  <c:v>34</c:v>
                </c:pt>
                <c:pt idx="6330">
                  <c:v>25</c:v>
                </c:pt>
                <c:pt idx="6331">
                  <c:v>31</c:v>
                </c:pt>
                <c:pt idx="6332">
                  <c:v>30</c:v>
                </c:pt>
                <c:pt idx="6333">
                  <c:v>29</c:v>
                </c:pt>
                <c:pt idx="6334">
                  <c:v>34</c:v>
                </c:pt>
                <c:pt idx="6335">
                  <c:v>35</c:v>
                </c:pt>
                <c:pt idx="6336">
                  <c:v>31</c:v>
                </c:pt>
                <c:pt idx="6337">
                  <c:v>34</c:v>
                </c:pt>
                <c:pt idx="6338">
                  <c:v>31</c:v>
                </c:pt>
                <c:pt idx="6339">
                  <c:v>31</c:v>
                </c:pt>
                <c:pt idx="6340">
                  <c:v>31</c:v>
                </c:pt>
                <c:pt idx="6341">
                  <c:v>31</c:v>
                </c:pt>
                <c:pt idx="6342">
                  <c:v>30</c:v>
                </c:pt>
                <c:pt idx="6343">
                  <c:v>30</c:v>
                </c:pt>
                <c:pt idx="6344">
                  <c:v>34</c:v>
                </c:pt>
                <c:pt idx="6345">
                  <c:v>33</c:v>
                </c:pt>
                <c:pt idx="6346">
                  <c:v>30</c:v>
                </c:pt>
                <c:pt idx="6347">
                  <c:v>18</c:v>
                </c:pt>
                <c:pt idx="6348">
                  <c:v>18</c:v>
                </c:pt>
                <c:pt idx="6349">
                  <c:v>18</c:v>
                </c:pt>
                <c:pt idx="6350">
                  <c:v>16</c:v>
                </c:pt>
                <c:pt idx="6351">
                  <c:v>16</c:v>
                </c:pt>
                <c:pt idx="6352">
                  <c:v>29</c:v>
                </c:pt>
                <c:pt idx="6353">
                  <c:v>26</c:v>
                </c:pt>
                <c:pt idx="6354">
                  <c:v>26</c:v>
                </c:pt>
                <c:pt idx="6355">
                  <c:v>23</c:v>
                </c:pt>
                <c:pt idx="6356">
                  <c:v>23</c:v>
                </c:pt>
                <c:pt idx="6357">
                  <c:v>26</c:v>
                </c:pt>
                <c:pt idx="6358">
                  <c:v>29</c:v>
                </c:pt>
                <c:pt idx="6359">
                  <c:v>26</c:v>
                </c:pt>
                <c:pt idx="6360">
                  <c:v>23</c:v>
                </c:pt>
                <c:pt idx="6361">
                  <c:v>29</c:v>
                </c:pt>
                <c:pt idx="6362">
                  <c:v>26</c:v>
                </c:pt>
                <c:pt idx="6363">
                  <c:v>26</c:v>
                </c:pt>
                <c:pt idx="6364">
                  <c:v>26</c:v>
                </c:pt>
                <c:pt idx="6365">
                  <c:v>26</c:v>
                </c:pt>
                <c:pt idx="6366">
                  <c:v>26</c:v>
                </c:pt>
                <c:pt idx="6367">
                  <c:v>24</c:v>
                </c:pt>
                <c:pt idx="6368">
                  <c:v>24</c:v>
                </c:pt>
                <c:pt idx="6369">
                  <c:v>26</c:v>
                </c:pt>
                <c:pt idx="6370">
                  <c:v>26</c:v>
                </c:pt>
                <c:pt idx="6371">
                  <c:v>26</c:v>
                </c:pt>
                <c:pt idx="6372">
                  <c:v>26</c:v>
                </c:pt>
                <c:pt idx="6373">
                  <c:v>24</c:v>
                </c:pt>
                <c:pt idx="6374">
                  <c:v>26</c:v>
                </c:pt>
                <c:pt idx="6375">
                  <c:v>26</c:v>
                </c:pt>
                <c:pt idx="6376">
                  <c:v>34</c:v>
                </c:pt>
                <c:pt idx="6377">
                  <c:v>36</c:v>
                </c:pt>
                <c:pt idx="6378">
                  <c:v>36</c:v>
                </c:pt>
                <c:pt idx="6379">
                  <c:v>34</c:v>
                </c:pt>
                <c:pt idx="6380">
                  <c:v>37</c:v>
                </c:pt>
                <c:pt idx="6381">
                  <c:v>37</c:v>
                </c:pt>
                <c:pt idx="6382">
                  <c:v>37</c:v>
                </c:pt>
                <c:pt idx="6383">
                  <c:v>34</c:v>
                </c:pt>
                <c:pt idx="6384">
                  <c:v>37</c:v>
                </c:pt>
                <c:pt idx="6385">
                  <c:v>101</c:v>
                </c:pt>
                <c:pt idx="6386">
                  <c:v>101</c:v>
                </c:pt>
                <c:pt idx="6387">
                  <c:v>101</c:v>
                </c:pt>
                <c:pt idx="6388">
                  <c:v>101</c:v>
                </c:pt>
                <c:pt idx="6389">
                  <c:v>101</c:v>
                </c:pt>
                <c:pt idx="6390">
                  <c:v>101</c:v>
                </c:pt>
                <c:pt idx="6391">
                  <c:v>101</c:v>
                </c:pt>
                <c:pt idx="6392">
                  <c:v>101</c:v>
                </c:pt>
                <c:pt idx="6393">
                  <c:v>101</c:v>
                </c:pt>
                <c:pt idx="6394">
                  <c:v>101</c:v>
                </c:pt>
                <c:pt idx="6395">
                  <c:v>36</c:v>
                </c:pt>
                <c:pt idx="6396">
                  <c:v>28</c:v>
                </c:pt>
                <c:pt idx="6397">
                  <c:v>36</c:v>
                </c:pt>
                <c:pt idx="6398">
                  <c:v>36</c:v>
                </c:pt>
                <c:pt idx="6399">
                  <c:v>36</c:v>
                </c:pt>
                <c:pt idx="6400">
                  <c:v>36</c:v>
                </c:pt>
                <c:pt idx="6401">
                  <c:v>36</c:v>
                </c:pt>
                <c:pt idx="6402">
                  <c:v>36</c:v>
                </c:pt>
                <c:pt idx="6403">
                  <c:v>36</c:v>
                </c:pt>
                <c:pt idx="6404">
                  <c:v>29</c:v>
                </c:pt>
                <c:pt idx="6405">
                  <c:v>36</c:v>
                </c:pt>
                <c:pt idx="6406">
                  <c:v>36</c:v>
                </c:pt>
                <c:pt idx="6407">
                  <c:v>36</c:v>
                </c:pt>
                <c:pt idx="6408">
                  <c:v>36</c:v>
                </c:pt>
                <c:pt idx="6409">
                  <c:v>28</c:v>
                </c:pt>
                <c:pt idx="6410">
                  <c:v>34</c:v>
                </c:pt>
                <c:pt idx="6411">
                  <c:v>34</c:v>
                </c:pt>
                <c:pt idx="6412">
                  <c:v>34</c:v>
                </c:pt>
                <c:pt idx="6413">
                  <c:v>34</c:v>
                </c:pt>
                <c:pt idx="6414">
                  <c:v>23</c:v>
                </c:pt>
                <c:pt idx="6415">
                  <c:v>23</c:v>
                </c:pt>
                <c:pt idx="6416">
                  <c:v>23</c:v>
                </c:pt>
                <c:pt idx="6417">
                  <c:v>23</c:v>
                </c:pt>
                <c:pt idx="6418">
                  <c:v>23</c:v>
                </c:pt>
                <c:pt idx="6419">
                  <c:v>24</c:v>
                </c:pt>
                <c:pt idx="6420">
                  <c:v>23</c:v>
                </c:pt>
                <c:pt idx="6421">
                  <c:v>22</c:v>
                </c:pt>
                <c:pt idx="6422">
                  <c:v>24</c:v>
                </c:pt>
                <c:pt idx="6423">
                  <c:v>24</c:v>
                </c:pt>
                <c:pt idx="6424">
                  <c:v>22</c:v>
                </c:pt>
                <c:pt idx="6425">
                  <c:v>24</c:v>
                </c:pt>
                <c:pt idx="6426">
                  <c:v>24</c:v>
                </c:pt>
                <c:pt idx="6427">
                  <c:v>22</c:v>
                </c:pt>
                <c:pt idx="6428">
                  <c:v>23</c:v>
                </c:pt>
                <c:pt idx="6429">
                  <c:v>24</c:v>
                </c:pt>
                <c:pt idx="6430">
                  <c:v>27</c:v>
                </c:pt>
                <c:pt idx="6431">
                  <c:v>27</c:v>
                </c:pt>
                <c:pt idx="6432">
                  <c:v>27</c:v>
                </c:pt>
                <c:pt idx="6433">
                  <c:v>27</c:v>
                </c:pt>
                <c:pt idx="6434">
                  <c:v>27</c:v>
                </c:pt>
                <c:pt idx="6435">
                  <c:v>27</c:v>
                </c:pt>
                <c:pt idx="6436">
                  <c:v>19</c:v>
                </c:pt>
                <c:pt idx="6437">
                  <c:v>20</c:v>
                </c:pt>
                <c:pt idx="6438">
                  <c:v>16</c:v>
                </c:pt>
                <c:pt idx="6439">
                  <c:v>24</c:v>
                </c:pt>
                <c:pt idx="6440">
                  <c:v>24</c:v>
                </c:pt>
                <c:pt idx="6441">
                  <c:v>24</c:v>
                </c:pt>
                <c:pt idx="6442">
                  <c:v>28</c:v>
                </c:pt>
                <c:pt idx="6443">
                  <c:v>29</c:v>
                </c:pt>
                <c:pt idx="6444">
                  <c:v>26</c:v>
                </c:pt>
                <c:pt idx="6445">
                  <c:v>26</c:v>
                </c:pt>
                <c:pt idx="6446">
                  <c:v>28</c:v>
                </c:pt>
                <c:pt idx="6447">
                  <c:v>26</c:v>
                </c:pt>
                <c:pt idx="6448">
                  <c:v>29</c:v>
                </c:pt>
                <c:pt idx="6449">
                  <c:v>26</c:v>
                </c:pt>
                <c:pt idx="6450">
                  <c:v>26</c:v>
                </c:pt>
                <c:pt idx="6451">
                  <c:v>24</c:v>
                </c:pt>
                <c:pt idx="6452">
                  <c:v>24</c:v>
                </c:pt>
                <c:pt idx="6453">
                  <c:v>24</c:v>
                </c:pt>
                <c:pt idx="6454">
                  <c:v>24</c:v>
                </c:pt>
                <c:pt idx="6455">
                  <c:v>24</c:v>
                </c:pt>
                <c:pt idx="6456">
                  <c:v>24</c:v>
                </c:pt>
                <c:pt idx="6457">
                  <c:v>24</c:v>
                </c:pt>
                <c:pt idx="6458">
                  <c:v>24</c:v>
                </c:pt>
                <c:pt idx="6459">
                  <c:v>24</c:v>
                </c:pt>
                <c:pt idx="6460">
                  <c:v>17</c:v>
                </c:pt>
                <c:pt idx="6461">
                  <c:v>17</c:v>
                </c:pt>
                <c:pt idx="6462">
                  <c:v>17</c:v>
                </c:pt>
                <c:pt idx="6463">
                  <c:v>19</c:v>
                </c:pt>
                <c:pt idx="6464">
                  <c:v>19</c:v>
                </c:pt>
                <c:pt idx="6465">
                  <c:v>19</c:v>
                </c:pt>
                <c:pt idx="6466">
                  <c:v>19</c:v>
                </c:pt>
                <c:pt idx="6467">
                  <c:v>19</c:v>
                </c:pt>
                <c:pt idx="6468">
                  <c:v>19</c:v>
                </c:pt>
                <c:pt idx="6469">
                  <c:v>19</c:v>
                </c:pt>
                <c:pt idx="6470">
                  <c:v>19</c:v>
                </c:pt>
                <c:pt idx="6471">
                  <c:v>19</c:v>
                </c:pt>
                <c:pt idx="6472">
                  <c:v>19</c:v>
                </c:pt>
                <c:pt idx="6473">
                  <c:v>23</c:v>
                </c:pt>
                <c:pt idx="6474">
                  <c:v>23</c:v>
                </c:pt>
                <c:pt idx="6475">
                  <c:v>23</c:v>
                </c:pt>
                <c:pt idx="6476">
                  <c:v>23</c:v>
                </c:pt>
                <c:pt idx="6477">
                  <c:v>23</c:v>
                </c:pt>
                <c:pt idx="6478">
                  <c:v>23</c:v>
                </c:pt>
                <c:pt idx="6479">
                  <c:v>23</c:v>
                </c:pt>
                <c:pt idx="6480">
                  <c:v>24</c:v>
                </c:pt>
                <c:pt idx="6481">
                  <c:v>24</c:v>
                </c:pt>
                <c:pt idx="6482">
                  <c:v>24</c:v>
                </c:pt>
                <c:pt idx="6483">
                  <c:v>23</c:v>
                </c:pt>
                <c:pt idx="6484">
                  <c:v>23</c:v>
                </c:pt>
                <c:pt idx="6485">
                  <c:v>23</c:v>
                </c:pt>
                <c:pt idx="6486">
                  <c:v>24</c:v>
                </c:pt>
                <c:pt idx="6487">
                  <c:v>24</c:v>
                </c:pt>
                <c:pt idx="6488">
                  <c:v>23</c:v>
                </c:pt>
                <c:pt idx="6489">
                  <c:v>23</c:v>
                </c:pt>
                <c:pt idx="6490">
                  <c:v>24</c:v>
                </c:pt>
                <c:pt idx="6491">
                  <c:v>24</c:v>
                </c:pt>
                <c:pt idx="6492">
                  <c:v>23</c:v>
                </c:pt>
                <c:pt idx="6493">
                  <c:v>23</c:v>
                </c:pt>
                <c:pt idx="6494">
                  <c:v>23</c:v>
                </c:pt>
                <c:pt idx="6495">
                  <c:v>23</c:v>
                </c:pt>
                <c:pt idx="6496">
                  <c:v>24</c:v>
                </c:pt>
                <c:pt idx="6497">
                  <c:v>23</c:v>
                </c:pt>
                <c:pt idx="6498">
                  <c:v>24</c:v>
                </c:pt>
                <c:pt idx="6499">
                  <c:v>23</c:v>
                </c:pt>
                <c:pt idx="6500">
                  <c:v>24</c:v>
                </c:pt>
                <c:pt idx="6501">
                  <c:v>22</c:v>
                </c:pt>
                <c:pt idx="6502">
                  <c:v>24</c:v>
                </c:pt>
                <c:pt idx="6503">
                  <c:v>24</c:v>
                </c:pt>
                <c:pt idx="6504">
                  <c:v>24</c:v>
                </c:pt>
                <c:pt idx="6505">
                  <c:v>22</c:v>
                </c:pt>
                <c:pt idx="6506">
                  <c:v>23</c:v>
                </c:pt>
                <c:pt idx="6507">
                  <c:v>24</c:v>
                </c:pt>
                <c:pt idx="6508">
                  <c:v>26</c:v>
                </c:pt>
                <c:pt idx="6509">
                  <c:v>27</c:v>
                </c:pt>
                <c:pt idx="6510">
                  <c:v>25</c:v>
                </c:pt>
                <c:pt idx="6511">
                  <c:v>25</c:v>
                </c:pt>
                <c:pt idx="6512">
                  <c:v>27</c:v>
                </c:pt>
                <c:pt idx="6513">
                  <c:v>22</c:v>
                </c:pt>
                <c:pt idx="6514">
                  <c:v>22</c:v>
                </c:pt>
                <c:pt idx="6515">
                  <c:v>22</c:v>
                </c:pt>
                <c:pt idx="6516">
                  <c:v>22</c:v>
                </c:pt>
                <c:pt idx="6517">
                  <c:v>22</c:v>
                </c:pt>
                <c:pt idx="6518">
                  <c:v>22</c:v>
                </c:pt>
                <c:pt idx="6519">
                  <c:v>22</c:v>
                </c:pt>
                <c:pt idx="6520">
                  <c:v>22</c:v>
                </c:pt>
                <c:pt idx="6521">
                  <c:v>22</c:v>
                </c:pt>
                <c:pt idx="6522">
                  <c:v>22</c:v>
                </c:pt>
                <c:pt idx="6523">
                  <c:v>22</c:v>
                </c:pt>
                <c:pt idx="6524">
                  <c:v>22</c:v>
                </c:pt>
                <c:pt idx="6525">
                  <c:v>22</c:v>
                </c:pt>
                <c:pt idx="6526">
                  <c:v>22</c:v>
                </c:pt>
                <c:pt idx="6527">
                  <c:v>26</c:v>
                </c:pt>
                <c:pt idx="6528">
                  <c:v>26</c:v>
                </c:pt>
                <c:pt idx="6529">
                  <c:v>26</c:v>
                </c:pt>
                <c:pt idx="6530">
                  <c:v>26</c:v>
                </c:pt>
                <c:pt idx="6531">
                  <c:v>26</c:v>
                </c:pt>
                <c:pt idx="6532">
                  <c:v>26</c:v>
                </c:pt>
                <c:pt idx="6533">
                  <c:v>26</c:v>
                </c:pt>
                <c:pt idx="6534">
                  <c:v>26</c:v>
                </c:pt>
                <c:pt idx="6535">
                  <c:v>26</c:v>
                </c:pt>
                <c:pt idx="6536">
                  <c:v>26</c:v>
                </c:pt>
                <c:pt idx="6537">
                  <c:v>26</c:v>
                </c:pt>
                <c:pt idx="6538">
                  <c:v>26</c:v>
                </c:pt>
                <c:pt idx="6539">
                  <c:v>22</c:v>
                </c:pt>
                <c:pt idx="6540">
                  <c:v>26</c:v>
                </c:pt>
                <c:pt idx="6541">
                  <c:v>26</c:v>
                </c:pt>
                <c:pt idx="6542">
                  <c:v>26</c:v>
                </c:pt>
                <c:pt idx="6543">
                  <c:v>27</c:v>
                </c:pt>
                <c:pt idx="6544">
                  <c:v>27</c:v>
                </c:pt>
                <c:pt idx="6545">
                  <c:v>27</c:v>
                </c:pt>
                <c:pt idx="6546">
                  <c:v>23</c:v>
                </c:pt>
                <c:pt idx="6547">
                  <c:v>21</c:v>
                </c:pt>
                <c:pt idx="6548">
                  <c:v>21</c:v>
                </c:pt>
                <c:pt idx="6549">
                  <c:v>21</c:v>
                </c:pt>
                <c:pt idx="6550">
                  <c:v>21</c:v>
                </c:pt>
                <c:pt idx="6551">
                  <c:v>24</c:v>
                </c:pt>
                <c:pt idx="6552">
                  <c:v>24</c:v>
                </c:pt>
                <c:pt idx="6553">
                  <c:v>26</c:v>
                </c:pt>
                <c:pt idx="6554">
                  <c:v>26</c:v>
                </c:pt>
                <c:pt idx="6555">
                  <c:v>27</c:v>
                </c:pt>
                <c:pt idx="6556">
                  <c:v>27</c:v>
                </c:pt>
                <c:pt idx="6557">
                  <c:v>26</c:v>
                </c:pt>
                <c:pt idx="6558">
                  <c:v>14</c:v>
                </c:pt>
                <c:pt idx="6559">
                  <c:v>14</c:v>
                </c:pt>
                <c:pt idx="6560">
                  <c:v>16</c:v>
                </c:pt>
                <c:pt idx="6561">
                  <c:v>15</c:v>
                </c:pt>
                <c:pt idx="6562">
                  <c:v>15</c:v>
                </c:pt>
                <c:pt idx="6563">
                  <c:v>17</c:v>
                </c:pt>
                <c:pt idx="6564">
                  <c:v>18</c:v>
                </c:pt>
                <c:pt idx="6565">
                  <c:v>18</c:v>
                </c:pt>
                <c:pt idx="6566">
                  <c:v>28</c:v>
                </c:pt>
                <c:pt idx="6567">
                  <c:v>17</c:v>
                </c:pt>
                <c:pt idx="6568">
                  <c:v>20</c:v>
                </c:pt>
                <c:pt idx="6569">
                  <c:v>23</c:v>
                </c:pt>
                <c:pt idx="6570">
                  <c:v>23</c:v>
                </c:pt>
                <c:pt idx="6571">
                  <c:v>17</c:v>
                </c:pt>
                <c:pt idx="6572">
                  <c:v>28</c:v>
                </c:pt>
                <c:pt idx="6573">
                  <c:v>22</c:v>
                </c:pt>
                <c:pt idx="6574">
                  <c:v>19</c:v>
                </c:pt>
                <c:pt idx="6575">
                  <c:v>24</c:v>
                </c:pt>
                <c:pt idx="6576">
                  <c:v>22</c:v>
                </c:pt>
                <c:pt idx="6577">
                  <c:v>24</c:v>
                </c:pt>
                <c:pt idx="6578">
                  <c:v>29</c:v>
                </c:pt>
                <c:pt idx="6579">
                  <c:v>17</c:v>
                </c:pt>
                <c:pt idx="6580">
                  <c:v>22</c:v>
                </c:pt>
                <c:pt idx="6581">
                  <c:v>26</c:v>
                </c:pt>
                <c:pt idx="6582">
                  <c:v>26</c:v>
                </c:pt>
                <c:pt idx="6583">
                  <c:v>23</c:v>
                </c:pt>
                <c:pt idx="6584">
                  <c:v>23</c:v>
                </c:pt>
                <c:pt idx="6585">
                  <c:v>23</c:v>
                </c:pt>
                <c:pt idx="6586">
                  <c:v>23</c:v>
                </c:pt>
                <c:pt idx="6587">
                  <c:v>23</c:v>
                </c:pt>
                <c:pt idx="6588">
                  <c:v>23</c:v>
                </c:pt>
                <c:pt idx="6589">
                  <c:v>22</c:v>
                </c:pt>
                <c:pt idx="6590">
                  <c:v>25</c:v>
                </c:pt>
                <c:pt idx="6591">
                  <c:v>22</c:v>
                </c:pt>
                <c:pt idx="6592">
                  <c:v>25</c:v>
                </c:pt>
                <c:pt idx="6593">
                  <c:v>22</c:v>
                </c:pt>
                <c:pt idx="6594">
                  <c:v>24</c:v>
                </c:pt>
                <c:pt idx="6595">
                  <c:v>26</c:v>
                </c:pt>
                <c:pt idx="6596">
                  <c:v>26</c:v>
                </c:pt>
                <c:pt idx="6597">
                  <c:v>26</c:v>
                </c:pt>
                <c:pt idx="6598">
                  <c:v>26</c:v>
                </c:pt>
                <c:pt idx="6599">
                  <c:v>23</c:v>
                </c:pt>
                <c:pt idx="6600">
                  <c:v>21</c:v>
                </c:pt>
                <c:pt idx="6601">
                  <c:v>20</c:v>
                </c:pt>
                <c:pt idx="6602">
                  <c:v>21</c:v>
                </c:pt>
                <c:pt idx="6603">
                  <c:v>20</c:v>
                </c:pt>
                <c:pt idx="6604">
                  <c:v>20</c:v>
                </c:pt>
                <c:pt idx="6605">
                  <c:v>21</c:v>
                </c:pt>
                <c:pt idx="6606">
                  <c:v>26</c:v>
                </c:pt>
                <c:pt idx="6607">
                  <c:v>26</c:v>
                </c:pt>
                <c:pt idx="6608">
                  <c:v>26</c:v>
                </c:pt>
                <c:pt idx="6609">
                  <c:v>26</c:v>
                </c:pt>
                <c:pt idx="6610">
                  <c:v>26</c:v>
                </c:pt>
                <c:pt idx="6611">
                  <c:v>26</c:v>
                </c:pt>
                <c:pt idx="6612">
                  <c:v>23</c:v>
                </c:pt>
                <c:pt idx="6613">
                  <c:v>25</c:v>
                </c:pt>
                <c:pt idx="6614">
                  <c:v>20</c:v>
                </c:pt>
                <c:pt idx="6615">
                  <c:v>20</c:v>
                </c:pt>
                <c:pt idx="6616">
                  <c:v>20</c:v>
                </c:pt>
                <c:pt idx="6617">
                  <c:v>20</c:v>
                </c:pt>
                <c:pt idx="6618">
                  <c:v>20</c:v>
                </c:pt>
                <c:pt idx="6619">
                  <c:v>20</c:v>
                </c:pt>
                <c:pt idx="6620">
                  <c:v>20</c:v>
                </c:pt>
                <c:pt idx="6621">
                  <c:v>20</c:v>
                </c:pt>
                <c:pt idx="6622">
                  <c:v>20</c:v>
                </c:pt>
                <c:pt idx="6623">
                  <c:v>20</c:v>
                </c:pt>
                <c:pt idx="6624">
                  <c:v>20</c:v>
                </c:pt>
                <c:pt idx="6625">
                  <c:v>22</c:v>
                </c:pt>
                <c:pt idx="6626">
                  <c:v>23</c:v>
                </c:pt>
                <c:pt idx="6627">
                  <c:v>23</c:v>
                </c:pt>
                <c:pt idx="6628">
                  <c:v>23</c:v>
                </c:pt>
                <c:pt idx="6629">
                  <c:v>23</c:v>
                </c:pt>
                <c:pt idx="6630">
                  <c:v>23</c:v>
                </c:pt>
                <c:pt idx="6631">
                  <c:v>23</c:v>
                </c:pt>
                <c:pt idx="6632">
                  <c:v>23</c:v>
                </c:pt>
                <c:pt idx="6633">
                  <c:v>25</c:v>
                </c:pt>
                <c:pt idx="6634">
                  <c:v>22</c:v>
                </c:pt>
                <c:pt idx="6635">
                  <c:v>23</c:v>
                </c:pt>
                <c:pt idx="6636">
                  <c:v>26</c:v>
                </c:pt>
                <c:pt idx="6637">
                  <c:v>22</c:v>
                </c:pt>
                <c:pt idx="6638">
                  <c:v>18</c:v>
                </c:pt>
                <c:pt idx="6639">
                  <c:v>22</c:v>
                </c:pt>
                <c:pt idx="6640">
                  <c:v>26</c:v>
                </c:pt>
                <c:pt idx="6641">
                  <c:v>23</c:v>
                </c:pt>
                <c:pt idx="6642">
                  <c:v>22</c:v>
                </c:pt>
                <c:pt idx="6643">
                  <c:v>18</c:v>
                </c:pt>
                <c:pt idx="6644">
                  <c:v>18</c:v>
                </c:pt>
                <c:pt idx="6645">
                  <c:v>22</c:v>
                </c:pt>
                <c:pt idx="6646">
                  <c:v>24</c:v>
                </c:pt>
                <c:pt idx="6647">
                  <c:v>22</c:v>
                </c:pt>
                <c:pt idx="6648">
                  <c:v>23</c:v>
                </c:pt>
                <c:pt idx="6649">
                  <c:v>26</c:v>
                </c:pt>
                <c:pt idx="6650">
                  <c:v>29</c:v>
                </c:pt>
                <c:pt idx="6651">
                  <c:v>30</c:v>
                </c:pt>
                <c:pt idx="6652">
                  <c:v>29</c:v>
                </c:pt>
                <c:pt idx="6653">
                  <c:v>32</c:v>
                </c:pt>
                <c:pt idx="6654">
                  <c:v>34</c:v>
                </c:pt>
                <c:pt idx="6655">
                  <c:v>34</c:v>
                </c:pt>
                <c:pt idx="6656">
                  <c:v>34</c:v>
                </c:pt>
                <c:pt idx="6657">
                  <c:v>34</c:v>
                </c:pt>
                <c:pt idx="6658">
                  <c:v>34</c:v>
                </c:pt>
                <c:pt idx="6659">
                  <c:v>34</c:v>
                </c:pt>
                <c:pt idx="6660">
                  <c:v>28</c:v>
                </c:pt>
                <c:pt idx="6661">
                  <c:v>28</c:v>
                </c:pt>
                <c:pt idx="6662">
                  <c:v>28</c:v>
                </c:pt>
                <c:pt idx="6663">
                  <c:v>28</c:v>
                </c:pt>
                <c:pt idx="6664">
                  <c:v>28</c:v>
                </c:pt>
                <c:pt idx="6665">
                  <c:v>24</c:v>
                </c:pt>
                <c:pt idx="6666">
                  <c:v>28</c:v>
                </c:pt>
                <c:pt idx="6667">
                  <c:v>28</c:v>
                </c:pt>
                <c:pt idx="6668">
                  <c:v>28</c:v>
                </c:pt>
                <c:pt idx="6669">
                  <c:v>22</c:v>
                </c:pt>
                <c:pt idx="6670">
                  <c:v>28</c:v>
                </c:pt>
                <c:pt idx="6671">
                  <c:v>36</c:v>
                </c:pt>
                <c:pt idx="6672">
                  <c:v>36</c:v>
                </c:pt>
                <c:pt idx="6673">
                  <c:v>30</c:v>
                </c:pt>
                <c:pt idx="6674">
                  <c:v>36</c:v>
                </c:pt>
                <c:pt idx="6675">
                  <c:v>30</c:v>
                </c:pt>
                <c:pt idx="6676">
                  <c:v>36</c:v>
                </c:pt>
                <c:pt idx="6677">
                  <c:v>36</c:v>
                </c:pt>
                <c:pt idx="6678">
                  <c:v>37</c:v>
                </c:pt>
                <c:pt idx="6679">
                  <c:v>33</c:v>
                </c:pt>
                <c:pt idx="6680">
                  <c:v>46</c:v>
                </c:pt>
                <c:pt idx="6681">
                  <c:v>33</c:v>
                </c:pt>
                <c:pt idx="6682">
                  <c:v>37</c:v>
                </c:pt>
                <c:pt idx="6683">
                  <c:v>37</c:v>
                </c:pt>
                <c:pt idx="6684">
                  <c:v>37</c:v>
                </c:pt>
                <c:pt idx="6685">
                  <c:v>36</c:v>
                </c:pt>
                <c:pt idx="6686">
                  <c:v>43</c:v>
                </c:pt>
                <c:pt idx="6687">
                  <c:v>36</c:v>
                </c:pt>
                <c:pt idx="6688">
                  <c:v>33</c:v>
                </c:pt>
                <c:pt idx="6689">
                  <c:v>36</c:v>
                </c:pt>
                <c:pt idx="6690">
                  <c:v>18</c:v>
                </c:pt>
                <c:pt idx="6691">
                  <c:v>16</c:v>
                </c:pt>
                <c:pt idx="6692">
                  <c:v>16</c:v>
                </c:pt>
                <c:pt idx="6693">
                  <c:v>16</c:v>
                </c:pt>
                <c:pt idx="6694">
                  <c:v>16</c:v>
                </c:pt>
                <c:pt idx="6695">
                  <c:v>16</c:v>
                </c:pt>
                <c:pt idx="6696">
                  <c:v>16</c:v>
                </c:pt>
                <c:pt idx="6697">
                  <c:v>17</c:v>
                </c:pt>
                <c:pt idx="6698">
                  <c:v>17</c:v>
                </c:pt>
                <c:pt idx="6699">
                  <c:v>16</c:v>
                </c:pt>
                <c:pt idx="6700">
                  <c:v>24</c:v>
                </c:pt>
                <c:pt idx="6701">
                  <c:v>24</c:v>
                </c:pt>
                <c:pt idx="6702">
                  <c:v>24</c:v>
                </c:pt>
                <c:pt idx="6703">
                  <c:v>24</c:v>
                </c:pt>
                <c:pt idx="6704">
                  <c:v>24</c:v>
                </c:pt>
                <c:pt idx="6705">
                  <c:v>24</c:v>
                </c:pt>
                <c:pt idx="6706">
                  <c:v>22</c:v>
                </c:pt>
                <c:pt idx="6707">
                  <c:v>22</c:v>
                </c:pt>
                <c:pt idx="6708">
                  <c:v>22</c:v>
                </c:pt>
                <c:pt idx="6709">
                  <c:v>22</c:v>
                </c:pt>
                <c:pt idx="6710">
                  <c:v>22</c:v>
                </c:pt>
                <c:pt idx="6711">
                  <c:v>22</c:v>
                </c:pt>
                <c:pt idx="6712">
                  <c:v>32</c:v>
                </c:pt>
                <c:pt idx="6713">
                  <c:v>29</c:v>
                </c:pt>
                <c:pt idx="6714">
                  <c:v>28</c:v>
                </c:pt>
                <c:pt idx="6715">
                  <c:v>26</c:v>
                </c:pt>
                <c:pt idx="6716">
                  <c:v>32</c:v>
                </c:pt>
                <c:pt idx="6717">
                  <c:v>26</c:v>
                </c:pt>
                <c:pt idx="6718">
                  <c:v>32</c:v>
                </c:pt>
                <c:pt idx="6719">
                  <c:v>29</c:v>
                </c:pt>
                <c:pt idx="6720">
                  <c:v>32</c:v>
                </c:pt>
                <c:pt idx="6721">
                  <c:v>28</c:v>
                </c:pt>
                <c:pt idx="6722">
                  <c:v>32</c:v>
                </c:pt>
                <c:pt idx="6723">
                  <c:v>26</c:v>
                </c:pt>
                <c:pt idx="6724">
                  <c:v>28</c:v>
                </c:pt>
                <c:pt idx="6725">
                  <c:v>29</c:v>
                </c:pt>
                <c:pt idx="6726">
                  <c:v>32</c:v>
                </c:pt>
                <c:pt idx="6727">
                  <c:v>26</c:v>
                </c:pt>
                <c:pt idx="6728">
                  <c:v>26</c:v>
                </c:pt>
                <c:pt idx="6729">
                  <c:v>30</c:v>
                </c:pt>
                <c:pt idx="6730">
                  <c:v>30</c:v>
                </c:pt>
                <c:pt idx="6731">
                  <c:v>30</c:v>
                </c:pt>
                <c:pt idx="6732">
                  <c:v>30</c:v>
                </c:pt>
                <c:pt idx="6733">
                  <c:v>30</c:v>
                </c:pt>
                <c:pt idx="6734">
                  <c:v>30</c:v>
                </c:pt>
                <c:pt idx="6735">
                  <c:v>30</c:v>
                </c:pt>
                <c:pt idx="6736">
                  <c:v>30</c:v>
                </c:pt>
                <c:pt idx="6737">
                  <c:v>30</c:v>
                </c:pt>
                <c:pt idx="6738">
                  <c:v>30</c:v>
                </c:pt>
                <c:pt idx="6739">
                  <c:v>20</c:v>
                </c:pt>
                <c:pt idx="6740">
                  <c:v>21</c:v>
                </c:pt>
                <c:pt idx="6741">
                  <c:v>25</c:v>
                </c:pt>
                <c:pt idx="6742">
                  <c:v>25</c:v>
                </c:pt>
                <c:pt idx="6743">
                  <c:v>25</c:v>
                </c:pt>
                <c:pt idx="6744">
                  <c:v>23</c:v>
                </c:pt>
                <c:pt idx="6745">
                  <c:v>23</c:v>
                </c:pt>
                <c:pt idx="6746">
                  <c:v>23</c:v>
                </c:pt>
                <c:pt idx="6747">
                  <c:v>23</c:v>
                </c:pt>
                <c:pt idx="6748">
                  <c:v>24</c:v>
                </c:pt>
                <c:pt idx="6749">
                  <c:v>24</c:v>
                </c:pt>
                <c:pt idx="6750">
                  <c:v>24</c:v>
                </c:pt>
                <c:pt idx="6751">
                  <c:v>27</c:v>
                </c:pt>
                <c:pt idx="6752">
                  <c:v>27</c:v>
                </c:pt>
                <c:pt idx="6753">
                  <c:v>23</c:v>
                </c:pt>
                <c:pt idx="6754">
                  <c:v>23</c:v>
                </c:pt>
                <c:pt idx="6755">
                  <c:v>25</c:v>
                </c:pt>
                <c:pt idx="6756">
                  <c:v>22</c:v>
                </c:pt>
                <c:pt idx="6757">
                  <c:v>22</c:v>
                </c:pt>
                <c:pt idx="6758">
                  <c:v>27</c:v>
                </c:pt>
                <c:pt idx="6759">
                  <c:v>27</c:v>
                </c:pt>
                <c:pt idx="6760">
                  <c:v>27</c:v>
                </c:pt>
                <c:pt idx="6761">
                  <c:v>28</c:v>
                </c:pt>
                <c:pt idx="6762">
                  <c:v>28</c:v>
                </c:pt>
                <c:pt idx="6763">
                  <c:v>28</c:v>
                </c:pt>
                <c:pt idx="6764">
                  <c:v>27</c:v>
                </c:pt>
                <c:pt idx="6765">
                  <c:v>28</c:v>
                </c:pt>
                <c:pt idx="6766">
                  <c:v>27</c:v>
                </c:pt>
                <c:pt idx="6767">
                  <c:v>27</c:v>
                </c:pt>
                <c:pt idx="6768">
                  <c:v>26</c:v>
                </c:pt>
                <c:pt idx="6769">
                  <c:v>27</c:v>
                </c:pt>
                <c:pt idx="6770">
                  <c:v>26</c:v>
                </c:pt>
                <c:pt idx="6771">
                  <c:v>26</c:v>
                </c:pt>
                <c:pt idx="6772">
                  <c:v>27</c:v>
                </c:pt>
                <c:pt idx="6773">
                  <c:v>26</c:v>
                </c:pt>
                <c:pt idx="6774">
                  <c:v>26</c:v>
                </c:pt>
                <c:pt idx="6775">
                  <c:v>26</c:v>
                </c:pt>
                <c:pt idx="6776">
                  <c:v>27</c:v>
                </c:pt>
                <c:pt idx="6777">
                  <c:v>26</c:v>
                </c:pt>
                <c:pt idx="6778">
                  <c:v>27</c:v>
                </c:pt>
                <c:pt idx="6779">
                  <c:v>27</c:v>
                </c:pt>
                <c:pt idx="6780">
                  <c:v>27</c:v>
                </c:pt>
                <c:pt idx="6781">
                  <c:v>26</c:v>
                </c:pt>
                <c:pt idx="6782">
                  <c:v>26</c:v>
                </c:pt>
                <c:pt idx="6783">
                  <c:v>27</c:v>
                </c:pt>
                <c:pt idx="6784">
                  <c:v>26</c:v>
                </c:pt>
                <c:pt idx="6785">
                  <c:v>26</c:v>
                </c:pt>
                <c:pt idx="6786">
                  <c:v>26</c:v>
                </c:pt>
                <c:pt idx="6787">
                  <c:v>27</c:v>
                </c:pt>
                <c:pt idx="6788">
                  <c:v>27</c:v>
                </c:pt>
                <c:pt idx="6789">
                  <c:v>27</c:v>
                </c:pt>
                <c:pt idx="6790">
                  <c:v>26</c:v>
                </c:pt>
                <c:pt idx="6791">
                  <c:v>27</c:v>
                </c:pt>
                <c:pt idx="6792">
                  <c:v>23</c:v>
                </c:pt>
                <c:pt idx="6793">
                  <c:v>24</c:v>
                </c:pt>
                <c:pt idx="6794">
                  <c:v>42</c:v>
                </c:pt>
                <c:pt idx="6795">
                  <c:v>39</c:v>
                </c:pt>
                <c:pt idx="6796">
                  <c:v>39</c:v>
                </c:pt>
                <c:pt idx="6797">
                  <c:v>38</c:v>
                </c:pt>
                <c:pt idx="6798">
                  <c:v>41</c:v>
                </c:pt>
                <c:pt idx="6799">
                  <c:v>38</c:v>
                </c:pt>
                <c:pt idx="6800">
                  <c:v>31</c:v>
                </c:pt>
                <c:pt idx="6801">
                  <c:v>23</c:v>
                </c:pt>
                <c:pt idx="6802">
                  <c:v>20</c:v>
                </c:pt>
                <c:pt idx="6803">
                  <c:v>23</c:v>
                </c:pt>
                <c:pt idx="6804">
                  <c:v>23</c:v>
                </c:pt>
                <c:pt idx="6805">
                  <c:v>23</c:v>
                </c:pt>
                <c:pt idx="6806">
                  <c:v>25</c:v>
                </c:pt>
                <c:pt idx="6807">
                  <c:v>25</c:v>
                </c:pt>
                <c:pt idx="6808">
                  <c:v>24</c:v>
                </c:pt>
                <c:pt idx="6809">
                  <c:v>25</c:v>
                </c:pt>
                <c:pt idx="6810">
                  <c:v>24</c:v>
                </c:pt>
                <c:pt idx="6811">
                  <c:v>24</c:v>
                </c:pt>
                <c:pt idx="6812">
                  <c:v>25</c:v>
                </c:pt>
                <c:pt idx="6813">
                  <c:v>25</c:v>
                </c:pt>
                <c:pt idx="6814">
                  <c:v>24</c:v>
                </c:pt>
                <c:pt idx="6815">
                  <c:v>24</c:v>
                </c:pt>
                <c:pt idx="6816">
                  <c:v>26</c:v>
                </c:pt>
                <c:pt idx="6817">
                  <c:v>32</c:v>
                </c:pt>
                <c:pt idx="6818">
                  <c:v>24</c:v>
                </c:pt>
                <c:pt idx="6819">
                  <c:v>23</c:v>
                </c:pt>
                <c:pt idx="6820">
                  <c:v>24</c:v>
                </c:pt>
                <c:pt idx="6821">
                  <c:v>32</c:v>
                </c:pt>
                <c:pt idx="6822">
                  <c:v>26</c:v>
                </c:pt>
                <c:pt idx="6823">
                  <c:v>23</c:v>
                </c:pt>
                <c:pt idx="6824">
                  <c:v>24</c:v>
                </c:pt>
                <c:pt idx="6825">
                  <c:v>40</c:v>
                </c:pt>
                <c:pt idx="6826">
                  <c:v>42</c:v>
                </c:pt>
                <c:pt idx="6827">
                  <c:v>42</c:v>
                </c:pt>
                <c:pt idx="6828">
                  <c:v>42</c:v>
                </c:pt>
                <c:pt idx="6829">
                  <c:v>44</c:v>
                </c:pt>
                <c:pt idx="6830">
                  <c:v>42</c:v>
                </c:pt>
                <c:pt idx="6831">
                  <c:v>44</c:v>
                </c:pt>
                <c:pt idx="6832">
                  <c:v>42</c:v>
                </c:pt>
                <c:pt idx="6833">
                  <c:v>42</c:v>
                </c:pt>
                <c:pt idx="6834">
                  <c:v>44</c:v>
                </c:pt>
                <c:pt idx="6835">
                  <c:v>44</c:v>
                </c:pt>
                <c:pt idx="6836">
                  <c:v>44</c:v>
                </c:pt>
                <c:pt idx="6837">
                  <c:v>41</c:v>
                </c:pt>
                <c:pt idx="6838">
                  <c:v>41</c:v>
                </c:pt>
                <c:pt idx="6839">
                  <c:v>43</c:v>
                </c:pt>
                <c:pt idx="6840">
                  <c:v>43</c:v>
                </c:pt>
                <c:pt idx="6841">
                  <c:v>43</c:v>
                </c:pt>
                <c:pt idx="6842">
                  <c:v>29</c:v>
                </c:pt>
                <c:pt idx="6843">
                  <c:v>26</c:v>
                </c:pt>
                <c:pt idx="6844">
                  <c:v>29</c:v>
                </c:pt>
                <c:pt idx="6845">
                  <c:v>26</c:v>
                </c:pt>
                <c:pt idx="6846">
                  <c:v>29</c:v>
                </c:pt>
                <c:pt idx="6847">
                  <c:v>26</c:v>
                </c:pt>
                <c:pt idx="6848">
                  <c:v>26</c:v>
                </c:pt>
                <c:pt idx="6849">
                  <c:v>29</c:v>
                </c:pt>
                <c:pt idx="6850">
                  <c:v>29</c:v>
                </c:pt>
                <c:pt idx="6851">
                  <c:v>26</c:v>
                </c:pt>
                <c:pt idx="6852">
                  <c:v>29</c:v>
                </c:pt>
                <c:pt idx="6853">
                  <c:v>26</c:v>
                </c:pt>
                <c:pt idx="6854">
                  <c:v>25</c:v>
                </c:pt>
                <c:pt idx="6855">
                  <c:v>28</c:v>
                </c:pt>
                <c:pt idx="6856">
                  <c:v>25</c:v>
                </c:pt>
                <c:pt idx="6857">
                  <c:v>28</c:v>
                </c:pt>
                <c:pt idx="6858">
                  <c:v>28</c:v>
                </c:pt>
                <c:pt idx="6859">
                  <c:v>25</c:v>
                </c:pt>
                <c:pt idx="6860">
                  <c:v>28</c:v>
                </c:pt>
                <c:pt idx="6861">
                  <c:v>25</c:v>
                </c:pt>
                <c:pt idx="6862">
                  <c:v>28</c:v>
                </c:pt>
                <c:pt idx="6863">
                  <c:v>26</c:v>
                </c:pt>
                <c:pt idx="6864">
                  <c:v>25</c:v>
                </c:pt>
                <c:pt idx="6865">
                  <c:v>25</c:v>
                </c:pt>
                <c:pt idx="6866">
                  <c:v>28</c:v>
                </c:pt>
                <c:pt idx="6867">
                  <c:v>26</c:v>
                </c:pt>
                <c:pt idx="6868">
                  <c:v>24</c:v>
                </c:pt>
                <c:pt idx="6869">
                  <c:v>26</c:v>
                </c:pt>
                <c:pt idx="6870">
                  <c:v>24</c:v>
                </c:pt>
                <c:pt idx="6871">
                  <c:v>23</c:v>
                </c:pt>
                <c:pt idx="6872">
                  <c:v>25</c:v>
                </c:pt>
                <c:pt idx="6873">
                  <c:v>24</c:v>
                </c:pt>
                <c:pt idx="6874">
                  <c:v>21</c:v>
                </c:pt>
                <c:pt idx="6875">
                  <c:v>24</c:v>
                </c:pt>
                <c:pt idx="6876">
                  <c:v>21</c:v>
                </c:pt>
                <c:pt idx="6877">
                  <c:v>23</c:v>
                </c:pt>
                <c:pt idx="6878">
                  <c:v>26</c:v>
                </c:pt>
                <c:pt idx="6879">
                  <c:v>26</c:v>
                </c:pt>
                <c:pt idx="6880">
                  <c:v>26</c:v>
                </c:pt>
                <c:pt idx="6881">
                  <c:v>26</c:v>
                </c:pt>
                <c:pt idx="6882">
                  <c:v>26</c:v>
                </c:pt>
                <c:pt idx="6883">
                  <c:v>26</c:v>
                </c:pt>
                <c:pt idx="6884">
                  <c:v>26</c:v>
                </c:pt>
                <c:pt idx="6885">
                  <c:v>26</c:v>
                </c:pt>
                <c:pt idx="6886">
                  <c:v>26</c:v>
                </c:pt>
                <c:pt idx="6887">
                  <c:v>25</c:v>
                </c:pt>
                <c:pt idx="6888">
                  <c:v>23</c:v>
                </c:pt>
                <c:pt idx="6889">
                  <c:v>23</c:v>
                </c:pt>
                <c:pt idx="6890">
                  <c:v>25</c:v>
                </c:pt>
                <c:pt idx="6891">
                  <c:v>25</c:v>
                </c:pt>
                <c:pt idx="6892">
                  <c:v>23</c:v>
                </c:pt>
                <c:pt idx="6893">
                  <c:v>25</c:v>
                </c:pt>
                <c:pt idx="6894">
                  <c:v>23</c:v>
                </c:pt>
                <c:pt idx="6895">
                  <c:v>36</c:v>
                </c:pt>
                <c:pt idx="6896">
                  <c:v>33</c:v>
                </c:pt>
                <c:pt idx="6897">
                  <c:v>33</c:v>
                </c:pt>
                <c:pt idx="6898">
                  <c:v>39</c:v>
                </c:pt>
                <c:pt idx="6899">
                  <c:v>31</c:v>
                </c:pt>
                <c:pt idx="6900">
                  <c:v>39</c:v>
                </c:pt>
                <c:pt idx="6901">
                  <c:v>31</c:v>
                </c:pt>
                <c:pt idx="6902">
                  <c:v>31</c:v>
                </c:pt>
                <c:pt idx="6903">
                  <c:v>39</c:v>
                </c:pt>
                <c:pt idx="6904">
                  <c:v>33</c:v>
                </c:pt>
                <c:pt idx="6905">
                  <c:v>31</c:v>
                </c:pt>
                <c:pt idx="6906">
                  <c:v>39</c:v>
                </c:pt>
                <c:pt idx="6907">
                  <c:v>33</c:v>
                </c:pt>
                <c:pt idx="6908">
                  <c:v>38</c:v>
                </c:pt>
                <c:pt idx="6909">
                  <c:v>28</c:v>
                </c:pt>
                <c:pt idx="6910">
                  <c:v>38</c:v>
                </c:pt>
                <c:pt idx="6911">
                  <c:v>31</c:v>
                </c:pt>
                <c:pt idx="6912">
                  <c:v>28</c:v>
                </c:pt>
                <c:pt idx="6913">
                  <c:v>31</c:v>
                </c:pt>
                <c:pt idx="6914">
                  <c:v>28</c:v>
                </c:pt>
                <c:pt idx="6915">
                  <c:v>31</c:v>
                </c:pt>
                <c:pt idx="6916">
                  <c:v>38</c:v>
                </c:pt>
                <c:pt idx="6917">
                  <c:v>31</c:v>
                </c:pt>
                <c:pt idx="6918">
                  <c:v>38</c:v>
                </c:pt>
                <c:pt idx="6919">
                  <c:v>28</c:v>
                </c:pt>
                <c:pt idx="6920">
                  <c:v>16</c:v>
                </c:pt>
                <c:pt idx="6921">
                  <c:v>90</c:v>
                </c:pt>
                <c:pt idx="6922">
                  <c:v>97</c:v>
                </c:pt>
                <c:pt idx="6923">
                  <c:v>94</c:v>
                </c:pt>
                <c:pt idx="6924">
                  <c:v>90</c:v>
                </c:pt>
                <c:pt idx="6925">
                  <c:v>97</c:v>
                </c:pt>
                <c:pt idx="6926">
                  <c:v>102</c:v>
                </c:pt>
                <c:pt idx="6927">
                  <c:v>106</c:v>
                </c:pt>
                <c:pt idx="6928">
                  <c:v>98</c:v>
                </c:pt>
                <c:pt idx="6929">
                  <c:v>90</c:v>
                </c:pt>
                <c:pt idx="6930">
                  <c:v>105</c:v>
                </c:pt>
                <c:pt idx="6931">
                  <c:v>101</c:v>
                </c:pt>
                <c:pt idx="6932">
                  <c:v>105</c:v>
                </c:pt>
                <c:pt idx="6933">
                  <c:v>100</c:v>
                </c:pt>
                <c:pt idx="6934">
                  <c:v>107</c:v>
                </c:pt>
                <c:pt idx="6935">
                  <c:v>102</c:v>
                </c:pt>
                <c:pt idx="6936">
                  <c:v>107</c:v>
                </c:pt>
                <c:pt idx="6937">
                  <c:v>100</c:v>
                </c:pt>
                <c:pt idx="6938">
                  <c:v>90</c:v>
                </c:pt>
                <c:pt idx="6939">
                  <c:v>24</c:v>
                </c:pt>
                <c:pt idx="6940">
                  <c:v>24</c:v>
                </c:pt>
                <c:pt idx="6941">
                  <c:v>24</c:v>
                </c:pt>
                <c:pt idx="6942">
                  <c:v>24</c:v>
                </c:pt>
                <c:pt idx="6943">
                  <c:v>24</c:v>
                </c:pt>
                <c:pt idx="6944">
                  <c:v>24</c:v>
                </c:pt>
                <c:pt idx="6945">
                  <c:v>23</c:v>
                </c:pt>
                <c:pt idx="6946">
                  <c:v>21</c:v>
                </c:pt>
                <c:pt idx="6947">
                  <c:v>24</c:v>
                </c:pt>
                <c:pt idx="6948">
                  <c:v>22</c:v>
                </c:pt>
                <c:pt idx="6949">
                  <c:v>24</c:v>
                </c:pt>
                <c:pt idx="6950">
                  <c:v>22</c:v>
                </c:pt>
                <c:pt idx="6951">
                  <c:v>24</c:v>
                </c:pt>
                <c:pt idx="6952">
                  <c:v>24</c:v>
                </c:pt>
                <c:pt idx="6953">
                  <c:v>24</c:v>
                </c:pt>
                <c:pt idx="6954">
                  <c:v>24</c:v>
                </c:pt>
                <c:pt idx="6955">
                  <c:v>22</c:v>
                </c:pt>
                <c:pt idx="6956">
                  <c:v>24</c:v>
                </c:pt>
                <c:pt idx="6957">
                  <c:v>24</c:v>
                </c:pt>
                <c:pt idx="6958">
                  <c:v>21</c:v>
                </c:pt>
                <c:pt idx="6959">
                  <c:v>23</c:v>
                </c:pt>
                <c:pt idx="6960">
                  <c:v>23</c:v>
                </c:pt>
                <c:pt idx="6961">
                  <c:v>23</c:v>
                </c:pt>
                <c:pt idx="6962">
                  <c:v>23</c:v>
                </c:pt>
                <c:pt idx="6963">
                  <c:v>21</c:v>
                </c:pt>
                <c:pt idx="6964">
                  <c:v>29</c:v>
                </c:pt>
                <c:pt idx="6965">
                  <c:v>28</c:v>
                </c:pt>
                <c:pt idx="6966">
                  <c:v>26</c:v>
                </c:pt>
                <c:pt idx="6967">
                  <c:v>26</c:v>
                </c:pt>
                <c:pt idx="6968">
                  <c:v>29</c:v>
                </c:pt>
                <c:pt idx="6969">
                  <c:v>26</c:v>
                </c:pt>
                <c:pt idx="6970">
                  <c:v>29</c:v>
                </c:pt>
                <c:pt idx="6971">
                  <c:v>26</c:v>
                </c:pt>
                <c:pt idx="6972">
                  <c:v>24</c:v>
                </c:pt>
                <c:pt idx="6973">
                  <c:v>29</c:v>
                </c:pt>
                <c:pt idx="6974">
                  <c:v>29</c:v>
                </c:pt>
                <c:pt idx="6975">
                  <c:v>20</c:v>
                </c:pt>
                <c:pt idx="6976">
                  <c:v>19</c:v>
                </c:pt>
                <c:pt idx="6977">
                  <c:v>17</c:v>
                </c:pt>
                <c:pt idx="6978">
                  <c:v>21</c:v>
                </c:pt>
                <c:pt idx="6979">
                  <c:v>17</c:v>
                </c:pt>
                <c:pt idx="6980">
                  <c:v>20</c:v>
                </c:pt>
                <c:pt idx="6981">
                  <c:v>19</c:v>
                </c:pt>
                <c:pt idx="6982">
                  <c:v>21</c:v>
                </c:pt>
                <c:pt idx="6983">
                  <c:v>19</c:v>
                </c:pt>
                <c:pt idx="6984">
                  <c:v>19</c:v>
                </c:pt>
                <c:pt idx="6985">
                  <c:v>20</c:v>
                </c:pt>
                <c:pt idx="6986">
                  <c:v>21</c:v>
                </c:pt>
                <c:pt idx="6987">
                  <c:v>17</c:v>
                </c:pt>
                <c:pt idx="6988">
                  <c:v>17</c:v>
                </c:pt>
                <c:pt idx="6989">
                  <c:v>21</c:v>
                </c:pt>
                <c:pt idx="6990">
                  <c:v>20</c:v>
                </c:pt>
                <c:pt idx="6991">
                  <c:v>19</c:v>
                </c:pt>
                <c:pt idx="6992">
                  <c:v>17</c:v>
                </c:pt>
                <c:pt idx="6993">
                  <c:v>17</c:v>
                </c:pt>
                <c:pt idx="6994">
                  <c:v>19</c:v>
                </c:pt>
                <c:pt idx="6995">
                  <c:v>18</c:v>
                </c:pt>
                <c:pt idx="6996">
                  <c:v>17</c:v>
                </c:pt>
                <c:pt idx="6997">
                  <c:v>17</c:v>
                </c:pt>
                <c:pt idx="6998">
                  <c:v>22</c:v>
                </c:pt>
                <c:pt idx="6999">
                  <c:v>22</c:v>
                </c:pt>
                <c:pt idx="7000">
                  <c:v>23</c:v>
                </c:pt>
                <c:pt idx="7001">
                  <c:v>23</c:v>
                </c:pt>
                <c:pt idx="7002">
                  <c:v>23</c:v>
                </c:pt>
                <c:pt idx="7003">
                  <c:v>23</c:v>
                </c:pt>
                <c:pt idx="7004">
                  <c:v>23</c:v>
                </c:pt>
                <c:pt idx="7005">
                  <c:v>23</c:v>
                </c:pt>
                <c:pt idx="7006">
                  <c:v>23</c:v>
                </c:pt>
                <c:pt idx="7007">
                  <c:v>23</c:v>
                </c:pt>
                <c:pt idx="7008">
                  <c:v>30</c:v>
                </c:pt>
                <c:pt idx="7009">
                  <c:v>29</c:v>
                </c:pt>
                <c:pt idx="7010">
                  <c:v>30</c:v>
                </c:pt>
                <c:pt idx="7011">
                  <c:v>29</c:v>
                </c:pt>
                <c:pt idx="7012">
                  <c:v>30</c:v>
                </c:pt>
                <c:pt idx="7013">
                  <c:v>29</c:v>
                </c:pt>
                <c:pt idx="7014">
                  <c:v>26</c:v>
                </c:pt>
                <c:pt idx="7015">
                  <c:v>25</c:v>
                </c:pt>
                <c:pt idx="7016">
                  <c:v>25</c:v>
                </c:pt>
                <c:pt idx="7017">
                  <c:v>26</c:v>
                </c:pt>
                <c:pt idx="7018">
                  <c:v>26</c:v>
                </c:pt>
                <c:pt idx="7019">
                  <c:v>25</c:v>
                </c:pt>
                <c:pt idx="7020">
                  <c:v>18</c:v>
                </c:pt>
                <c:pt idx="7021">
                  <c:v>18</c:v>
                </c:pt>
                <c:pt idx="7022">
                  <c:v>18</c:v>
                </c:pt>
                <c:pt idx="7023">
                  <c:v>18</c:v>
                </c:pt>
                <c:pt idx="7024">
                  <c:v>22</c:v>
                </c:pt>
                <c:pt idx="7025">
                  <c:v>22</c:v>
                </c:pt>
                <c:pt idx="7026">
                  <c:v>22</c:v>
                </c:pt>
                <c:pt idx="7027">
                  <c:v>28</c:v>
                </c:pt>
                <c:pt idx="7028">
                  <c:v>28</c:v>
                </c:pt>
                <c:pt idx="7029">
                  <c:v>28</c:v>
                </c:pt>
                <c:pt idx="7030">
                  <c:v>28</c:v>
                </c:pt>
                <c:pt idx="7031">
                  <c:v>28</c:v>
                </c:pt>
                <c:pt idx="7032">
                  <c:v>28</c:v>
                </c:pt>
                <c:pt idx="7033">
                  <c:v>28</c:v>
                </c:pt>
                <c:pt idx="7034">
                  <c:v>28</c:v>
                </c:pt>
                <c:pt idx="7035">
                  <c:v>28</c:v>
                </c:pt>
                <c:pt idx="7036">
                  <c:v>28</c:v>
                </c:pt>
                <c:pt idx="7037">
                  <c:v>30</c:v>
                </c:pt>
                <c:pt idx="7038">
                  <c:v>28</c:v>
                </c:pt>
                <c:pt idx="7039">
                  <c:v>28</c:v>
                </c:pt>
                <c:pt idx="7040">
                  <c:v>28</c:v>
                </c:pt>
                <c:pt idx="7041">
                  <c:v>28</c:v>
                </c:pt>
                <c:pt idx="7042">
                  <c:v>28</c:v>
                </c:pt>
                <c:pt idx="7043">
                  <c:v>31</c:v>
                </c:pt>
                <c:pt idx="7044">
                  <c:v>28</c:v>
                </c:pt>
                <c:pt idx="7045">
                  <c:v>31</c:v>
                </c:pt>
                <c:pt idx="7046">
                  <c:v>30</c:v>
                </c:pt>
                <c:pt idx="7047">
                  <c:v>28</c:v>
                </c:pt>
                <c:pt idx="7048">
                  <c:v>28</c:v>
                </c:pt>
                <c:pt idx="7049">
                  <c:v>28</c:v>
                </c:pt>
                <c:pt idx="7050">
                  <c:v>28</c:v>
                </c:pt>
                <c:pt idx="7051">
                  <c:v>28</c:v>
                </c:pt>
                <c:pt idx="7052">
                  <c:v>28</c:v>
                </c:pt>
                <c:pt idx="7053">
                  <c:v>28</c:v>
                </c:pt>
                <c:pt idx="7054">
                  <c:v>28</c:v>
                </c:pt>
                <c:pt idx="7055">
                  <c:v>13</c:v>
                </c:pt>
                <c:pt idx="7056">
                  <c:v>13</c:v>
                </c:pt>
                <c:pt idx="7057">
                  <c:v>14</c:v>
                </c:pt>
                <c:pt idx="7058">
                  <c:v>14</c:v>
                </c:pt>
                <c:pt idx="7059">
                  <c:v>13</c:v>
                </c:pt>
                <c:pt idx="7060">
                  <c:v>13</c:v>
                </c:pt>
                <c:pt idx="7061">
                  <c:v>14</c:v>
                </c:pt>
                <c:pt idx="7062">
                  <c:v>14</c:v>
                </c:pt>
                <c:pt idx="7063">
                  <c:v>14</c:v>
                </c:pt>
                <c:pt idx="7064">
                  <c:v>24</c:v>
                </c:pt>
                <c:pt idx="7065">
                  <c:v>24</c:v>
                </c:pt>
                <c:pt idx="7066">
                  <c:v>24</c:v>
                </c:pt>
                <c:pt idx="7067">
                  <c:v>24</c:v>
                </c:pt>
                <c:pt idx="7068">
                  <c:v>22</c:v>
                </c:pt>
                <c:pt idx="7069">
                  <c:v>22</c:v>
                </c:pt>
                <c:pt idx="7070">
                  <c:v>25</c:v>
                </c:pt>
                <c:pt idx="7071">
                  <c:v>28</c:v>
                </c:pt>
                <c:pt idx="7072">
                  <c:v>31</c:v>
                </c:pt>
                <c:pt idx="7073">
                  <c:v>31</c:v>
                </c:pt>
                <c:pt idx="7074">
                  <c:v>25</c:v>
                </c:pt>
                <c:pt idx="7075">
                  <c:v>25</c:v>
                </c:pt>
                <c:pt idx="7076">
                  <c:v>28</c:v>
                </c:pt>
                <c:pt idx="7077">
                  <c:v>31</c:v>
                </c:pt>
                <c:pt idx="7078">
                  <c:v>25</c:v>
                </c:pt>
                <c:pt idx="7079">
                  <c:v>25</c:v>
                </c:pt>
                <c:pt idx="7080">
                  <c:v>25</c:v>
                </c:pt>
                <c:pt idx="7081">
                  <c:v>28</c:v>
                </c:pt>
                <c:pt idx="7082">
                  <c:v>29</c:v>
                </c:pt>
                <c:pt idx="7083">
                  <c:v>31</c:v>
                </c:pt>
                <c:pt idx="7084">
                  <c:v>25</c:v>
                </c:pt>
                <c:pt idx="7085">
                  <c:v>28</c:v>
                </c:pt>
                <c:pt idx="7086">
                  <c:v>31</c:v>
                </c:pt>
                <c:pt idx="7087">
                  <c:v>30</c:v>
                </c:pt>
                <c:pt idx="7088">
                  <c:v>27</c:v>
                </c:pt>
                <c:pt idx="7089">
                  <c:v>30</c:v>
                </c:pt>
                <c:pt idx="7090">
                  <c:v>23</c:v>
                </c:pt>
                <c:pt idx="7091">
                  <c:v>25</c:v>
                </c:pt>
                <c:pt idx="7092">
                  <c:v>27</c:v>
                </c:pt>
                <c:pt idx="7093">
                  <c:v>25</c:v>
                </c:pt>
                <c:pt idx="7094">
                  <c:v>26</c:v>
                </c:pt>
                <c:pt idx="7095">
                  <c:v>32</c:v>
                </c:pt>
                <c:pt idx="7096">
                  <c:v>26</c:v>
                </c:pt>
                <c:pt idx="7097">
                  <c:v>26</c:v>
                </c:pt>
                <c:pt idx="7098">
                  <c:v>34</c:v>
                </c:pt>
                <c:pt idx="7099">
                  <c:v>34</c:v>
                </c:pt>
                <c:pt idx="7100">
                  <c:v>28</c:v>
                </c:pt>
                <c:pt idx="7101">
                  <c:v>28</c:v>
                </c:pt>
                <c:pt idx="7102">
                  <c:v>28</c:v>
                </c:pt>
                <c:pt idx="7103">
                  <c:v>28</c:v>
                </c:pt>
                <c:pt idx="7104">
                  <c:v>28</c:v>
                </c:pt>
                <c:pt idx="7105">
                  <c:v>28</c:v>
                </c:pt>
                <c:pt idx="7106">
                  <c:v>28</c:v>
                </c:pt>
                <c:pt idx="7107">
                  <c:v>28</c:v>
                </c:pt>
                <c:pt idx="7108">
                  <c:v>28</c:v>
                </c:pt>
                <c:pt idx="7109">
                  <c:v>28</c:v>
                </c:pt>
                <c:pt idx="7110">
                  <c:v>28</c:v>
                </c:pt>
                <c:pt idx="7111">
                  <c:v>28</c:v>
                </c:pt>
                <c:pt idx="7112">
                  <c:v>28</c:v>
                </c:pt>
                <c:pt idx="7113">
                  <c:v>28</c:v>
                </c:pt>
                <c:pt idx="7114">
                  <c:v>28</c:v>
                </c:pt>
                <c:pt idx="7115">
                  <c:v>28</c:v>
                </c:pt>
                <c:pt idx="7116">
                  <c:v>28</c:v>
                </c:pt>
                <c:pt idx="7117">
                  <c:v>28</c:v>
                </c:pt>
                <c:pt idx="7118">
                  <c:v>28</c:v>
                </c:pt>
                <c:pt idx="7119">
                  <c:v>28</c:v>
                </c:pt>
                <c:pt idx="7120">
                  <c:v>28</c:v>
                </c:pt>
                <c:pt idx="7121">
                  <c:v>28</c:v>
                </c:pt>
                <c:pt idx="7122">
                  <c:v>34</c:v>
                </c:pt>
                <c:pt idx="7123">
                  <c:v>36</c:v>
                </c:pt>
                <c:pt idx="7124">
                  <c:v>36</c:v>
                </c:pt>
                <c:pt idx="7125">
                  <c:v>36</c:v>
                </c:pt>
                <c:pt idx="7126">
                  <c:v>34</c:v>
                </c:pt>
                <c:pt idx="7127">
                  <c:v>34</c:v>
                </c:pt>
                <c:pt idx="7128">
                  <c:v>24</c:v>
                </c:pt>
                <c:pt idx="7129">
                  <c:v>31</c:v>
                </c:pt>
                <c:pt idx="7130">
                  <c:v>24</c:v>
                </c:pt>
                <c:pt idx="7131">
                  <c:v>31</c:v>
                </c:pt>
                <c:pt idx="7132">
                  <c:v>24</c:v>
                </c:pt>
                <c:pt idx="7133">
                  <c:v>24</c:v>
                </c:pt>
                <c:pt idx="7134">
                  <c:v>31</c:v>
                </c:pt>
                <c:pt idx="7135">
                  <c:v>20</c:v>
                </c:pt>
                <c:pt idx="7136">
                  <c:v>20</c:v>
                </c:pt>
                <c:pt idx="7137">
                  <c:v>20</c:v>
                </c:pt>
                <c:pt idx="7138">
                  <c:v>20</c:v>
                </c:pt>
                <c:pt idx="7139">
                  <c:v>21</c:v>
                </c:pt>
                <c:pt idx="7140">
                  <c:v>21</c:v>
                </c:pt>
                <c:pt idx="7141">
                  <c:v>21</c:v>
                </c:pt>
                <c:pt idx="7142">
                  <c:v>21</c:v>
                </c:pt>
                <c:pt idx="7143">
                  <c:v>19</c:v>
                </c:pt>
                <c:pt idx="7144">
                  <c:v>19</c:v>
                </c:pt>
                <c:pt idx="7145">
                  <c:v>18</c:v>
                </c:pt>
                <c:pt idx="7146">
                  <c:v>18</c:v>
                </c:pt>
                <c:pt idx="7147">
                  <c:v>20</c:v>
                </c:pt>
                <c:pt idx="7148">
                  <c:v>19</c:v>
                </c:pt>
                <c:pt idx="7149">
                  <c:v>22</c:v>
                </c:pt>
                <c:pt idx="7150">
                  <c:v>20</c:v>
                </c:pt>
                <c:pt idx="7151">
                  <c:v>22</c:v>
                </c:pt>
                <c:pt idx="7152">
                  <c:v>19</c:v>
                </c:pt>
                <c:pt idx="7153">
                  <c:v>19</c:v>
                </c:pt>
                <c:pt idx="7154">
                  <c:v>20</c:v>
                </c:pt>
                <c:pt idx="7155">
                  <c:v>20</c:v>
                </c:pt>
                <c:pt idx="7156">
                  <c:v>20</c:v>
                </c:pt>
                <c:pt idx="7157">
                  <c:v>20</c:v>
                </c:pt>
                <c:pt idx="7158">
                  <c:v>22</c:v>
                </c:pt>
                <c:pt idx="7159">
                  <c:v>20</c:v>
                </c:pt>
                <c:pt idx="7160">
                  <c:v>21</c:v>
                </c:pt>
                <c:pt idx="7161">
                  <c:v>20</c:v>
                </c:pt>
                <c:pt idx="7162">
                  <c:v>21</c:v>
                </c:pt>
                <c:pt idx="7163">
                  <c:v>19</c:v>
                </c:pt>
                <c:pt idx="7164">
                  <c:v>19</c:v>
                </c:pt>
                <c:pt idx="7165">
                  <c:v>20</c:v>
                </c:pt>
                <c:pt idx="7166">
                  <c:v>20</c:v>
                </c:pt>
                <c:pt idx="7167">
                  <c:v>27</c:v>
                </c:pt>
                <c:pt idx="7168">
                  <c:v>32</c:v>
                </c:pt>
                <c:pt idx="7169">
                  <c:v>32</c:v>
                </c:pt>
                <c:pt idx="7170">
                  <c:v>32</c:v>
                </c:pt>
                <c:pt idx="7171">
                  <c:v>29</c:v>
                </c:pt>
                <c:pt idx="7172">
                  <c:v>32</c:v>
                </c:pt>
                <c:pt idx="7173">
                  <c:v>32</c:v>
                </c:pt>
                <c:pt idx="7174">
                  <c:v>28</c:v>
                </c:pt>
                <c:pt idx="7175">
                  <c:v>32</c:v>
                </c:pt>
                <c:pt idx="7176">
                  <c:v>29</c:v>
                </c:pt>
                <c:pt idx="7177">
                  <c:v>32</c:v>
                </c:pt>
                <c:pt idx="7178">
                  <c:v>32</c:v>
                </c:pt>
                <c:pt idx="7179">
                  <c:v>28</c:v>
                </c:pt>
                <c:pt idx="7180">
                  <c:v>36</c:v>
                </c:pt>
                <c:pt idx="7181">
                  <c:v>36</c:v>
                </c:pt>
                <c:pt idx="7182">
                  <c:v>36</c:v>
                </c:pt>
                <c:pt idx="7183">
                  <c:v>36</c:v>
                </c:pt>
                <c:pt idx="7184">
                  <c:v>36</c:v>
                </c:pt>
                <c:pt idx="7185">
                  <c:v>36</c:v>
                </c:pt>
                <c:pt idx="7186">
                  <c:v>31</c:v>
                </c:pt>
                <c:pt idx="7187">
                  <c:v>31</c:v>
                </c:pt>
                <c:pt idx="7188">
                  <c:v>30</c:v>
                </c:pt>
                <c:pt idx="7189">
                  <c:v>29</c:v>
                </c:pt>
                <c:pt idx="7190">
                  <c:v>29</c:v>
                </c:pt>
                <c:pt idx="7191">
                  <c:v>29</c:v>
                </c:pt>
                <c:pt idx="7192">
                  <c:v>28</c:v>
                </c:pt>
                <c:pt idx="7193">
                  <c:v>28</c:v>
                </c:pt>
                <c:pt idx="7194">
                  <c:v>29</c:v>
                </c:pt>
                <c:pt idx="7195">
                  <c:v>29</c:v>
                </c:pt>
                <c:pt idx="7196">
                  <c:v>28</c:v>
                </c:pt>
                <c:pt idx="7197">
                  <c:v>29</c:v>
                </c:pt>
                <c:pt idx="7198">
                  <c:v>28</c:v>
                </c:pt>
                <c:pt idx="7199">
                  <c:v>28</c:v>
                </c:pt>
                <c:pt idx="7200">
                  <c:v>29</c:v>
                </c:pt>
                <c:pt idx="7201">
                  <c:v>28</c:v>
                </c:pt>
                <c:pt idx="7202">
                  <c:v>28</c:v>
                </c:pt>
                <c:pt idx="7203">
                  <c:v>29</c:v>
                </c:pt>
                <c:pt idx="7204">
                  <c:v>28</c:v>
                </c:pt>
                <c:pt idx="7205">
                  <c:v>28</c:v>
                </c:pt>
                <c:pt idx="7206">
                  <c:v>28</c:v>
                </c:pt>
                <c:pt idx="7207">
                  <c:v>28</c:v>
                </c:pt>
                <c:pt idx="7208">
                  <c:v>28</c:v>
                </c:pt>
                <c:pt idx="7209">
                  <c:v>28</c:v>
                </c:pt>
                <c:pt idx="7210">
                  <c:v>29</c:v>
                </c:pt>
                <c:pt idx="7211">
                  <c:v>29</c:v>
                </c:pt>
                <c:pt idx="7212">
                  <c:v>28</c:v>
                </c:pt>
                <c:pt idx="7213">
                  <c:v>28</c:v>
                </c:pt>
                <c:pt idx="7214">
                  <c:v>28</c:v>
                </c:pt>
                <c:pt idx="7215">
                  <c:v>28</c:v>
                </c:pt>
                <c:pt idx="7216">
                  <c:v>29</c:v>
                </c:pt>
                <c:pt idx="7217">
                  <c:v>29</c:v>
                </c:pt>
                <c:pt idx="7218">
                  <c:v>29</c:v>
                </c:pt>
                <c:pt idx="7219">
                  <c:v>28</c:v>
                </c:pt>
                <c:pt idx="7220">
                  <c:v>29</c:v>
                </c:pt>
                <c:pt idx="7221">
                  <c:v>28</c:v>
                </c:pt>
                <c:pt idx="7222">
                  <c:v>29</c:v>
                </c:pt>
                <c:pt idx="7223">
                  <c:v>29</c:v>
                </c:pt>
                <c:pt idx="7224">
                  <c:v>28</c:v>
                </c:pt>
                <c:pt idx="7225">
                  <c:v>24</c:v>
                </c:pt>
                <c:pt idx="7226">
                  <c:v>24</c:v>
                </c:pt>
                <c:pt idx="7227">
                  <c:v>24</c:v>
                </c:pt>
                <c:pt idx="7228">
                  <c:v>25</c:v>
                </c:pt>
                <c:pt idx="7229">
                  <c:v>25</c:v>
                </c:pt>
                <c:pt idx="7230">
                  <c:v>24</c:v>
                </c:pt>
                <c:pt idx="7231">
                  <c:v>25</c:v>
                </c:pt>
                <c:pt idx="7232">
                  <c:v>26</c:v>
                </c:pt>
                <c:pt idx="7233">
                  <c:v>26</c:v>
                </c:pt>
                <c:pt idx="7234">
                  <c:v>27</c:v>
                </c:pt>
                <c:pt idx="7235">
                  <c:v>21</c:v>
                </c:pt>
                <c:pt idx="7236">
                  <c:v>22</c:v>
                </c:pt>
                <c:pt idx="7237">
                  <c:v>22</c:v>
                </c:pt>
                <c:pt idx="7238">
                  <c:v>21</c:v>
                </c:pt>
                <c:pt idx="7239">
                  <c:v>21</c:v>
                </c:pt>
                <c:pt idx="7240">
                  <c:v>21</c:v>
                </c:pt>
                <c:pt idx="7241">
                  <c:v>22</c:v>
                </c:pt>
                <c:pt idx="7242">
                  <c:v>21</c:v>
                </c:pt>
                <c:pt idx="7243">
                  <c:v>22</c:v>
                </c:pt>
                <c:pt idx="7244">
                  <c:v>20</c:v>
                </c:pt>
                <c:pt idx="7245">
                  <c:v>20</c:v>
                </c:pt>
                <c:pt idx="7246">
                  <c:v>21</c:v>
                </c:pt>
                <c:pt idx="7247">
                  <c:v>22</c:v>
                </c:pt>
                <c:pt idx="7248">
                  <c:v>21</c:v>
                </c:pt>
                <c:pt idx="7249">
                  <c:v>21</c:v>
                </c:pt>
                <c:pt idx="7250">
                  <c:v>21</c:v>
                </c:pt>
                <c:pt idx="7251">
                  <c:v>21</c:v>
                </c:pt>
                <c:pt idx="7252">
                  <c:v>21</c:v>
                </c:pt>
                <c:pt idx="7253">
                  <c:v>22</c:v>
                </c:pt>
                <c:pt idx="7254">
                  <c:v>21</c:v>
                </c:pt>
                <c:pt idx="7255">
                  <c:v>22</c:v>
                </c:pt>
                <c:pt idx="7256">
                  <c:v>22</c:v>
                </c:pt>
                <c:pt idx="7257">
                  <c:v>21</c:v>
                </c:pt>
                <c:pt idx="7258">
                  <c:v>21</c:v>
                </c:pt>
                <c:pt idx="7259">
                  <c:v>22</c:v>
                </c:pt>
                <c:pt idx="7260">
                  <c:v>22</c:v>
                </c:pt>
                <c:pt idx="7261">
                  <c:v>22</c:v>
                </c:pt>
                <c:pt idx="7262">
                  <c:v>22</c:v>
                </c:pt>
                <c:pt idx="7263">
                  <c:v>22</c:v>
                </c:pt>
                <c:pt idx="7264">
                  <c:v>26</c:v>
                </c:pt>
                <c:pt idx="7265">
                  <c:v>26</c:v>
                </c:pt>
                <c:pt idx="7266">
                  <c:v>26</c:v>
                </c:pt>
                <c:pt idx="7267">
                  <c:v>26</c:v>
                </c:pt>
                <c:pt idx="7268">
                  <c:v>26</c:v>
                </c:pt>
                <c:pt idx="7269">
                  <c:v>26</c:v>
                </c:pt>
                <c:pt idx="7270">
                  <c:v>28</c:v>
                </c:pt>
                <c:pt idx="7271">
                  <c:v>28</c:v>
                </c:pt>
                <c:pt idx="7272">
                  <c:v>28</c:v>
                </c:pt>
                <c:pt idx="7273">
                  <c:v>28</c:v>
                </c:pt>
                <c:pt idx="7274">
                  <c:v>28</c:v>
                </c:pt>
                <c:pt idx="7275">
                  <c:v>28</c:v>
                </c:pt>
                <c:pt idx="7276">
                  <c:v>28</c:v>
                </c:pt>
                <c:pt idx="7277">
                  <c:v>27</c:v>
                </c:pt>
                <c:pt idx="7278">
                  <c:v>27</c:v>
                </c:pt>
                <c:pt idx="7279">
                  <c:v>28</c:v>
                </c:pt>
                <c:pt idx="7280">
                  <c:v>28</c:v>
                </c:pt>
                <c:pt idx="7281">
                  <c:v>28</c:v>
                </c:pt>
                <c:pt idx="7282">
                  <c:v>31</c:v>
                </c:pt>
                <c:pt idx="7283">
                  <c:v>30</c:v>
                </c:pt>
                <c:pt idx="7284">
                  <c:v>30</c:v>
                </c:pt>
                <c:pt idx="7285">
                  <c:v>31</c:v>
                </c:pt>
                <c:pt idx="7286">
                  <c:v>30</c:v>
                </c:pt>
                <c:pt idx="7287">
                  <c:v>28</c:v>
                </c:pt>
                <c:pt idx="7288">
                  <c:v>35</c:v>
                </c:pt>
                <c:pt idx="7289">
                  <c:v>35</c:v>
                </c:pt>
                <c:pt idx="7290">
                  <c:v>28</c:v>
                </c:pt>
                <c:pt idx="7291">
                  <c:v>28</c:v>
                </c:pt>
                <c:pt idx="7292">
                  <c:v>34</c:v>
                </c:pt>
                <c:pt idx="7293">
                  <c:v>28</c:v>
                </c:pt>
                <c:pt idx="7294">
                  <c:v>28</c:v>
                </c:pt>
                <c:pt idx="7295">
                  <c:v>28</c:v>
                </c:pt>
                <c:pt idx="7296">
                  <c:v>28</c:v>
                </c:pt>
                <c:pt idx="7297">
                  <c:v>28</c:v>
                </c:pt>
                <c:pt idx="7298">
                  <c:v>28</c:v>
                </c:pt>
                <c:pt idx="7299">
                  <c:v>28</c:v>
                </c:pt>
                <c:pt idx="7300">
                  <c:v>28</c:v>
                </c:pt>
                <c:pt idx="7301">
                  <c:v>28</c:v>
                </c:pt>
                <c:pt idx="7302">
                  <c:v>28</c:v>
                </c:pt>
                <c:pt idx="7303">
                  <c:v>28</c:v>
                </c:pt>
                <c:pt idx="7304">
                  <c:v>28</c:v>
                </c:pt>
                <c:pt idx="7305">
                  <c:v>28</c:v>
                </c:pt>
                <c:pt idx="7306">
                  <c:v>28</c:v>
                </c:pt>
                <c:pt idx="7307">
                  <c:v>28</c:v>
                </c:pt>
                <c:pt idx="7308">
                  <c:v>31</c:v>
                </c:pt>
                <c:pt idx="7309">
                  <c:v>39</c:v>
                </c:pt>
                <c:pt idx="7310">
                  <c:v>40</c:v>
                </c:pt>
                <c:pt idx="7311">
                  <c:v>39</c:v>
                </c:pt>
                <c:pt idx="7312">
                  <c:v>40</c:v>
                </c:pt>
                <c:pt idx="7313">
                  <c:v>46</c:v>
                </c:pt>
                <c:pt idx="7314">
                  <c:v>46</c:v>
                </c:pt>
                <c:pt idx="7315">
                  <c:v>40</c:v>
                </c:pt>
                <c:pt idx="7316">
                  <c:v>31</c:v>
                </c:pt>
                <c:pt idx="7317">
                  <c:v>34</c:v>
                </c:pt>
                <c:pt idx="7318">
                  <c:v>34</c:v>
                </c:pt>
                <c:pt idx="7319">
                  <c:v>39</c:v>
                </c:pt>
                <c:pt idx="7320">
                  <c:v>31</c:v>
                </c:pt>
                <c:pt idx="7321">
                  <c:v>34</c:v>
                </c:pt>
                <c:pt idx="7322">
                  <c:v>34</c:v>
                </c:pt>
                <c:pt idx="7323">
                  <c:v>34</c:v>
                </c:pt>
                <c:pt idx="7324">
                  <c:v>31</c:v>
                </c:pt>
                <c:pt idx="7325">
                  <c:v>31</c:v>
                </c:pt>
                <c:pt idx="7326">
                  <c:v>34</c:v>
                </c:pt>
                <c:pt idx="7327">
                  <c:v>32</c:v>
                </c:pt>
                <c:pt idx="7328">
                  <c:v>39</c:v>
                </c:pt>
                <c:pt idx="7329">
                  <c:v>35</c:v>
                </c:pt>
                <c:pt idx="7330">
                  <c:v>35</c:v>
                </c:pt>
                <c:pt idx="7331">
                  <c:v>32</c:v>
                </c:pt>
                <c:pt idx="7332">
                  <c:v>33</c:v>
                </c:pt>
                <c:pt idx="7333">
                  <c:v>33</c:v>
                </c:pt>
                <c:pt idx="7334">
                  <c:v>33</c:v>
                </c:pt>
                <c:pt idx="7335">
                  <c:v>33</c:v>
                </c:pt>
                <c:pt idx="7336">
                  <c:v>27</c:v>
                </c:pt>
                <c:pt idx="7337">
                  <c:v>33</c:v>
                </c:pt>
                <c:pt idx="7338">
                  <c:v>33</c:v>
                </c:pt>
                <c:pt idx="7339">
                  <c:v>33</c:v>
                </c:pt>
                <c:pt idx="7340">
                  <c:v>27</c:v>
                </c:pt>
                <c:pt idx="7341">
                  <c:v>33</c:v>
                </c:pt>
                <c:pt idx="7342">
                  <c:v>33</c:v>
                </c:pt>
                <c:pt idx="7343">
                  <c:v>33</c:v>
                </c:pt>
                <c:pt idx="7344">
                  <c:v>33</c:v>
                </c:pt>
                <c:pt idx="7345">
                  <c:v>33</c:v>
                </c:pt>
                <c:pt idx="7346">
                  <c:v>32</c:v>
                </c:pt>
                <c:pt idx="7347">
                  <c:v>32</c:v>
                </c:pt>
                <c:pt idx="7348">
                  <c:v>27</c:v>
                </c:pt>
                <c:pt idx="7349">
                  <c:v>32</c:v>
                </c:pt>
                <c:pt idx="7350">
                  <c:v>27</c:v>
                </c:pt>
                <c:pt idx="7351">
                  <c:v>32</c:v>
                </c:pt>
                <c:pt idx="7352">
                  <c:v>30</c:v>
                </c:pt>
                <c:pt idx="7353">
                  <c:v>28</c:v>
                </c:pt>
                <c:pt idx="7354">
                  <c:v>26</c:v>
                </c:pt>
                <c:pt idx="7355">
                  <c:v>26</c:v>
                </c:pt>
                <c:pt idx="7356">
                  <c:v>32</c:v>
                </c:pt>
                <c:pt idx="7357">
                  <c:v>30</c:v>
                </c:pt>
                <c:pt idx="7358">
                  <c:v>30</c:v>
                </c:pt>
                <c:pt idx="7359">
                  <c:v>32</c:v>
                </c:pt>
                <c:pt idx="7360">
                  <c:v>28</c:v>
                </c:pt>
                <c:pt idx="7361">
                  <c:v>28</c:v>
                </c:pt>
                <c:pt idx="7362">
                  <c:v>29</c:v>
                </c:pt>
                <c:pt idx="7363">
                  <c:v>27</c:v>
                </c:pt>
                <c:pt idx="7364">
                  <c:v>27</c:v>
                </c:pt>
                <c:pt idx="7365">
                  <c:v>27</c:v>
                </c:pt>
                <c:pt idx="7366">
                  <c:v>28</c:v>
                </c:pt>
                <c:pt idx="7367">
                  <c:v>28</c:v>
                </c:pt>
                <c:pt idx="7368">
                  <c:v>31</c:v>
                </c:pt>
                <c:pt idx="7369">
                  <c:v>29</c:v>
                </c:pt>
                <c:pt idx="7370">
                  <c:v>27</c:v>
                </c:pt>
                <c:pt idx="7371">
                  <c:v>28</c:v>
                </c:pt>
                <c:pt idx="7372">
                  <c:v>27</c:v>
                </c:pt>
                <c:pt idx="7373">
                  <c:v>29</c:v>
                </c:pt>
                <c:pt idx="7374">
                  <c:v>27</c:v>
                </c:pt>
                <c:pt idx="7375">
                  <c:v>30</c:v>
                </c:pt>
                <c:pt idx="7376">
                  <c:v>27</c:v>
                </c:pt>
                <c:pt idx="7377">
                  <c:v>28</c:v>
                </c:pt>
                <c:pt idx="7378">
                  <c:v>28</c:v>
                </c:pt>
                <c:pt idx="7379">
                  <c:v>29</c:v>
                </c:pt>
                <c:pt idx="7380">
                  <c:v>29</c:v>
                </c:pt>
                <c:pt idx="7381">
                  <c:v>31</c:v>
                </c:pt>
                <c:pt idx="7382">
                  <c:v>28</c:v>
                </c:pt>
                <c:pt idx="7383">
                  <c:v>31</c:v>
                </c:pt>
                <c:pt idx="7384">
                  <c:v>27</c:v>
                </c:pt>
                <c:pt idx="7385">
                  <c:v>31</c:v>
                </c:pt>
                <c:pt idx="7386">
                  <c:v>29</c:v>
                </c:pt>
                <c:pt idx="7387">
                  <c:v>31</c:v>
                </c:pt>
                <c:pt idx="7388">
                  <c:v>31</c:v>
                </c:pt>
                <c:pt idx="7389">
                  <c:v>29</c:v>
                </c:pt>
                <c:pt idx="7390">
                  <c:v>31</c:v>
                </c:pt>
                <c:pt idx="7391">
                  <c:v>27</c:v>
                </c:pt>
                <c:pt idx="7392">
                  <c:v>30</c:v>
                </c:pt>
                <c:pt idx="7393">
                  <c:v>29</c:v>
                </c:pt>
                <c:pt idx="7394">
                  <c:v>29</c:v>
                </c:pt>
                <c:pt idx="7395">
                  <c:v>30</c:v>
                </c:pt>
                <c:pt idx="7396">
                  <c:v>29</c:v>
                </c:pt>
                <c:pt idx="7397">
                  <c:v>30</c:v>
                </c:pt>
                <c:pt idx="7398">
                  <c:v>23</c:v>
                </c:pt>
                <c:pt idx="7399">
                  <c:v>22</c:v>
                </c:pt>
                <c:pt idx="7400">
                  <c:v>22</c:v>
                </c:pt>
                <c:pt idx="7401">
                  <c:v>22</c:v>
                </c:pt>
                <c:pt idx="7402">
                  <c:v>22</c:v>
                </c:pt>
                <c:pt idx="7403">
                  <c:v>22</c:v>
                </c:pt>
                <c:pt idx="7404">
                  <c:v>22</c:v>
                </c:pt>
                <c:pt idx="7405">
                  <c:v>22</c:v>
                </c:pt>
                <c:pt idx="7406">
                  <c:v>23</c:v>
                </c:pt>
                <c:pt idx="7407">
                  <c:v>22</c:v>
                </c:pt>
                <c:pt idx="7408">
                  <c:v>23</c:v>
                </c:pt>
                <c:pt idx="7409">
                  <c:v>22</c:v>
                </c:pt>
                <c:pt idx="7410">
                  <c:v>28</c:v>
                </c:pt>
                <c:pt idx="7411">
                  <c:v>28</c:v>
                </c:pt>
                <c:pt idx="7412">
                  <c:v>28</c:v>
                </c:pt>
                <c:pt idx="7413">
                  <c:v>28</c:v>
                </c:pt>
                <c:pt idx="7414">
                  <c:v>28</c:v>
                </c:pt>
                <c:pt idx="7415">
                  <c:v>24</c:v>
                </c:pt>
                <c:pt idx="7416">
                  <c:v>27</c:v>
                </c:pt>
                <c:pt idx="7417">
                  <c:v>26</c:v>
                </c:pt>
                <c:pt idx="7418">
                  <c:v>27</c:v>
                </c:pt>
                <c:pt idx="7419">
                  <c:v>27</c:v>
                </c:pt>
                <c:pt idx="7420">
                  <c:v>24</c:v>
                </c:pt>
                <c:pt idx="7421">
                  <c:v>24</c:v>
                </c:pt>
                <c:pt idx="7422">
                  <c:v>24</c:v>
                </c:pt>
                <c:pt idx="7423">
                  <c:v>24</c:v>
                </c:pt>
                <c:pt idx="7424">
                  <c:v>28</c:v>
                </c:pt>
                <c:pt idx="7425">
                  <c:v>24</c:v>
                </c:pt>
                <c:pt idx="7426">
                  <c:v>27</c:v>
                </c:pt>
                <c:pt idx="7427">
                  <c:v>24</c:v>
                </c:pt>
                <c:pt idx="7428">
                  <c:v>24</c:v>
                </c:pt>
                <c:pt idx="7429">
                  <c:v>28</c:v>
                </c:pt>
                <c:pt idx="7430">
                  <c:v>24</c:v>
                </c:pt>
                <c:pt idx="7431">
                  <c:v>28</c:v>
                </c:pt>
                <c:pt idx="7432">
                  <c:v>24</c:v>
                </c:pt>
                <c:pt idx="7433">
                  <c:v>27</c:v>
                </c:pt>
                <c:pt idx="7434">
                  <c:v>27</c:v>
                </c:pt>
                <c:pt idx="7435">
                  <c:v>26</c:v>
                </c:pt>
                <c:pt idx="7436">
                  <c:v>27</c:v>
                </c:pt>
                <c:pt idx="7437">
                  <c:v>25</c:v>
                </c:pt>
                <c:pt idx="7438">
                  <c:v>27</c:v>
                </c:pt>
                <c:pt idx="7439">
                  <c:v>26</c:v>
                </c:pt>
                <c:pt idx="7440">
                  <c:v>27</c:v>
                </c:pt>
                <c:pt idx="7441">
                  <c:v>26</c:v>
                </c:pt>
                <c:pt idx="7442">
                  <c:v>27</c:v>
                </c:pt>
                <c:pt idx="7443">
                  <c:v>15</c:v>
                </c:pt>
                <c:pt idx="7444">
                  <c:v>15</c:v>
                </c:pt>
                <c:pt idx="7445">
                  <c:v>33</c:v>
                </c:pt>
                <c:pt idx="7446">
                  <c:v>32</c:v>
                </c:pt>
                <c:pt idx="7447">
                  <c:v>34</c:v>
                </c:pt>
                <c:pt idx="7448">
                  <c:v>32</c:v>
                </c:pt>
                <c:pt idx="7449">
                  <c:v>36</c:v>
                </c:pt>
                <c:pt idx="7450">
                  <c:v>42</c:v>
                </c:pt>
                <c:pt idx="7451">
                  <c:v>36</c:v>
                </c:pt>
                <c:pt idx="7452">
                  <c:v>36</c:v>
                </c:pt>
                <c:pt idx="7453">
                  <c:v>36</c:v>
                </c:pt>
                <c:pt idx="7454">
                  <c:v>42</c:v>
                </c:pt>
                <c:pt idx="7455">
                  <c:v>36</c:v>
                </c:pt>
                <c:pt idx="7456">
                  <c:v>36</c:v>
                </c:pt>
                <c:pt idx="7457">
                  <c:v>35</c:v>
                </c:pt>
                <c:pt idx="7458">
                  <c:v>36</c:v>
                </c:pt>
                <c:pt idx="7459">
                  <c:v>36</c:v>
                </c:pt>
                <c:pt idx="7460">
                  <c:v>42</c:v>
                </c:pt>
                <c:pt idx="7461">
                  <c:v>36</c:v>
                </c:pt>
                <c:pt idx="7462">
                  <c:v>36</c:v>
                </c:pt>
                <c:pt idx="7463">
                  <c:v>35</c:v>
                </c:pt>
                <c:pt idx="7464">
                  <c:v>44</c:v>
                </c:pt>
                <c:pt idx="7465">
                  <c:v>36</c:v>
                </c:pt>
                <c:pt idx="7466">
                  <c:v>36</c:v>
                </c:pt>
                <c:pt idx="7467">
                  <c:v>28</c:v>
                </c:pt>
                <c:pt idx="7468">
                  <c:v>35</c:v>
                </c:pt>
                <c:pt idx="7469">
                  <c:v>36</c:v>
                </c:pt>
                <c:pt idx="7470">
                  <c:v>36</c:v>
                </c:pt>
                <c:pt idx="7471">
                  <c:v>35</c:v>
                </c:pt>
                <c:pt idx="7472">
                  <c:v>38</c:v>
                </c:pt>
                <c:pt idx="7473">
                  <c:v>38</c:v>
                </c:pt>
                <c:pt idx="7474">
                  <c:v>38</c:v>
                </c:pt>
                <c:pt idx="7475">
                  <c:v>38</c:v>
                </c:pt>
                <c:pt idx="7476">
                  <c:v>38</c:v>
                </c:pt>
                <c:pt idx="7477">
                  <c:v>38</c:v>
                </c:pt>
                <c:pt idx="7478">
                  <c:v>38</c:v>
                </c:pt>
                <c:pt idx="7479">
                  <c:v>28</c:v>
                </c:pt>
                <c:pt idx="7480">
                  <c:v>38</c:v>
                </c:pt>
                <c:pt idx="7481">
                  <c:v>38</c:v>
                </c:pt>
                <c:pt idx="7482">
                  <c:v>38</c:v>
                </c:pt>
                <c:pt idx="7483">
                  <c:v>38</c:v>
                </c:pt>
                <c:pt idx="7484">
                  <c:v>38</c:v>
                </c:pt>
                <c:pt idx="7485">
                  <c:v>38</c:v>
                </c:pt>
                <c:pt idx="7486">
                  <c:v>38</c:v>
                </c:pt>
                <c:pt idx="7487">
                  <c:v>28</c:v>
                </c:pt>
                <c:pt idx="7488">
                  <c:v>34</c:v>
                </c:pt>
                <c:pt idx="7489">
                  <c:v>34</c:v>
                </c:pt>
                <c:pt idx="7490">
                  <c:v>34</c:v>
                </c:pt>
                <c:pt idx="7491">
                  <c:v>34</c:v>
                </c:pt>
                <c:pt idx="7492">
                  <c:v>34</c:v>
                </c:pt>
                <c:pt idx="7493">
                  <c:v>28</c:v>
                </c:pt>
                <c:pt idx="7494">
                  <c:v>18</c:v>
                </c:pt>
                <c:pt idx="7495">
                  <c:v>19</c:v>
                </c:pt>
                <c:pt idx="7496">
                  <c:v>19</c:v>
                </c:pt>
                <c:pt idx="7497">
                  <c:v>18</c:v>
                </c:pt>
                <c:pt idx="7498">
                  <c:v>19</c:v>
                </c:pt>
                <c:pt idx="7499">
                  <c:v>19</c:v>
                </c:pt>
                <c:pt idx="7500">
                  <c:v>19</c:v>
                </c:pt>
                <c:pt idx="7501">
                  <c:v>20</c:v>
                </c:pt>
                <c:pt idx="7502">
                  <c:v>20</c:v>
                </c:pt>
                <c:pt idx="7503">
                  <c:v>20</c:v>
                </c:pt>
                <c:pt idx="7504">
                  <c:v>19</c:v>
                </c:pt>
                <c:pt idx="7505">
                  <c:v>19</c:v>
                </c:pt>
                <c:pt idx="7506">
                  <c:v>19</c:v>
                </c:pt>
                <c:pt idx="7507">
                  <c:v>19</c:v>
                </c:pt>
                <c:pt idx="7508">
                  <c:v>20</c:v>
                </c:pt>
                <c:pt idx="7509">
                  <c:v>20</c:v>
                </c:pt>
                <c:pt idx="7510">
                  <c:v>19</c:v>
                </c:pt>
                <c:pt idx="7511">
                  <c:v>19</c:v>
                </c:pt>
                <c:pt idx="7512">
                  <c:v>19</c:v>
                </c:pt>
                <c:pt idx="7513">
                  <c:v>20</c:v>
                </c:pt>
                <c:pt idx="7514">
                  <c:v>27</c:v>
                </c:pt>
                <c:pt idx="7515">
                  <c:v>27</c:v>
                </c:pt>
                <c:pt idx="7516">
                  <c:v>26</c:v>
                </c:pt>
                <c:pt idx="7517">
                  <c:v>27</c:v>
                </c:pt>
                <c:pt idx="7518">
                  <c:v>26</c:v>
                </c:pt>
                <c:pt idx="7519">
                  <c:v>26</c:v>
                </c:pt>
                <c:pt idx="7520">
                  <c:v>26</c:v>
                </c:pt>
                <c:pt idx="7521">
                  <c:v>27</c:v>
                </c:pt>
                <c:pt idx="7522">
                  <c:v>27</c:v>
                </c:pt>
                <c:pt idx="7523">
                  <c:v>27</c:v>
                </c:pt>
                <c:pt idx="7524">
                  <c:v>26</c:v>
                </c:pt>
                <c:pt idx="7525">
                  <c:v>26</c:v>
                </c:pt>
                <c:pt idx="7526">
                  <c:v>27</c:v>
                </c:pt>
                <c:pt idx="7527">
                  <c:v>26</c:v>
                </c:pt>
                <c:pt idx="7528">
                  <c:v>27</c:v>
                </c:pt>
                <c:pt idx="7529">
                  <c:v>26</c:v>
                </c:pt>
                <c:pt idx="7530">
                  <c:v>27</c:v>
                </c:pt>
                <c:pt idx="7531">
                  <c:v>27</c:v>
                </c:pt>
                <c:pt idx="7532">
                  <c:v>26</c:v>
                </c:pt>
                <c:pt idx="7533">
                  <c:v>26</c:v>
                </c:pt>
                <c:pt idx="7534">
                  <c:v>26</c:v>
                </c:pt>
                <c:pt idx="7535">
                  <c:v>27</c:v>
                </c:pt>
                <c:pt idx="7536">
                  <c:v>27</c:v>
                </c:pt>
                <c:pt idx="7537">
                  <c:v>27</c:v>
                </c:pt>
                <c:pt idx="7538">
                  <c:v>27</c:v>
                </c:pt>
                <c:pt idx="7539">
                  <c:v>26</c:v>
                </c:pt>
                <c:pt idx="7540">
                  <c:v>26</c:v>
                </c:pt>
                <c:pt idx="7541">
                  <c:v>26</c:v>
                </c:pt>
                <c:pt idx="7542">
                  <c:v>21</c:v>
                </c:pt>
                <c:pt idx="7543">
                  <c:v>17</c:v>
                </c:pt>
                <c:pt idx="7544">
                  <c:v>17</c:v>
                </c:pt>
                <c:pt idx="7545">
                  <c:v>21</c:v>
                </c:pt>
                <c:pt idx="7546">
                  <c:v>17</c:v>
                </c:pt>
                <c:pt idx="7547">
                  <c:v>21</c:v>
                </c:pt>
                <c:pt idx="7548">
                  <c:v>17</c:v>
                </c:pt>
                <c:pt idx="7549">
                  <c:v>17</c:v>
                </c:pt>
                <c:pt idx="7550">
                  <c:v>17</c:v>
                </c:pt>
                <c:pt idx="7551">
                  <c:v>21</c:v>
                </c:pt>
                <c:pt idx="7552">
                  <c:v>21</c:v>
                </c:pt>
                <c:pt idx="7553">
                  <c:v>19</c:v>
                </c:pt>
                <c:pt idx="7554">
                  <c:v>19</c:v>
                </c:pt>
                <c:pt idx="7555">
                  <c:v>19</c:v>
                </c:pt>
                <c:pt idx="7556">
                  <c:v>19</c:v>
                </c:pt>
                <c:pt idx="7557">
                  <c:v>19</c:v>
                </c:pt>
                <c:pt idx="7558">
                  <c:v>19</c:v>
                </c:pt>
                <c:pt idx="7559">
                  <c:v>19</c:v>
                </c:pt>
                <c:pt idx="7560">
                  <c:v>19</c:v>
                </c:pt>
                <c:pt idx="7561">
                  <c:v>19</c:v>
                </c:pt>
                <c:pt idx="7562">
                  <c:v>19</c:v>
                </c:pt>
                <c:pt idx="7563">
                  <c:v>19</c:v>
                </c:pt>
                <c:pt idx="7564">
                  <c:v>19</c:v>
                </c:pt>
                <c:pt idx="7565">
                  <c:v>20</c:v>
                </c:pt>
                <c:pt idx="7566">
                  <c:v>17</c:v>
                </c:pt>
                <c:pt idx="7567">
                  <c:v>17</c:v>
                </c:pt>
                <c:pt idx="7568">
                  <c:v>20</c:v>
                </c:pt>
                <c:pt idx="7569">
                  <c:v>20</c:v>
                </c:pt>
                <c:pt idx="7570">
                  <c:v>20</c:v>
                </c:pt>
                <c:pt idx="7571">
                  <c:v>20</c:v>
                </c:pt>
                <c:pt idx="7572">
                  <c:v>17</c:v>
                </c:pt>
                <c:pt idx="7573">
                  <c:v>25</c:v>
                </c:pt>
                <c:pt idx="7574">
                  <c:v>25</c:v>
                </c:pt>
                <c:pt idx="7575">
                  <c:v>20</c:v>
                </c:pt>
                <c:pt idx="7576">
                  <c:v>25</c:v>
                </c:pt>
                <c:pt idx="7577">
                  <c:v>20</c:v>
                </c:pt>
                <c:pt idx="7578">
                  <c:v>17</c:v>
                </c:pt>
                <c:pt idx="7579">
                  <c:v>20</c:v>
                </c:pt>
                <c:pt idx="7580">
                  <c:v>17</c:v>
                </c:pt>
                <c:pt idx="7581">
                  <c:v>22</c:v>
                </c:pt>
                <c:pt idx="7582">
                  <c:v>17</c:v>
                </c:pt>
                <c:pt idx="7583">
                  <c:v>25</c:v>
                </c:pt>
                <c:pt idx="7584">
                  <c:v>20</c:v>
                </c:pt>
                <c:pt idx="7585">
                  <c:v>20</c:v>
                </c:pt>
                <c:pt idx="7586">
                  <c:v>17</c:v>
                </c:pt>
                <c:pt idx="7587">
                  <c:v>25</c:v>
                </c:pt>
                <c:pt idx="7588">
                  <c:v>22</c:v>
                </c:pt>
                <c:pt idx="7589">
                  <c:v>17</c:v>
                </c:pt>
                <c:pt idx="7590">
                  <c:v>25</c:v>
                </c:pt>
                <c:pt idx="7591">
                  <c:v>24</c:v>
                </c:pt>
                <c:pt idx="7592">
                  <c:v>25</c:v>
                </c:pt>
                <c:pt idx="7593">
                  <c:v>25</c:v>
                </c:pt>
                <c:pt idx="7594">
                  <c:v>25</c:v>
                </c:pt>
                <c:pt idx="7595">
                  <c:v>24</c:v>
                </c:pt>
                <c:pt idx="7596">
                  <c:v>24</c:v>
                </c:pt>
                <c:pt idx="7597">
                  <c:v>24</c:v>
                </c:pt>
                <c:pt idx="7598">
                  <c:v>24</c:v>
                </c:pt>
                <c:pt idx="7599">
                  <c:v>24</c:v>
                </c:pt>
                <c:pt idx="7600">
                  <c:v>25</c:v>
                </c:pt>
                <c:pt idx="7601">
                  <c:v>25</c:v>
                </c:pt>
                <c:pt idx="7602">
                  <c:v>25</c:v>
                </c:pt>
                <c:pt idx="7603">
                  <c:v>25</c:v>
                </c:pt>
                <c:pt idx="7604">
                  <c:v>24</c:v>
                </c:pt>
                <c:pt idx="7605">
                  <c:v>26</c:v>
                </c:pt>
                <c:pt idx="7606">
                  <c:v>26</c:v>
                </c:pt>
                <c:pt idx="7607">
                  <c:v>26</c:v>
                </c:pt>
                <c:pt idx="7608">
                  <c:v>26</c:v>
                </c:pt>
                <c:pt idx="7609">
                  <c:v>26</c:v>
                </c:pt>
                <c:pt idx="7610">
                  <c:v>27</c:v>
                </c:pt>
                <c:pt idx="7611">
                  <c:v>27</c:v>
                </c:pt>
                <c:pt idx="7612">
                  <c:v>26</c:v>
                </c:pt>
                <c:pt idx="7613">
                  <c:v>27</c:v>
                </c:pt>
                <c:pt idx="7614">
                  <c:v>27</c:v>
                </c:pt>
                <c:pt idx="7615">
                  <c:v>26</c:v>
                </c:pt>
                <c:pt idx="7616">
                  <c:v>27</c:v>
                </c:pt>
                <c:pt idx="7617">
                  <c:v>26</c:v>
                </c:pt>
                <c:pt idx="7618">
                  <c:v>27</c:v>
                </c:pt>
                <c:pt idx="7619">
                  <c:v>26</c:v>
                </c:pt>
                <c:pt idx="7620">
                  <c:v>27</c:v>
                </c:pt>
                <c:pt idx="7621">
                  <c:v>27</c:v>
                </c:pt>
                <c:pt idx="7622">
                  <c:v>26</c:v>
                </c:pt>
                <c:pt idx="7623">
                  <c:v>27</c:v>
                </c:pt>
                <c:pt idx="7624">
                  <c:v>26</c:v>
                </c:pt>
                <c:pt idx="7625">
                  <c:v>27</c:v>
                </c:pt>
                <c:pt idx="7626">
                  <c:v>26</c:v>
                </c:pt>
                <c:pt idx="7627">
                  <c:v>26</c:v>
                </c:pt>
                <c:pt idx="7628">
                  <c:v>27</c:v>
                </c:pt>
                <c:pt idx="7629">
                  <c:v>27</c:v>
                </c:pt>
                <c:pt idx="7630">
                  <c:v>26</c:v>
                </c:pt>
                <c:pt idx="7631">
                  <c:v>26</c:v>
                </c:pt>
                <c:pt idx="7632">
                  <c:v>26</c:v>
                </c:pt>
                <c:pt idx="7633">
                  <c:v>27</c:v>
                </c:pt>
                <c:pt idx="7634">
                  <c:v>26</c:v>
                </c:pt>
                <c:pt idx="7635">
                  <c:v>26</c:v>
                </c:pt>
                <c:pt idx="7636">
                  <c:v>27</c:v>
                </c:pt>
                <c:pt idx="7637">
                  <c:v>27</c:v>
                </c:pt>
                <c:pt idx="7638">
                  <c:v>27</c:v>
                </c:pt>
                <c:pt idx="7639">
                  <c:v>30</c:v>
                </c:pt>
                <c:pt idx="7640">
                  <c:v>24</c:v>
                </c:pt>
                <c:pt idx="7641">
                  <c:v>24</c:v>
                </c:pt>
                <c:pt idx="7642">
                  <c:v>25</c:v>
                </c:pt>
                <c:pt idx="7643">
                  <c:v>25</c:v>
                </c:pt>
                <c:pt idx="7644">
                  <c:v>25</c:v>
                </c:pt>
                <c:pt idx="7645">
                  <c:v>25</c:v>
                </c:pt>
                <c:pt idx="7646">
                  <c:v>24</c:v>
                </c:pt>
                <c:pt idx="7647">
                  <c:v>20</c:v>
                </c:pt>
                <c:pt idx="7648">
                  <c:v>20</c:v>
                </c:pt>
                <c:pt idx="7649">
                  <c:v>20</c:v>
                </c:pt>
                <c:pt idx="7650">
                  <c:v>20</c:v>
                </c:pt>
                <c:pt idx="7651">
                  <c:v>20</c:v>
                </c:pt>
                <c:pt idx="7652">
                  <c:v>19</c:v>
                </c:pt>
                <c:pt idx="7653">
                  <c:v>19</c:v>
                </c:pt>
                <c:pt idx="7654">
                  <c:v>20</c:v>
                </c:pt>
                <c:pt idx="7655">
                  <c:v>20</c:v>
                </c:pt>
                <c:pt idx="7656">
                  <c:v>20</c:v>
                </c:pt>
                <c:pt idx="7657">
                  <c:v>19</c:v>
                </c:pt>
                <c:pt idx="7658">
                  <c:v>19</c:v>
                </c:pt>
                <c:pt idx="7659">
                  <c:v>19</c:v>
                </c:pt>
                <c:pt idx="7660">
                  <c:v>20</c:v>
                </c:pt>
                <c:pt idx="7661">
                  <c:v>19</c:v>
                </c:pt>
                <c:pt idx="7662">
                  <c:v>20</c:v>
                </c:pt>
                <c:pt idx="7663">
                  <c:v>46</c:v>
                </c:pt>
                <c:pt idx="7664">
                  <c:v>46</c:v>
                </c:pt>
                <c:pt idx="7665">
                  <c:v>46</c:v>
                </c:pt>
                <c:pt idx="7666">
                  <c:v>46</c:v>
                </c:pt>
                <c:pt idx="7667">
                  <c:v>46</c:v>
                </c:pt>
                <c:pt idx="7668">
                  <c:v>46</c:v>
                </c:pt>
                <c:pt idx="7669">
                  <c:v>46</c:v>
                </c:pt>
                <c:pt idx="7670">
                  <c:v>46</c:v>
                </c:pt>
                <c:pt idx="7671">
                  <c:v>46</c:v>
                </c:pt>
                <c:pt idx="7672">
                  <c:v>46</c:v>
                </c:pt>
                <c:pt idx="7673">
                  <c:v>46</c:v>
                </c:pt>
                <c:pt idx="7674">
                  <c:v>46</c:v>
                </c:pt>
                <c:pt idx="7675">
                  <c:v>46</c:v>
                </c:pt>
                <c:pt idx="7676">
                  <c:v>53</c:v>
                </c:pt>
                <c:pt idx="7677">
                  <c:v>53</c:v>
                </c:pt>
                <c:pt idx="7678">
                  <c:v>53</c:v>
                </c:pt>
                <c:pt idx="7679">
                  <c:v>40</c:v>
                </c:pt>
                <c:pt idx="7680">
                  <c:v>40</c:v>
                </c:pt>
                <c:pt idx="7681">
                  <c:v>40</c:v>
                </c:pt>
                <c:pt idx="7682">
                  <c:v>40</c:v>
                </c:pt>
                <c:pt idx="7683">
                  <c:v>40</c:v>
                </c:pt>
                <c:pt idx="7684">
                  <c:v>40</c:v>
                </c:pt>
                <c:pt idx="7685">
                  <c:v>40</c:v>
                </c:pt>
                <c:pt idx="7686">
                  <c:v>40</c:v>
                </c:pt>
                <c:pt idx="7687">
                  <c:v>39</c:v>
                </c:pt>
                <c:pt idx="7688">
                  <c:v>39</c:v>
                </c:pt>
                <c:pt idx="7689">
                  <c:v>39</c:v>
                </c:pt>
                <c:pt idx="7690">
                  <c:v>39</c:v>
                </c:pt>
                <c:pt idx="7691">
                  <c:v>48</c:v>
                </c:pt>
                <c:pt idx="7692">
                  <c:v>48</c:v>
                </c:pt>
                <c:pt idx="7693">
                  <c:v>48</c:v>
                </c:pt>
                <c:pt idx="7694">
                  <c:v>48</c:v>
                </c:pt>
                <c:pt idx="7695">
                  <c:v>48</c:v>
                </c:pt>
                <c:pt idx="7696">
                  <c:v>48</c:v>
                </c:pt>
                <c:pt idx="7697">
                  <c:v>50</c:v>
                </c:pt>
                <c:pt idx="7698">
                  <c:v>50</c:v>
                </c:pt>
                <c:pt idx="7699">
                  <c:v>50</c:v>
                </c:pt>
                <c:pt idx="7700">
                  <c:v>50</c:v>
                </c:pt>
                <c:pt idx="7701">
                  <c:v>53</c:v>
                </c:pt>
                <c:pt idx="7702">
                  <c:v>50</c:v>
                </c:pt>
                <c:pt idx="7703">
                  <c:v>50</c:v>
                </c:pt>
                <c:pt idx="7704">
                  <c:v>50</c:v>
                </c:pt>
                <c:pt idx="7705">
                  <c:v>50</c:v>
                </c:pt>
                <c:pt idx="7706">
                  <c:v>50</c:v>
                </c:pt>
                <c:pt idx="7707">
                  <c:v>50</c:v>
                </c:pt>
                <c:pt idx="7708">
                  <c:v>53</c:v>
                </c:pt>
                <c:pt idx="7709">
                  <c:v>34</c:v>
                </c:pt>
                <c:pt idx="7710">
                  <c:v>34</c:v>
                </c:pt>
                <c:pt idx="7711">
                  <c:v>37</c:v>
                </c:pt>
                <c:pt idx="7712">
                  <c:v>37</c:v>
                </c:pt>
                <c:pt idx="7713">
                  <c:v>37</c:v>
                </c:pt>
                <c:pt idx="7714">
                  <c:v>37</c:v>
                </c:pt>
                <c:pt idx="7715">
                  <c:v>30</c:v>
                </c:pt>
                <c:pt idx="7716">
                  <c:v>30</c:v>
                </c:pt>
                <c:pt idx="7717">
                  <c:v>24</c:v>
                </c:pt>
                <c:pt idx="7718">
                  <c:v>24</c:v>
                </c:pt>
                <c:pt idx="7719">
                  <c:v>30</c:v>
                </c:pt>
                <c:pt idx="7720">
                  <c:v>30</c:v>
                </c:pt>
                <c:pt idx="7721">
                  <c:v>30</c:v>
                </c:pt>
                <c:pt idx="7722">
                  <c:v>24</c:v>
                </c:pt>
                <c:pt idx="7723">
                  <c:v>28</c:v>
                </c:pt>
                <c:pt idx="7724">
                  <c:v>28</c:v>
                </c:pt>
                <c:pt idx="7725">
                  <c:v>28</c:v>
                </c:pt>
                <c:pt idx="7726">
                  <c:v>31</c:v>
                </c:pt>
                <c:pt idx="7727">
                  <c:v>31</c:v>
                </c:pt>
                <c:pt idx="7728">
                  <c:v>28</c:v>
                </c:pt>
                <c:pt idx="7729">
                  <c:v>28</c:v>
                </c:pt>
                <c:pt idx="7730">
                  <c:v>28</c:v>
                </c:pt>
                <c:pt idx="7731">
                  <c:v>28</c:v>
                </c:pt>
                <c:pt idx="7732">
                  <c:v>28</c:v>
                </c:pt>
                <c:pt idx="7733">
                  <c:v>28</c:v>
                </c:pt>
                <c:pt idx="7734">
                  <c:v>28</c:v>
                </c:pt>
                <c:pt idx="7735">
                  <c:v>28</c:v>
                </c:pt>
                <c:pt idx="7736">
                  <c:v>21</c:v>
                </c:pt>
                <c:pt idx="7737">
                  <c:v>21</c:v>
                </c:pt>
                <c:pt idx="7738">
                  <c:v>21</c:v>
                </c:pt>
                <c:pt idx="7739">
                  <c:v>21</c:v>
                </c:pt>
                <c:pt idx="7740">
                  <c:v>21</c:v>
                </c:pt>
                <c:pt idx="7741">
                  <c:v>24</c:v>
                </c:pt>
                <c:pt idx="7742">
                  <c:v>24</c:v>
                </c:pt>
                <c:pt idx="7743">
                  <c:v>26</c:v>
                </c:pt>
                <c:pt idx="7744">
                  <c:v>26</c:v>
                </c:pt>
                <c:pt idx="7745">
                  <c:v>26</c:v>
                </c:pt>
                <c:pt idx="7746">
                  <c:v>24</c:v>
                </c:pt>
                <c:pt idx="7747">
                  <c:v>24</c:v>
                </c:pt>
                <c:pt idx="7748">
                  <c:v>24</c:v>
                </c:pt>
                <c:pt idx="7749">
                  <c:v>31</c:v>
                </c:pt>
                <c:pt idx="7750">
                  <c:v>29</c:v>
                </c:pt>
                <c:pt idx="7751">
                  <c:v>29</c:v>
                </c:pt>
                <c:pt idx="7752">
                  <c:v>28</c:v>
                </c:pt>
                <c:pt idx="7753">
                  <c:v>28</c:v>
                </c:pt>
                <c:pt idx="7754">
                  <c:v>29</c:v>
                </c:pt>
                <c:pt idx="7755">
                  <c:v>28</c:v>
                </c:pt>
                <c:pt idx="7756">
                  <c:v>29</c:v>
                </c:pt>
                <c:pt idx="7757">
                  <c:v>28</c:v>
                </c:pt>
                <c:pt idx="7758">
                  <c:v>28</c:v>
                </c:pt>
                <c:pt idx="7759">
                  <c:v>28</c:v>
                </c:pt>
                <c:pt idx="7760">
                  <c:v>28</c:v>
                </c:pt>
                <c:pt idx="7761">
                  <c:v>28</c:v>
                </c:pt>
                <c:pt idx="7762">
                  <c:v>28</c:v>
                </c:pt>
                <c:pt idx="7763">
                  <c:v>28</c:v>
                </c:pt>
                <c:pt idx="7764">
                  <c:v>27</c:v>
                </c:pt>
                <c:pt idx="7765">
                  <c:v>25</c:v>
                </c:pt>
                <c:pt idx="7766">
                  <c:v>22</c:v>
                </c:pt>
                <c:pt idx="7767">
                  <c:v>22</c:v>
                </c:pt>
                <c:pt idx="7768">
                  <c:v>22</c:v>
                </c:pt>
                <c:pt idx="7769">
                  <c:v>22</c:v>
                </c:pt>
                <c:pt idx="7770">
                  <c:v>27</c:v>
                </c:pt>
                <c:pt idx="7771">
                  <c:v>35</c:v>
                </c:pt>
                <c:pt idx="7772">
                  <c:v>29</c:v>
                </c:pt>
                <c:pt idx="7773">
                  <c:v>27</c:v>
                </c:pt>
                <c:pt idx="7774">
                  <c:v>29</c:v>
                </c:pt>
                <c:pt idx="7775">
                  <c:v>27</c:v>
                </c:pt>
                <c:pt idx="7776">
                  <c:v>35</c:v>
                </c:pt>
                <c:pt idx="7777">
                  <c:v>36</c:v>
                </c:pt>
                <c:pt idx="7778">
                  <c:v>36</c:v>
                </c:pt>
                <c:pt idx="7779">
                  <c:v>29</c:v>
                </c:pt>
                <c:pt idx="7780">
                  <c:v>31</c:v>
                </c:pt>
                <c:pt idx="7781">
                  <c:v>26</c:v>
                </c:pt>
                <c:pt idx="7782">
                  <c:v>26</c:v>
                </c:pt>
                <c:pt idx="7783">
                  <c:v>27</c:v>
                </c:pt>
                <c:pt idx="7784">
                  <c:v>26</c:v>
                </c:pt>
                <c:pt idx="7785">
                  <c:v>31</c:v>
                </c:pt>
                <c:pt idx="7786">
                  <c:v>28</c:v>
                </c:pt>
                <c:pt idx="7787">
                  <c:v>28</c:v>
                </c:pt>
                <c:pt idx="7788">
                  <c:v>34</c:v>
                </c:pt>
                <c:pt idx="7789">
                  <c:v>29</c:v>
                </c:pt>
                <c:pt idx="7790">
                  <c:v>31</c:v>
                </c:pt>
                <c:pt idx="7791">
                  <c:v>28</c:v>
                </c:pt>
                <c:pt idx="7792">
                  <c:v>31</c:v>
                </c:pt>
                <c:pt idx="7793">
                  <c:v>29</c:v>
                </c:pt>
                <c:pt idx="7794">
                  <c:v>26</c:v>
                </c:pt>
                <c:pt idx="7795">
                  <c:v>28</c:v>
                </c:pt>
                <c:pt idx="7796">
                  <c:v>26</c:v>
                </c:pt>
                <c:pt idx="7797">
                  <c:v>30</c:v>
                </c:pt>
                <c:pt idx="7798">
                  <c:v>31</c:v>
                </c:pt>
                <c:pt idx="7799">
                  <c:v>29</c:v>
                </c:pt>
                <c:pt idx="7800">
                  <c:v>27</c:v>
                </c:pt>
                <c:pt idx="7801">
                  <c:v>28</c:v>
                </c:pt>
                <c:pt idx="7802">
                  <c:v>28</c:v>
                </c:pt>
                <c:pt idx="7803">
                  <c:v>31</c:v>
                </c:pt>
                <c:pt idx="7804">
                  <c:v>27</c:v>
                </c:pt>
                <c:pt idx="7805">
                  <c:v>32</c:v>
                </c:pt>
                <c:pt idx="7806">
                  <c:v>26</c:v>
                </c:pt>
                <c:pt idx="7807">
                  <c:v>31</c:v>
                </c:pt>
                <c:pt idx="7808">
                  <c:v>30</c:v>
                </c:pt>
                <c:pt idx="7809">
                  <c:v>28</c:v>
                </c:pt>
                <c:pt idx="7810">
                  <c:v>28</c:v>
                </c:pt>
                <c:pt idx="7811">
                  <c:v>31</c:v>
                </c:pt>
                <c:pt idx="7812">
                  <c:v>26</c:v>
                </c:pt>
                <c:pt idx="7813">
                  <c:v>26</c:v>
                </c:pt>
                <c:pt idx="7814">
                  <c:v>28</c:v>
                </c:pt>
                <c:pt idx="7815">
                  <c:v>28</c:v>
                </c:pt>
                <c:pt idx="7816">
                  <c:v>30</c:v>
                </c:pt>
                <c:pt idx="7817">
                  <c:v>26</c:v>
                </c:pt>
                <c:pt idx="7818">
                  <c:v>31</c:v>
                </c:pt>
                <c:pt idx="7819">
                  <c:v>31</c:v>
                </c:pt>
                <c:pt idx="7820">
                  <c:v>31</c:v>
                </c:pt>
                <c:pt idx="7821">
                  <c:v>31</c:v>
                </c:pt>
                <c:pt idx="7822">
                  <c:v>26</c:v>
                </c:pt>
                <c:pt idx="7823">
                  <c:v>27</c:v>
                </c:pt>
                <c:pt idx="7824">
                  <c:v>26</c:v>
                </c:pt>
                <c:pt idx="7825">
                  <c:v>27</c:v>
                </c:pt>
                <c:pt idx="7826">
                  <c:v>24</c:v>
                </c:pt>
                <c:pt idx="7827">
                  <c:v>26</c:v>
                </c:pt>
                <c:pt idx="7828">
                  <c:v>26</c:v>
                </c:pt>
                <c:pt idx="7829">
                  <c:v>26</c:v>
                </c:pt>
                <c:pt idx="7830">
                  <c:v>24</c:v>
                </c:pt>
                <c:pt idx="7831">
                  <c:v>26</c:v>
                </c:pt>
                <c:pt idx="7832">
                  <c:v>25</c:v>
                </c:pt>
                <c:pt idx="7833">
                  <c:v>27</c:v>
                </c:pt>
                <c:pt idx="7834">
                  <c:v>25</c:v>
                </c:pt>
                <c:pt idx="7835">
                  <c:v>25</c:v>
                </c:pt>
                <c:pt idx="7836">
                  <c:v>27</c:v>
                </c:pt>
                <c:pt idx="7837">
                  <c:v>27</c:v>
                </c:pt>
                <c:pt idx="7838">
                  <c:v>25</c:v>
                </c:pt>
                <c:pt idx="7839">
                  <c:v>27</c:v>
                </c:pt>
                <c:pt idx="7840">
                  <c:v>25</c:v>
                </c:pt>
                <c:pt idx="7841">
                  <c:v>25</c:v>
                </c:pt>
                <c:pt idx="7842">
                  <c:v>26</c:v>
                </c:pt>
                <c:pt idx="7843">
                  <c:v>27</c:v>
                </c:pt>
                <c:pt idx="7844">
                  <c:v>28</c:v>
                </c:pt>
                <c:pt idx="7845">
                  <c:v>30</c:v>
                </c:pt>
                <c:pt idx="7846">
                  <c:v>27</c:v>
                </c:pt>
                <c:pt idx="7847">
                  <c:v>28</c:v>
                </c:pt>
                <c:pt idx="7848">
                  <c:v>28</c:v>
                </c:pt>
                <c:pt idx="7849">
                  <c:v>30</c:v>
                </c:pt>
                <c:pt idx="7850">
                  <c:v>24</c:v>
                </c:pt>
                <c:pt idx="7851">
                  <c:v>26</c:v>
                </c:pt>
                <c:pt idx="7852">
                  <c:v>34</c:v>
                </c:pt>
                <c:pt idx="7853">
                  <c:v>23</c:v>
                </c:pt>
                <c:pt idx="7854">
                  <c:v>24</c:v>
                </c:pt>
                <c:pt idx="7855">
                  <c:v>26</c:v>
                </c:pt>
                <c:pt idx="7856">
                  <c:v>26</c:v>
                </c:pt>
                <c:pt idx="7857">
                  <c:v>24</c:v>
                </c:pt>
                <c:pt idx="7858">
                  <c:v>23</c:v>
                </c:pt>
                <c:pt idx="7859">
                  <c:v>24</c:v>
                </c:pt>
                <c:pt idx="7860">
                  <c:v>23</c:v>
                </c:pt>
                <c:pt idx="7861">
                  <c:v>34</c:v>
                </c:pt>
                <c:pt idx="7862">
                  <c:v>24</c:v>
                </c:pt>
                <c:pt idx="7863">
                  <c:v>24</c:v>
                </c:pt>
                <c:pt idx="7864">
                  <c:v>23</c:v>
                </c:pt>
                <c:pt idx="7865">
                  <c:v>24</c:v>
                </c:pt>
                <c:pt idx="7866">
                  <c:v>24</c:v>
                </c:pt>
                <c:pt idx="7867">
                  <c:v>34</c:v>
                </c:pt>
                <c:pt idx="7868">
                  <c:v>23</c:v>
                </c:pt>
                <c:pt idx="7869">
                  <c:v>24</c:v>
                </c:pt>
                <c:pt idx="7870">
                  <c:v>26</c:v>
                </c:pt>
                <c:pt idx="7871">
                  <c:v>24</c:v>
                </c:pt>
                <c:pt idx="7872">
                  <c:v>26</c:v>
                </c:pt>
                <c:pt idx="7873">
                  <c:v>28</c:v>
                </c:pt>
                <c:pt idx="7874">
                  <c:v>28</c:v>
                </c:pt>
                <c:pt idx="7875">
                  <c:v>22</c:v>
                </c:pt>
                <c:pt idx="7876">
                  <c:v>22</c:v>
                </c:pt>
                <c:pt idx="7877">
                  <c:v>22</c:v>
                </c:pt>
                <c:pt idx="7878">
                  <c:v>28</c:v>
                </c:pt>
                <c:pt idx="7879">
                  <c:v>22</c:v>
                </c:pt>
                <c:pt idx="7880">
                  <c:v>28</c:v>
                </c:pt>
                <c:pt idx="7881">
                  <c:v>28</c:v>
                </c:pt>
                <c:pt idx="7882">
                  <c:v>22</c:v>
                </c:pt>
                <c:pt idx="7883">
                  <c:v>22</c:v>
                </c:pt>
                <c:pt idx="7884">
                  <c:v>28</c:v>
                </c:pt>
                <c:pt idx="7885">
                  <c:v>25</c:v>
                </c:pt>
                <c:pt idx="7886">
                  <c:v>25</c:v>
                </c:pt>
                <c:pt idx="7887">
                  <c:v>25</c:v>
                </c:pt>
                <c:pt idx="7888">
                  <c:v>24</c:v>
                </c:pt>
                <c:pt idx="7889">
                  <c:v>22</c:v>
                </c:pt>
                <c:pt idx="7890">
                  <c:v>23</c:v>
                </c:pt>
                <c:pt idx="7891">
                  <c:v>23</c:v>
                </c:pt>
                <c:pt idx="7892">
                  <c:v>22</c:v>
                </c:pt>
                <c:pt idx="7893">
                  <c:v>23</c:v>
                </c:pt>
                <c:pt idx="7894">
                  <c:v>23</c:v>
                </c:pt>
                <c:pt idx="7895">
                  <c:v>22</c:v>
                </c:pt>
                <c:pt idx="7896">
                  <c:v>23</c:v>
                </c:pt>
                <c:pt idx="7897">
                  <c:v>23</c:v>
                </c:pt>
                <c:pt idx="7898">
                  <c:v>23</c:v>
                </c:pt>
                <c:pt idx="7899">
                  <c:v>23</c:v>
                </c:pt>
                <c:pt idx="7900">
                  <c:v>22</c:v>
                </c:pt>
                <c:pt idx="7901">
                  <c:v>25</c:v>
                </c:pt>
                <c:pt idx="7902">
                  <c:v>25</c:v>
                </c:pt>
                <c:pt idx="7903">
                  <c:v>25</c:v>
                </c:pt>
                <c:pt idx="7904">
                  <c:v>25</c:v>
                </c:pt>
                <c:pt idx="7905">
                  <c:v>27</c:v>
                </c:pt>
                <c:pt idx="7906">
                  <c:v>27</c:v>
                </c:pt>
                <c:pt idx="7907">
                  <c:v>27</c:v>
                </c:pt>
                <c:pt idx="7908">
                  <c:v>27</c:v>
                </c:pt>
                <c:pt idx="7909">
                  <c:v>27</c:v>
                </c:pt>
                <c:pt idx="7910">
                  <c:v>27</c:v>
                </c:pt>
                <c:pt idx="7911">
                  <c:v>27</c:v>
                </c:pt>
                <c:pt idx="7912">
                  <c:v>27</c:v>
                </c:pt>
                <c:pt idx="7913">
                  <c:v>18</c:v>
                </c:pt>
                <c:pt idx="7914">
                  <c:v>17</c:v>
                </c:pt>
                <c:pt idx="7915">
                  <c:v>17</c:v>
                </c:pt>
                <c:pt idx="7916">
                  <c:v>18</c:v>
                </c:pt>
                <c:pt idx="7917">
                  <c:v>19</c:v>
                </c:pt>
                <c:pt idx="7918">
                  <c:v>18</c:v>
                </c:pt>
                <c:pt idx="7919">
                  <c:v>24</c:v>
                </c:pt>
                <c:pt idx="7920">
                  <c:v>25</c:v>
                </c:pt>
                <c:pt idx="7921">
                  <c:v>25</c:v>
                </c:pt>
                <c:pt idx="7922">
                  <c:v>24</c:v>
                </c:pt>
                <c:pt idx="7923">
                  <c:v>24</c:v>
                </c:pt>
                <c:pt idx="7924">
                  <c:v>24</c:v>
                </c:pt>
                <c:pt idx="7925">
                  <c:v>24</c:v>
                </c:pt>
                <c:pt idx="7926">
                  <c:v>24</c:v>
                </c:pt>
                <c:pt idx="7927">
                  <c:v>17</c:v>
                </c:pt>
                <c:pt idx="7928">
                  <c:v>18</c:v>
                </c:pt>
                <c:pt idx="7929">
                  <c:v>18</c:v>
                </c:pt>
                <c:pt idx="7930">
                  <c:v>17</c:v>
                </c:pt>
                <c:pt idx="7931">
                  <c:v>20</c:v>
                </c:pt>
                <c:pt idx="7932">
                  <c:v>20</c:v>
                </c:pt>
                <c:pt idx="7933">
                  <c:v>28</c:v>
                </c:pt>
                <c:pt idx="7934">
                  <c:v>27</c:v>
                </c:pt>
                <c:pt idx="7935">
                  <c:v>28</c:v>
                </c:pt>
                <c:pt idx="7936">
                  <c:v>26</c:v>
                </c:pt>
                <c:pt idx="7937">
                  <c:v>27</c:v>
                </c:pt>
                <c:pt idx="7938">
                  <c:v>28</c:v>
                </c:pt>
                <c:pt idx="7939">
                  <c:v>28</c:v>
                </c:pt>
                <c:pt idx="7940">
                  <c:v>26</c:v>
                </c:pt>
                <c:pt idx="7941">
                  <c:v>26</c:v>
                </c:pt>
                <c:pt idx="7942">
                  <c:v>27</c:v>
                </c:pt>
                <c:pt idx="7943">
                  <c:v>24</c:v>
                </c:pt>
                <c:pt idx="7944">
                  <c:v>22</c:v>
                </c:pt>
                <c:pt idx="7945">
                  <c:v>24</c:v>
                </c:pt>
                <c:pt idx="7946">
                  <c:v>22</c:v>
                </c:pt>
                <c:pt idx="7947">
                  <c:v>24</c:v>
                </c:pt>
                <c:pt idx="7948">
                  <c:v>22</c:v>
                </c:pt>
                <c:pt idx="7949">
                  <c:v>20</c:v>
                </c:pt>
                <c:pt idx="7950">
                  <c:v>20</c:v>
                </c:pt>
                <c:pt idx="7951">
                  <c:v>20</c:v>
                </c:pt>
                <c:pt idx="7952">
                  <c:v>20</c:v>
                </c:pt>
                <c:pt idx="7953">
                  <c:v>19</c:v>
                </c:pt>
                <c:pt idx="7954">
                  <c:v>20</c:v>
                </c:pt>
                <c:pt idx="7955">
                  <c:v>19</c:v>
                </c:pt>
                <c:pt idx="7956">
                  <c:v>20</c:v>
                </c:pt>
                <c:pt idx="7957">
                  <c:v>20</c:v>
                </c:pt>
                <c:pt idx="7958">
                  <c:v>20</c:v>
                </c:pt>
                <c:pt idx="7959">
                  <c:v>20</c:v>
                </c:pt>
                <c:pt idx="7960">
                  <c:v>19</c:v>
                </c:pt>
                <c:pt idx="7961">
                  <c:v>24</c:v>
                </c:pt>
                <c:pt idx="7962">
                  <c:v>19</c:v>
                </c:pt>
                <c:pt idx="7963">
                  <c:v>24</c:v>
                </c:pt>
                <c:pt idx="7964">
                  <c:v>21</c:v>
                </c:pt>
                <c:pt idx="7965">
                  <c:v>23</c:v>
                </c:pt>
                <c:pt idx="7966">
                  <c:v>24</c:v>
                </c:pt>
                <c:pt idx="7967">
                  <c:v>23</c:v>
                </c:pt>
                <c:pt idx="7968">
                  <c:v>19</c:v>
                </c:pt>
                <c:pt idx="7969">
                  <c:v>20</c:v>
                </c:pt>
                <c:pt idx="7970">
                  <c:v>22</c:v>
                </c:pt>
                <c:pt idx="7971">
                  <c:v>22</c:v>
                </c:pt>
                <c:pt idx="7972">
                  <c:v>23</c:v>
                </c:pt>
                <c:pt idx="7973">
                  <c:v>19</c:v>
                </c:pt>
                <c:pt idx="7974">
                  <c:v>23</c:v>
                </c:pt>
                <c:pt idx="7975">
                  <c:v>20</c:v>
                </c:pt>
                <c:pt idx="7976">
                  <c:v>22</c:v>
                </c:pt>
                <c:pt idx="7977">
                  <c:v>19</c:v>
                </c:pt>
                <c:pt idx="7978">
                  <c:v>22</c:v>
                </c:pt>
                <c:pt idx="7979">
                  <c:v>23</c:v>
                </c:pt>
                <c:pt idx="7980">
                  <c:v>23</c:v>
                </c:pt>
                <c:pt idx="7981">
                  <c:v>19</c:v>
                </c:pt>
                <c:pt idx="7982">
                  <c:v>22</c:v>
                </c:pt>
                <c:pt idx="7983">
                  <c:v>22</c:v>
                </c:pt>
                <c:pt idx="7984">
                  <c:v>22</c:v>
                </c:pt>
                <c:pt idx="7985">
                  <c:v>20</c:v>
                </c:pt>
                <c:pt idx="7986">
                  <c:v>20</c:v>
                </c:pt>
                <c:pt idx="7987">
                  <c:v>19</c:v>
                </c:pt>
                <c:pt idx="7988">
                  <c:v>19</c:v>
                </c:pt>
                <c:pt idx="7989">
                  <c:v>22</c:v>
                </c:pt>
                <c:pt idx="7990">
                  <c:v>19</c:v>
                </c:pt>
                <c:pt idx="7991">
                  <c:v>22</c:v>
                </c:pt>
                <c:pt idx="7992">
                  <c:v>22</c:v>
                </c:pt>
                <c:pt idx="7993">
                  <c:v>28</c:v>
                </c:pt>
                <c:pt idx="7994">
                  <c:v>28</c:v>
                </c:pt>
                <c:pt idx="7995">
                  <c:v>28</c:v>
                </c:pt>
                <c:pt idx="7996">
                  <c:v>28</c:v>
                </c:pt>
                <c:pt idx="7997">
                  <c:v>28</c:v>
                </c:pt>
                <c:pt idx="7998">
                  <c:v>28</c:v>
                </c:pt>
                <c:pt idx="7999">
                  <c:v>28</c:v>
                </c:pt>
                <c:pt idx="8000">
                  <c:v>28</c:v>
                </c:pt>
                <c:pt idx="8001">
                  <c:v>29</c:v>
                </c:pt>
                <c:pt idx="8002">
                  <c:v>29</c:v>
                </c:pt>
                <c:pt idx="8003">
                  <c:v>29</c:v>
                </c:pt>
                <c:pt idx="8004">
                  <c:v>29</c:v>
                </c:pt>
                <c:pt idx="8005">
                  <c:v>29</c:v>
                </c:pt>
                <c:pt idx="8006">
                  <c:v>29</c:v>
                </c:pt>
                <c:pt idx="8007">
                  <c:v>29</c:v>
                </c:pt>
                <c:pt idx="8008">
                  <c:v>29</c:v>
                </c:pt>
                <c:pt idx="8009">
                  <c:v>29</c:v>
                </c:pt>
                <c:pt idx="8010">
                  <c:v>30</c:v>
                </c:pt>
                <c:pt idx="8011">
                  <c:v>30</c:v>
                </c:pt>
                <c:pt idx="8012">
                  <c:v>29</c:v>
                </c:pt>
                <c:pt idx="8013">
                  <c:v>29</c:v>
                </c:pt>
                <c:pt idx="8014">
                  <c:v>29</c:v>
                </c:pt>
                <c:pt idx="8015">
                  <c:v>20</c:v>
                </c:pt>
                <c:pt idx="8016">
                  <c:v>19</c:v>
                </c:pt>
                <c:pt idx="8017">
                  <c:v>20</c:v>
                </c:pt>
                <c:pt idx="8018">
                  <c:v>20</c:v>
                </c:pt>
                <c:pt idx="8019">
                  <c:v>20</c:v>
                </c:pt>
                <c:pt idx="8020">
                  <c:v>18</c:v>
                </c:pt>
                <c:pt idx="8021">
                  <c:v>19</c:v>
                </c:pt>
                <c:pt idx="8022">
                  <c:v>20</c:v>
                </c:pt>
                <c:pt idx="8023">
                  <c:v>18</c:v>
                </c:pt>
                <c:pt idx="8024">
                  <c:v>20</c:v>
                </c:pt>
                <c:pt idx="8025">
                  <c:v>20</c:v>
                </c:pt>
                <c:pt idx="8026">
                  <c:v>20</c:v>
                </c:pt>
                <c:pt idx="8027">
                  <c:v>20</c:v>
                </c:pt>
                <c:pt idx="8028">
                  <c:v>18</c:v>
                </c:pt>
                <c:pt idx="8029">
                  <c:v>20</c:v>
                </c:pt>
                <c:pt idx="8030">
                  <c:v>19</c:v>
                </c:pt>
                <c:pt idx="8031">
                  <c:v>20</c:v>
                </c:pt>
                <c:pt idx="8032">
                  <c:v>20</c:v>
                </c:pt>
                <c:pt idx="8033">
                  <c:v>20</c:v>
                </c:pt>
                <c:pt idx="8034">
                  <c:v>20</c:v>
                </c:pt>
                <c:pt idx="8035">
                  <c:v>20</c:v>
                </c:pt>
                <c:pt idx="8036">
                  <c:v>16</c:v>
                </c:pt>
                <c:pt idx="8037">
                  <c:v>17</c:v>
                </c:pt>
                <c:pt idx="8038">
                  <c:v>16</c:v>
                </c:pt>
                <c:pt idx="8039">
                  <c:v>17</c:v>
                </c:pt>
                <c:pt idx="8040">
                  <c:v>15</c:v>
                </c:pt>
                <c:pt idx="8041">
                  <c:v>15</c:v>
                </c:pt>
                <c:pt idx="8042">
                  <c:v>17</c:v>
                </c:pt>
                <c:pt idx="8043">
                  <c:v>17</c:v>
                </c:pt>
                <c:pt idx="8044">
                  <c:v>13</c:v>
                </c:pt>
                <c:pt idx="8045">
                  <c:v>14</c:v>
                </c:pt>
                <c:pt idx="8046">
                  <c:v>17</c:v>
                </c:pt>
                <c:pt idx="8047">
                  <c:v>17</c:v>
                </c:pt>
                <c:pt idx="8048">
                  <c:v>17</c:v>
                </c:pt>
                <c:pt idx="8049">
                  <c:v>17</c:v>
                </c:pt>
                <c:pt idx="8050">
                  <c:v>13</c:v>
                </c:pt>
                <c:pt idx="8051">
                  <c:v>17</c:v>
                </c:pt>
                <c:pt idx="8052">
                  <c:v>14</c:v>
                </c:pt>
                <c:pt idx="8053">
                  <c:v>17</c:v>
                </c:pt>
                <c:pt idx="8054">
                  <c:v>16</c:v>
                </c:pt>
                <c:pt idx="8055">
                  <c:v>15</c:v>
                </c:pt>
                <c:pt idx="8056">
                  <c:v>17</c:v>
                </c:pt>
                <c:pt idx="8057">
                  <c:v>17</c:v>
                </c:pt>
                <c:pt idx="8058">
                  <c:v>16</c:v>
                </c:pt>
                <c:pt idx="8059">
                  <c:v>16</c:v>
                </c:pt>
                <c:pt idx="8060">
                  <c:v>17</c:v>
                </c:pt>
                <c:pt idx="8061">
                  <c:v>17</c:v>
                </c:pt>
                <c:pt idx="8062">
                  <c:v>16</c:v>
                </c:pt>
                <c:pt idx="8063">
                  <c:v>15</c:v>
                </c:pt>
                <c:pt idx="8064">
                  <c:v>16</c:v>
                </c:pt>
                <c:pt idx="8065">
                  <c:v>16</c:v>
                </c:pt>
                <c:pt idx="8066">
                  <c:v>16</c:v>
                </c:pt>
                <c:pt idx="8067">
                  <c:v>16</c:v>
                </c:pt>
                <c:pt idx="8068">
                  <c:v>16</c:v>
                </c:pt>
                <c:pt idx="8069">
                  <c:v>16</c:v>
                </c:pt>
                <c:pt idx="8070">
                  <c:v>16</c:v>
                </c:pt>
                <c:pt idx="8071">
                  <c:v>16</c:v>
                </c:pt>
                <c:pt idx="8072">
                  <c:v>17</c:v>
                </c:pt>
                <c:pt idx="8073">
                  <c:v>17</c:v>
                </c:pt>
                <c:pt idx="8074">
                  <c:v>16</c:v>
                </c:pt>
                <c:pt idx="8075">
                  <c:v>17</c:v>
                </c:pt>
                <c:pt idx="8076">
                  <c:v>16</c:v>
                </c:pt>
                <c:pt idx="8077">
                  <c:v>15</c:v>
                </c:pt>
                <c:pt idx="8078">
                  <c:v>15</c:v>
                </c:pt>
                <c:pt idx="8079">
                  <c:v>17</c:v>
                </c:pt>
                <c:pt idx="8080">
                  <c:v>16</c:v>
                </c:pt>
                <c:pt idx="8081">
                  <c:v>16</c:v>
                </c:pt>
                <c:pt idx="8082">
                  <c:v>13</c:v>
                </c:pt>
                <c:pt idx="8083">
                  <c:v>13</c:v>
                </c:pt>
                <c:pt idx="8084">
                  <c:v>13</c:v>
                </c:pt>
                <c:pt idx="8085">
                  <c:v>13</c:v>
                </c:pt>
                <c:pt idx="8086">
                  <c:v>13</c:v>
                </c:pt>
                <c:pt idx="8087">
                  <c:v>13</c:v>
                </c:pt>
                <c:pt idx="8088">
                  <c:v>13</c:v>
                </c:pt>
                <c:pt idx="8089">
                  <c:v>13</c:v>
                </c:pt>
                <c:pt idx="8090">
                  <c:v>13</c:v>
                </c:pt>
                <c:pt idx="8091">
                  <c:v>13</c:v>
                </c:pt>
                <c:pt idx="8092">
                  <c:v>16</c:v>
                </c:pt>
                <c:pt idx="8093">
                  <c:v>15</c:v>
                </c:pt>
                <c:pt idx="8094">
                  <c:v>15</c:v>
                </c:pt>
                <c:pt idx="8095">
                  <c:v>15</c:v>
                </c:pt>
                <c:pt idx="8096">
                  <c:v>16</c:v>
                </c:pt>
                <c:pt idx="8097">
                  <c:v>17</c:v>
                </c:pt>
                <c:pt idx="8098">
                  <c:v>17</c:v>
                </c:pt>
                <c:pt idx="8099">
                  <c:v>15</c:v>
                </c:pt>
                <c:pt idx="8100">
                  <c:v>15</c:v>
                </c:pt>
                <c:pt idx="8101">
                  <c:v>15</c:v>
                </c:pt>
                <c:pt idx="8102">
                  <c:v>16</c:v>
                </c:pt>
                <c:pt idx="8103">
                  <c:v>15</c:v>
                </c:pt>
                <c:pt idx="8104">
                  <c:v>15</c:v>
                </c:pt>
                <c:pt idx="8105">
                  <c:v>16</c:v>
                </c:pt>
                <c:pt idx="8106">
                  <c:v>16</c:v>
                </c:pt>
                <c:pt idx="8107">
                  <c:v>22</c:v>
                </c:pt>
                <c:pt idx="8108">
                  <c:v>20</c:v>
                </c:pt>
                <c:pt idx="8109">
                  <c:v>20</c:v>
                </c:pt>
                <c:pt idx="8110">
                  <c:v>22</c:v>
                </c:pt>
                <c:pt idx="8111">
                  <c:v>22</c:v>
                </c:pt>
                <c:pt idx="8112">
                  <c:v>20</c:v>
                </c:pt>
                <c:pt idx="8113">
                  <c:v>22</c:v>
                </c:pt>
                <c:pt idx="8114">
                  <c:v>22</c:v>
                </c:pt>
                <c:pt idx="8115">
                  <c:v>20</c:v>
                </c:pt>
                <c:pt idx="8116">
                  <c:v>20</c:v>
                </c:pt>
                <c:pt idx="8117">
                  <c:v>20</c:v>
                </c:pt>
                <c:pt idx="8118">
                  <c:v>22</c:v>
                </c:pt>
                <c:pt idx="8119">
                  <c:v>22</c:v>
                </c:pt>
                <c:pt idx="8120">
                  <c:v>22</c:v>
                </c:pt>
                <c:pt idx="8121">
                  <c:v>22</c:v>
                </c:pt>
                <c:pt idx="8122">
                  <c:v>22</c:v>
                </c:pt>
                <c:pt idx="8123">
                  <c:v>22</c:v>
                </c:pt>
                <c:pt idx="8124">
                  <c:v>22</c:v>
                </c:pt>
                <c:pt idx="8125">
                  <c:v>20</c:v>
                </c:pt>
                <c:pt idx="8126">
                  <c:v>17</c:v>
                </c:pt>
                <c:pt idx="8127">
                  <c:v>15</c:v>
                </c:pt>
                <c:pt idx="8128">
                  <c:v>15</c:v>
                </c:pt>
                <c:pt idx="8129">
                  <c:v>17</c:v>
                </c:pt>
                <c:pt idx="8130">
                  <c:v>15</c:v>
                </c:pt>
                <c:pt idx="8131">
                  <c:v>14</c:v>
                </c:pt>
                <c:pt idx="8132">
                  <c:v>15</c:v>
                </c:pt>
                <c:pt idx="8133">
                  <c:v>15</c:v>
                </c:pt>
                <c:pt idx="8134">
                  <c:v>14</c:v>
                </c:pt>
                <c:pt idx="8135">
                  <c:v>15</c:v>
                </c:pt>
                <c:pt idx="8136">
                  <c:v>15</c:v>
                </c:pt>
                <c:pt idx="8137">
                  <c:v>15</c:v>
                </c:pt>
                <c:pt idx="8138">
                  <c:v>15</c:v>
                </c:pt>
                <c:pt idx="8139">
                  <c:v>15</c:v>
                </c:pt>
                <c:pt idx="8140">
                  <c:v>15</c:v>
                </c:pt>
                <c:pt idx="8141">
                  <c:v>19</c:v>
                </c:pt>
                <c:pt idx="8142">
                  <c:v>19</c:v>
                </c:pt>
                <c:pt idx="8143">
                  <c:v>16</c:v>
                </c:pt>
                <c:pt idx="8144">
                  <c:v>18</c:v>
                </c:pt>
                <c:pt idx="8145">
                  <c:v>19</c:v>
                </c:pt>
                <c:pt idx="8146">
                  <c:v>16</c:v>
                </c:pt>
                <c:pt idx="8147">
                  <c:v>17</c:v>
                </c:pt>
                <c:pt idx="8148">
                  <c:v>17</c:v>
                </c:pt>
                <c:pt idx="8149">
                  <c:v>17</c:v>
                </c:pt>
                <c:pt idx="8150">
                  <c:v>16</c:v>
                </c:pt>
                <c:pt idx="8151">
                  <c:v>19</c:v>
                </c:pt>
                <c:pt idx="8152">
                  <c:v>19</c:v>
                </c:pt>
                <c:pt idx="8153">
                  <c:v>16</c:v>
                </c:pt>
                <c:pt idx="8154">
                  <c:v>17</c:v>
                </c:pt>
                <c:pt idx="8155">
                  <c:v>17</c:v>
                </c:pt>
                <c:pt idx="8156">
                  <c:v>17</c:v>
                </c:pt>
                <c:pt idx="8157">
                  <c:v>17</c:v>
                </c:pt>
                <c:pt idx="8158">
                  <c:v>17</c:v>
                </c:pt>
                <c:pt idx="8159">
                  <c:v>19</c:v>
                </c:pt>
                <c:pt idx="8160">
                  <c:v>16</c:v>
                </c:pt>
                <c:pt idx="8161">
                  <c:v>16</c:v>
                </c:pt>
                <c:pt idx="8162">
                  <c:v>18</c:v>
                </c:pt>
                <c:pt idx="8163">
                  <c:v>18</c:v>
                </c:pt>
                <c:pt idx="8164">
                  <c:v>19</c:v>
                </c:pt>
                <c:pt idx="8165">
                  <c:v>20</c:v>
                </c:pt>
                <c:pt idx="8166">
                  <c:v>18</c:v>
                </c:pt>
                <c:pt idx="8167">
                  <c:v>18</c:v>
                </c:pt>
                <c:pt idx="8168">
                  <c:v>18</c:v>
                </c:pt>
                <c:pt idx="8169">
                  <c:v>20</c:v>
                </c:pt>
                <c:pt idx="8170">
                  <c:v>18</c:v>
                </c:pt>
                <c:pt idx="8171">
                  <c:v>19</c:v>
                </c:pt>
                <c:pt idx="8172">
                  <c:v>18</c:v>
                </c:pt>
                <c:pt idx="8173">
                  <c:v>19</c:v>
                </c:pt>
                <c:pt idx="8174">
                  <c:v>18</c:v>
                </c:pt>
                <c:pt idx="8175">
                  <c:v>19</c:v>
                </c:pt>
                <c:pt idx="8176">
                  <c:v>20</c:v>
                </c:pt>
                <c:pt idx="8177">
                  <c:v>20</c:v>
                </c:pt>
                <c:pt idx="8178">
                  <c:v>20</c:v>
                </c:pt>
                <c:pt idx="8179">
                  <c:v>18</c:v>
                </c:pt>
                <c:pt idx="8180">
                  <c:v>19</c:v>
                </c:pt>
                <c:pt idx="8181">
                  <c:v>18</c:v>
                </c:pt>
                <c:pt idx="8182">
                  <c:v>18</c:v>
                </c:pt>
                <c:pt idx="8183">
                  <c:v>18</c:v>
                </c:pt>
                <c:pt idx="8184">
                  <c:v>18</c:v>
                </c:pt>
                <c:pt idx="8185">
                  <c:v>18</c:v>
                </c:pt>
                <c:pt idx="8186">
                  <c:v>20</c:v>
                </c:pt>
                <c:pt idx="8187">
                  <c:v>19</c:v>
                </c:pt>
                <c:pt idx="8188">
                  <c:v>19</c:v>
                </c:pt>
                <c:pt idx="8189">
                  <c:v>19</c:v>
                </c:pt>
                <c:pt idx="8190">
                  <c:v>20</c:v>
                </c:pt>
                <c:pt idx="8191">
                  <c:v>19</c:v>
                </c:pt>
                <c:pt idx="8192">
                  <c:v>18</c:v>
                </c:pt>
                <c:pt idx="8193">
                  <c:v>20</c:v>
                </c:pt>
                <c:pt idx="8194">
                  <c:v>20</c:v>
                </c:pt>
                <c:pt idx="8195">
                  <c:v>20</c:v>
                </c:pt>
                <c:pt idx="8196">
                  <c:v>18</c:v>
                </c:pt>
                <c:pt idx="8197">
                  <c:v>18</c:v>
                </c:pt>
                <c:pt idx="8198">
                  <c:v>19</c:v>
                </c:pt>
                <c:pt idx="8199">
                  <c:v>18</c:v>
                </c:pt>
                <c:pt idx="8200">
                  <c:v>18</c:v>
                </c:pt>
                <c:pt idx="8201">
                  <c:v>18</c:v>
                </c:pt>
                <c:pt idx="8202">
                  <c:v>18</c:v>
                </c:pt>
                <c:pt idx="8203">
                  <c:v>17</c:v>
                </c:pt>
                <c:pt idx="8204">
                  <c:v>16</c:v>
                </c:pt>
                <c:pt idx="8205">
                  <c:v>17</c:v>
                </c:pt>
                <c:pt idx="8206">
                  <c:v>16</c:v>
                </c:pt>
                <c:pt idx="8207">
                  <c:v>18</c:v>
                </c:pt>
                <c:pt idx="8208">
                  <c:v>16</c:v>
                </c:pt>
                <c:pt idx="8209">
                  <c:v>16</c:v>
                </c:pt>
                <c:pt idx="8210">
                  <c:v>16</c:v>
                </c:pt>
                <c:pt idx="8211">
                  <c:v>16</c:v>
                </c:pt>
                <c:pt idx="8212">
                  <c:v>17</c:v>
                </c:pt>
                <c:pt idx="8213">
                  <c:v>17</c:v>
                </c:pt>
                <c:pt idx="8214">
                  <c:v>16</c:v>
                </c:pt>
                <c:pt idx="8215">
                  <c:v>15</c:v>
                </c:pt>
                <c:pt idx="8216">
                  <c:v>14</c:v>
                </c:pt>
                <c:pt idx="8217">
                  <c:v>15</c:v>
                </c:pt>
                <c:pt idx="8218">
                  <c:v>15</c:v>
                </c:pt>
                <c:pt idx="8219">
                  <c:v>15</c:v>
                </c:pt>
                <c:pt idx="8220">
                  <c:v>13</c:v>
                </c:pt>
                <c:pt idx="8221">
                  <c:v>12</c:v>
                </c:pt>
                <c:pt idx="8222">
                  <c:v>13</c:v>
                </c:pt>
                <c:pt idx="8223">
                  <c:v>12</c:v>
                </c:pt>
                <c:pt idx="8224">
                  <c:v>13</c:v>
                </c:pt>
                <c:pt idx="8225">
                  <c:v>12</c:v>
                </c:pt>
                <c:pt idx="8226">
                  <c:v>14</c:v>
                </c:pt>
                <c:pt idx="8227">
                  <c:v>15</c:v>
                </c:pt>
                <c:pt idx="8228">
                  <c:v>14</c:v>
                </c:pt>
                <c:pt idx="8229">
                  <c:v>15</c:v>
                </c:pt>
                <c:pt idx="8230">
                  <c:v>15</c:v>
                </c:pt>
                <c:pt idx="8231">
                  <c:v>14</c:v>
                </c:pt>
                <c:pt idx="8232">
                  <c:v>15</c:v>
                </c:pt>
                <c:pt idx="8233">
                  <c:v>14</c:v>
                </c:pt>
                <c:pt idx="8234">
                  <c:v>15</c:v>
                </c:pt>
                <c:pt idx="8235">
                  <c:v>16</c:v>
                </c:pt>
                <c:pt idx="8236">
                  <c:v>15</c:v>
                </c:pt>
                <c:pt idx="8237">
                  <c:v>15</c:v>
                </c:pt>
                <c:pt idx="8238">
                  <c:v>16</c:v>
                </c:pt>
                <c:pt idx="8239">
                  <c:v>16</c:v>
                </c:pt>
                <c:pt idx="8240">
                  <c:v>15</c:v>
                </c:pt>
                <c:pt idx="8241">
                  <c:v>16</c:v>
                </c:pt>
                <c:pt idx="8242">
                  <c:v>30</c:v>
                </c:pt>
                <c:pt idx="8243">
                  <c:v>30</c:v>
                </c:pt>
                <c:pt idx="8244">
                  <c:v>30</c:v>
                </c:pt>
                <c:pt idx="8245">
                  <c:v>30</c:v>
                </c:pt>
                <c:pt idx="8246">
                  <c:v>30</c:v>
                </c:pt>
                <c:pt idx="8247">
                  <c:v>30</c:v>
                </c:pt>
                <c:pt idx="8248">
                  <c:v>30</c:v>
                </c:pt>
                <c:pt idx="8249">
                  <c:v>30</c:v>
                </c:pt>
                <c:pt idx="8250">
                  <c:v>30</c:v>
                </c:pt>
                <c:pt idx="8251">
                  <c:v>30</c:v>
                </c:pt>
                <c:pt idx="8252">
                  <c:v>30</c:v>
                </c:pt>
                <c:pt idx="8253">
                  <c:v>30</c:v>
                </c:pt>
                <c:pt idx="8254">
                  <c:v>30</c:v>
                </c:pt>
                <c:pt idx="8255">
                  <c:v>30</c:v>
                </c:pt>
                <c:pt idx="8256">
                  <c:v>30</c:v>
                </c:pt>
                <c:pt idx="8257">
                  <c:v>30</c:v>
                </c:pt>
                <c:pt idx="8258">
                  <c:v>30</c:v>
                </c:pt>
                <c:pt idx="8259">
                  <c:v>30</c:v>
                </c:pt>
                <c:pt idx="8260">
                  <c:v>30</c:v>
                </c:pt>
                <c:pt idx="8261">
                  <c:v>30</c:v>
                </c:pt>
                <c:pt idx="8262">
                  <c:v>29</c:v>
                </c:pt>
                <c:pt idx="8263">
                  <c:v>29</c:v>
                </c:pt>
                <c:pt idx="8264">
                  <c:v>29</c:v>
                </c:pt>
                <c:pt idx="8265">
                  <c:v>28</c:v>
                </c:pt>
                <c:pt idx="8266">
                  <c:v>29</c:v>
                </c:pt>
                <c:pt idx="8267">
                  <c:v>28</c:v>
                </c:pt>
                <c:pt idx="8268">
                  <c:v>29</c:v>
                </c:pt>
                <c:pt idx="8269">
                  <c:v>29</c:v>
                </c:pt>
                <c:pt idx="8270">
                  <c:v>19</c:v>
                </c:pt>
                <c:pt idx="8271">
                  <c:v>23</c:v>
                </c:pt>
                <c:pt idx="8272">
                  <c:v>23</c:v>
                </c:pt>
                <c:pt idx="8273">
                  <c:v>19</c:v>
                </c:pt>
                <c:pt idx="8274">
                  <c:v>19</c:v>
                </c:pt>
                <c:pt idx="8275">
                  <c:v>19</c:v>
                </c:pt>
                <c:pt idx="8276">
                  <c:v>23</c:v>
                </c:pt>
                <c:pt idx="8277">
                  <c:v>23</c:v>
                </c:pt>
                <c:pt idx="8278">
                  <c:v>23</c:v>
                </c:pt>
                <c:pt idx="8279">
                  <c:v>23</c:v>
                </c:pt>
                <c:pt idx="8280">
                  <c:v>19</c:v>
                </c:pt>
                <c:pt idx="8281">
                  <c:v>19</c:v>
                </c:pt>
                <c:pt idx="8282">
                  <c:v>19</c:v>
                </c:pt>
                <c:pt idx="8283">
                  <c:v>19</c:v>
                </c:pt>
                <c:pt idx="8284">
                  <c:v>23</c:v>
                </c:pt>
                <c:pt idx="8285">
                  <c:v>19</c:v>
                </c:pt>
                <c:pt idx="8286">
                  <c:v>19</c:v>
                </c:pt>
                <c:pt idx="8287">
                  <c:v>19</c:v>
                </c:pt>
                <c:pt idx="8288">
                  <c:v>19</c:v>
                </c:pt>
                <c:pt idx="8289">
                  <c:v>23</c:v>
                </c:pt>
                <c:pt idx="8290">
                  <c:v>29</c:v>
                </c:pt>
                <c:pt idx="8291">
                  <c:v>23</c:v>
                </c:pt>
                <c:pt idx="8292">
                  <c:v>29</c:v>
                </c:pt>
                <c:pt idx="8293">
                  <c:v>19</c:v>
                </c:pt>
                <c:pt idx="8294">
                  <c:v>19</c:v>
                </c:pt>
                <c:pt idx="8295">
                  <c:v>19</c:v>
                </c:pt>
                <c:pt idx="8296">
                  <c:v>19</c:v>
                </c:pt>
                <c:pt idx="8297">
                  <c:v>23</c:v>
                </c:pt>
                <c:pt idx="8298">
                  <c:v>19</c:v>
                </c:pt>
                <c:pt idx="8299">
                  <c:v>19</c:v>
                </c:pt>
                <c:pt idx="8300">
                  <c:v>19</c:v>
                </c:pt>
                <c:pt idx="8301">
                  <c:v>23</c:v>
                </c:pt>
                <c:pt idx="8302">
                  <c:v>19</c:v>
                </c:pt>
                <c:pt idx="8303">
                  <c:v>19</c:v>
                </c:pt>
                <c:pt idx="8304">
                  <c:v>19</c:v>
                </c:pt>
                <c:pt idx="8305">
                  <c:v>23</c:v>
                </c:pt>
                <c:pt idx="8306">
                  <c:v>19</c:v>
                </c:pt>
                <c:pt idx="8307">
                  <c:v>19</c:v>
                </c:pt>
                <c:pt idx="8308">
                  <c:v>23</c:v>
                </c:pt>
                <c:pt idx="8309">
                  <c:v>23</c:v>
                </c:pt>
                <c:pt idx="8310">
                  <c:v>19</c:v>
                </c:pt>
                <c:pt idx="8311">
                  <c:v>19</c:v>
                </c:pt>
                <c:pt idx="8312">
                  <c:v>19</c:v>
                </c:pt>
                <c:pt idx="8313">
                  <c:v>19</c:v>
                </c:pt>
                <c:pt idx="8314">
                  <c:v>23</c:v>
                </c:pt>
                <c:pt idx="8315">
                  <c:v>23</c:v>
                </c:pt>
                <c:pt idx="8316">
                  <c:v>23</c:v>
                </c:pt>
                <c:pt idx="8317">
                  <c:v>19</c:v>
                </c:pt>
                <c:pt idx="8318">
                  <c:v>19</c:v>
                </c:pt>
                <c:pt idx="8319">
                  <c:v>19</c:v>
                </c:pt>
                <c:pt idx="8320">
                  <c:v>29</c:v>
                </c:pt>
                <c:pt idx="8321">
                  <c:v>19</c:v>
                </c:pt>
                <c:pt idx="8322">
                  <c:v>19</c:v>
                </c:pt>
                <c:pt idx="8323">
                  <c:v>19</c:v>
                </c:pt>
                <c:pt idx="8324">
                  <c:v>23</c:v>
                </c:pt>
                <c:pt idx="8325">
                  <c:v>19</c:v>
                </c:pt>
                <c:pt idx="8326">
                  <c:v>19</c:v>
                </c:pt>
                <c:pt idx="8327">
                  <c:v>23</c:v>
                </c:pt>
                <c:pt idx="8328">
                  <c:v>29</c:v>
                </c:pt>
                <c:pt idx="8329">
                  <c:v>26</c:v>
                </c:pt>
                <c:pt idx="8330">
                  <c:v>26</c:v>
                </c:pt>
                <c:pt idx="8331">
                  <c:v>21</c:v>
                </c:pt>
                <c:pt idx="8332">
                  <c:v>19</c:v>
                </c:pt>
                <c:pt idx="8333">
                  <c:v>19</c:v>
                </c:pt>
                <c:pt idx="8334">
                  <c:v>26</c:v>
                </c:pt>
                <c:pt idx="8335">
                  <c:v>19</c:v>
                </c:pt>
                <c:pt idx="8336">
                  <c:v>26</c:v>
                </c:pt>
                <c:pt idx="8337">
                  <c:v>19</c:v>
                </c:pt>
                <c:pt idx="8338">
                  <c:v>19</c:v>
                </c:pt>
                <c:pt idx="8339">
                  <c:v>19</c:v>
                </c:pt>
                <c:pt idx="8340">
                  <c:v>26</c:v>
                </c:pt>
                <c:pt idx="8341">
                  <c:v>21</c:v>
                </c:pt>
                <c:pt idx="8342">
                  <c:v>19</c:v>
                </c:pt>
                <c:pt idx="8343">
                  <c:v>26</c:v>
                </c:pt>
                <c:pt idx="8344">
                  <c:v>21</c:v>
                </c:pt>
                <c:pt idx="8345">
                  <c:v>26</c:v>
                </c:pt>
                <c:pt idx="8346">
                  <c:v>27</c:v>
                </c:pt>
                <c:pt idx="8347">
                  <c:v>21</c:v>
                </c:pt>
                <c:pt idx="8348">
                  <c:v>21</c:v>
                </c:pt>
                <c:pt idx="8349">
                  <c:v>21</c:v>
                </c:pt>
                <c:pt idx="8350">
                  <c:v>19</c:v>
                </c:pt>
                <c:pt idx="8351">
                  <c:v>27</c:v>
                </c:pt>
                <c:pt idx="8352">
                  <c:v>27</c:v>
                </c:pt>
                <c:pt idx="8353">
                  <c:v>19</c:v>
                </c:pt>
                <c:pt idx="8354">
                  <c:v>27</c:v>
                </c:pt>
                <c:pt idx="8355">
                  <c:v>27</c:v>
                </c:pt>
                <c:pt idx="8356">
                  <c:v>19</c:v>
                </c:pt>
                <c:pt idx="8357">
                  <c:v>27</c:v>
                </c:pt>
                <c:pt idx="8358">
                  <c:v>21</c:v>
                </c:pt>
                <c:pt idx="8359">
                  <c:v>21</c:v>
                </c:pt>
                <c:pt idx="8360">
                  <c:v>27</c:v>
                </c:pt>
                <c:pt idx="8361">
                  <c:v>19</c:v>
                </c:pt>
                <c:pt idx="8362">
                  <c:v>27</c:v>
                </c:pt>
                <c:pt idx="8363">
                  <c:v>19</c:v>
                </c:pt>
                <c:pt idx="8364">
                  <c:v>21</c:v>
                </c:pt>
                <c:pt idx="8365">
                  <c:v>27</c:v>
                </c:pt>
                <c:pt idx="8366">
                  <c:v>19</c:v>
                </c:pt>
                <c:pt idx="8367">
                  <c:v>22</c:v>
                </c:pt>
                <c:pt idx="8368">
                  <c:v>22</c:v>
                </c:pt>
                <c:pt idx="8369">
                  <c:v>19</c:v>
                </c:pt>
                <c:pt idx="8370">
                  <c:v>19</c:v>
                </c:pt>
                <c:pt idx="8371">
                  <c:v>19</c:v>
                </c:pt>
                <c:pt idx="8372">
                  <c:v>19</c:v>
                </c:pt>
                <c:pt idx="8373">
                  <c:v>74</c:v>
                </c:pt>
                <c:pt idx="8374">
                  <c:v>74</c:v>
                </c:pt>
                <c:pt idx="8375">
                  <c:v>74</c:v>
                </c:pt>
                <c:pt idx="8376">
                  <c:v>31</c:v>
                </c:pt>
                <c:pt idx="8377">
                  <c:v>31</c:v>
                </c:pt>
                <c:pt idx="8378">
                  <c:v>30</c:v>
                </c:pt>
                <c:pt idx="8379">
                  <c:v>30</c:v>
                </c:pt>
                <c:pt idx="8380">
                  <c:v>30</c:v>
                </c:pt>
                <c:pt idx="8381">
                  <c:v>31</c:v>
                </c:pt>
                <c:pt idx="8382">
                  <c:v>29</c:v>
                </c:pt>
                <c:pt idx="8383">
                  <c:v>31</c:v>
                </c:pt>
                <c:pt idx="8384">
                  <c:v>29</c:v>
                </c:pt>
                <c:pt idx="8385">
                  <c:v>31</c:v>
                </c:pt>
                <c:pt idx="8386">
                  <c:v>29</c:v>
                </c:pt>
                <c:pt idx="8387">
                  <c:v>31</c:v>
                </c:pt>
                <c:pt idx="8388">
                  <c:v>29</c:v>
                </c:pt>
                <c:pt idx="8389">
                  <c:v>31</c:v>
                </c:pt>
                <c:pt idx="8390">
                  <c:v>31</c:v>
                </c:pt>
                <c:pt idx="8391">
                  <c:v>29</c:v>
                </c:pt>
                <c:pt idx="8392">
                  <c:v>31</c:v>
                </c:pt>
                <c:pt idx="8393">
                  <c:v>29</c:v>
                </c:pt>
                <c:pt idx="8394">
                  <c:v>29</c:v>
                </c:pt>
                <c:pt idx="8395">
                  <c:v>29</c:v>
                </c:pt>
                <c:pt idx="8396">
                  <c:v>28</c:v>
                </c:pt>
                <c:pt idx="8397">
                  <c:v>28</c:v>
                </c:pt>
                <c:pt idx="8398">
                  <c:v>30</c:v>
                </c:pt>
                <c:pt idx="8399">
                  <c:v>28</c:v>
                </c:pt>
                <c:pt idx="8400">
                  <c:v>28</c:v>
                </c:pt>
                <c:pt idx="8401">
                  <c:v>29</c:v>
                </c:pt>
                <c:pt idx="8402">
                  <c:v>30</c:v>
                </c:pt>
                <c:pt idx="8403">
                  <c:v>30</c:v>
                </c:pt>
                <c:pt idx="8404">
                  <c:v>28</c:v>
                </c:pt>
                <c:pt idx="8405">
                  <c:v>32</c:v>
                </c:pt>
                <c:pt idx="8406">
                  <c:v>32</c:v>
                </c:pt>
                <c:pt idx="8407">
                  <c:v>26</c:v>
                </c:pt>
                <c:pt idx="8408">
                  <c:v>26</c:v>
                </c:pt>
                <c:pt idx="8409">
                  <c:v>28</c:v>
                </c:pt>
                <c:pt idx="8410">
                  <c:v>26</c:v>
                </c:pt>
                <c:pt idx="8411">
                  <c:v>26</c:v>
                </c:pt>
                <c:pt idx="8412">
                  <c:v>28</c:v>
                </c:pt>
                <c:pt idx="8413">
                  <c:v>26</c:v>
                </c:pt>
                <c:pt idx="8414">
                  <c:v>28</c:v>
                </c:pt>
                <c:pt idx="8415">
                  <c:v>25</c:v>
                </c:pt>
                <c:pt idx="8416">
                  <c:v>25</c:v>
                </c:pt>
                <c:pt idx="8417">
                  <c:v>25</c:v>
                </c:pt>
                <c:pt idx="8418">
                  <c:v>27</c:v>
                </c:pt>
                <c:pt idx="8419">
                  <c:v>27</c:v>
                </c:pt>
                <c:pt idx="8420">
                  <c:v>28</c:v>
                </c:pt>
                <c:pt idx="8421">
                  <c:v>28</c:v>
                </c:pt>
                <c:pt idx="8422">
                  <c:v>29</c:v>
                </c:pt>
                <c:pt idx="8423">
                  <c:v>28</c:v>
                </c:pt>
                <c:pt idx="8424">
                  <c:v>28</c:v>
                </c:pt>
                <c:pt idx="8425">
                  <c:v>29</c:v>
                </c:pt>
                <c:pt idx="8426">
                  <c:v>29</c:v>
                </c:pt>
                <c:pt idx="8427">
                  <c:v>28</c:v>
                </c:pt>
                <c:pt idx="8428">
                  <c:v>29</c:v>
                </c:pt>
                <c:pt idx="8429">
                  <c:v>29</c:v>
                </c:pt>
                <c:pt idx="8430">
                  <c:v>28</c:v>
                </c:pt>
                <c:pt idx="8431">
                  <c:v>28</c:v>
                </c:pt>
                <c:pt idx="8432">
                  <c:v>27</c:v>
                </c:pt>
                <c:pt idx="8433">
                  <c:v>28</c:v>
                </c:pt>
                <c:pt idx="8434">
                  <c:v>28</c:v>
                </c:pt>
                <c:pt idx="8435">
                  <c:v>27</c:v>
                </c:pt>
                <c:pt idx="8436">
                  <c:v>28</c:v>
                </c:pt>
                <c:pt idx="8437">
                  <c:v>27</c:v>
                </c:pt>
                <c:pt idx="8438">
                  <c:v>27</c:v>
                </c:pt>
                <c:pt idx="8439">
                  <c:v>27</c:v>
                </c:pt>
                <c:pt idx="8440">
                  <c:v>28</c:v>
                </c:pt>
                <c:pt idx="8441">
                  <c:v>28</c:v>
                </c:pt>
                <c:pt idx="8442">
                  <c:v>25</c:v>
                </c:pt>
                <c:pt idx="8443">
                  <c:v>25</c:v>
                </c:pt>
                <c:pt idx="8444">
                  <c:v>25</c:v>
                </c:pt>
                <c:pt idx="8445">
                  <c:v>25</c:v>
                </c:pt>
                <c:pt idx="8446">
                  <c:v>30</c:v>
                </c:pt>
                <c:pt idx="8447">
                  <c:v>30</c:v>
                </c:pt>
                <c:pt idx="8448">
                  <c:v>30</c:v>
                </c:pt>
                <c:pt idx="8449">
                  <c:v>30</c:v>
                </c:pt>
                <c:pt idx="8450">
                  <c:v>27</c:v>
                </c:pt>
                <c:pt idx="8451">
                  <c:v>27</c:v>
                </c:pt>
                <c:pt idx="8452">
                  <c:v>27</c:v>
                </c:pt>
                <c:pt idx="8453">
                  <c:v>31</c:v>
                </c:pt>
                <c:pt idx="8454">
                  <c:v>27</c:v>
                </c:pt>
                <c:pt idx="8455">
                  <c:v>30</c:v>
                </c:pt>
                <c:pt idx="8456">
                  <c:v>29</c:v>
                </c:pt>
                <c:pt idx="8457">
                  <c:v>27</c:v>
                </c:pt>
                <c:pt idx="8458">
                  <c:v>29</c:v>
                </c:pt>
                <c:pt idx="8459">
                  <c:v>27</c:v>
                </c:pt>
                <c:pt idx="8460">
                  <c:v>29</c:v>
                </c:pt>
                <c:pt idx="8461">
                  <c:v>30</c:v>
                </c:pt>
                <c:pt idx="8462">
                  <c:v>27</c:v>
                </c:pt>
                <c:pt idx="8463">
                  <c:v>26</c:v>
                </c:pt>
                <c:pt idx="8464">
                  <c:v>27</c:v>
                </c:pt>
                <c:pt idx="8465">
                  <c:v>22</c:v>
                </c:pt>
                <c:pt idx="8466">
                  <c:v>24</c:v>
                </c:pt>
                <c:pt idx="8467">
                  <c:v>23</c:v>
                </c:pt>
                <c:pt idx="8468">
                  <c:v>21</c:v>
                </c:pt>
                <c:pt idx="8469">
                  <c:v>23</c:v>
                </c:pt>
                <c:pt idx="8470">
                  <c:v>23</c:v>
                </c:pt>
                <c:pt idx="8471">
                  <c:v>28</c:v>
                </c:pt>
                <c:pt idx="8472">
                  <c:v>28</c:v>
                </c:pt>
                <c:pt idx="8473">
                  <c:v>28</c:v>
                </c:pt>
                <c:pt idx="8474">
                  <c:v>28</c:v>
                </c:pt>
                <c:pt idx="8475">
                  <c:v>28</c:v>
                </c:pt>
                <c:pt idx="8476">
                  <c:v>28</c:v>
                </c:pt>
                <c:pt idx="8477">
                  <c:v>28</c:v>
                </c:pt>
                <c:pt idx="8478">
                  <c:v>28</c:v>
                </c:pt>
                <c:pt idx="8479">
                  <c:v>28</c:v>
                </c:pt>
                <c:pt idx="8480">
                  <c:v>28</c:v>
                </c:pt>
                <c:pt idx="8481">
                  <c:v>28</c:v>
                </c:pt>
                <c:pt idx="8482">
                  <c:v>28</c:v>
                </c:pt>
                <c:pt idx="8483">
                  <c:v>28</c:v>
                </c:pt>
                <c:pt idx="8484">
                  <c:v>28</c:v>
                </c:pt>
                <c:pt idx="8485">
                  <c:v>28</c:v>
                </c:pt>
                <c:pt idx="8486">
                  <c:v>14</c:v>
                </c:pt>
                <c:pt idx="8487">
                  <c:v>21</c:v>
                </c:pt>
                <c:pt idx="8488">
                  <c:v>21</c:v>
                </c:pt>
                <c:pt idx="8489">
                  <c:v>21</c:v>
                </c:pt>
                <c:pt idx="8490">
                  <c:v>21</c:v>
                </c:pt>
                <c:pt idx="8491">
                  <c:v>21</c:v>
                </c:pt>
                <c:pt idx="8492">
                  <c:v>21</c:v>
                </c:pt>
                <c:pt idx="8493">
                  <c:v>21</c:v>
                </c:pt>
                <c:pt idx="8494">
                  <c:v>21</c:v>
                </c:pt>
                <c:pt idx="8495">
                  <c:v>21</c:v>
                </c:pt>
                <c:pt idx="8496">
                  <c:v>21</c:v>
                </c:pt>
                <c:pt idx="8497">
                  <c:v>21</c:v>
                </c:pt>
                <c:pt idx="8498">
                  <c:v>25</c:v>
                </c:pt>
                <c:pt idx="8499">
                  <c:v>25</c:v>
                </c:pt>
                <c:pt idx="8500">
                  <c:v>25</c:v>
                </c:pt>
                <c:pt idx="8501">
                  <c:v>26</c:v>
                </c:pt>
                <c:pt idx="8502">
                  <c:v>26</c:v>
                </c:pt>
                <c:pt idx="8503">
                  <c:v>26</c:v>
                </c:pt>
                <c:pt idx="8504">
                  <c:v>26</c:v>
                </c:pt>
                <c:pt idx="8505">
                  <c:v>26</c:v>
                </c:pt>
                <c:pt idx="8506">
                  <c:v>25</c:v>
                </c:pt>
                <c:pt idx="8507">
                  <c:v>25</c:v>
                </c:pt>
                <c:pt idx="8508">
                  <c:v>25</c:v>
                </c:pt>
                <c:pt idx="8509">
                  <c:v>25</c:v>
                </c:pt>
                <c:pt idx="8510">
                  <c:v>37</c:v>
                </c:pt>
                <c:pt idx="8511">
                  <c:v>37</c:v>
                </c:pt>
                <c:pt idx="8512">
                  <c:v>37</c:v>
                </c:pt>
                <c:pt idx="8513">
                  <c:v>37</c:v>
                </c:pt>
                <c:pt idx="8514">
                  <c:v>37</c:v>
                </c:pt>
                <c:pt idx="8515">
                  <c:v>37</c:v>
                </c:pt>
                <c:pt idx="8516">
                  <c:v>37</c:v>
                </c:pt>
                <c:pt idx="8517">
                  <c:v>37</c:v>
                </c:pt>
                <c:pt idx="8518">
                  <c:v>37</c:v>
                </c:pt>
                <c:pt idx="8519">
                  <c:v>37</c:v>
                </c:pt>
                <c:pt idx="8520">
                  <c:v>38</c:v>
                </c:pt>
                <c:pt idx="8521">
                  <c:v>37</c:v>
                </c:pt>
                <c:pt idx="8522">
                  <c:v>37</c:v>
                </c:pt>
                <c:pt idx="8523">
                  <c:v>37</c:v>
                </c:pt>
                <c:pt idx="8524">
                  <c:v>37</c:v>
                </c:pt>
                <c:pt idx="8525">
                  <c:v>36</c:v>
                </c:pt>
                <c:pt idx="8526">
                  <c:v>36</c:v>
                </c:pt>
                <c:pt idx="8527">
                  <c:v>36</c:v>
                </c:pt>
                <c:pt idx="8528">
                  <c:v>36</c:v>
                </c:pt>
                <c:pt idx="8529">
                  <c:v>36</c:v>
                </c:pt>
                <c:pt idx="8530">
                  <c:v>36</c:v>
                </c:pt>
                <c:pt idx="8531">
                  <c:v>26</c:v>
                </c:pt>
                <c:pt idx="8532">
                  <c:v>24</c:v>
                </c:pt>
                <c:pt idx="8533">
                  <c:v>25</c:v>
                </c:pt>
                <c:pt idx="8534">
                  <c:v>25</c:v>
                </c:pt>
                <c:pt idx="8535">
                  <c:v>22</c:v>
                </c:pt>
                <c:pt idx="8536">
                  <c:v>22</c:v>
                </c:pt>
                <c:pt idx="8537">
                  <c:v>22</c:v>
                </c:pt>
                <c:pt idx="8538">
                  <c:v>22</c:v>
                </c:pt>
                <c:pt idx="8539">
                  <c:v>24</c:v>
                </c:pt>
                <c:pt idx="8540">
                  <c:v>24</c:v>
                </c:pt>
                <c:pt idx="8541">
                  <c:v>24</c:v>
                </c:pt>
                <c:pt idx="8542">
                  <c:v>24</c:v>
                </c:pt>
                <c:pt idx="8543">
                  <c:v>24</c:v>
                </c:pt>
                <c:pt idx="8544">
                  <c:v>24</c:v>
                </c:pt>
                <c:pt idx="8545">
                  <c:v>24</c:v>
                </c:pt>
                <c:pt idx="8546">
                  <c:v>24</c:v>
                </c:pt>
                <c:pt idx="8547">
                  <c:v>31</c:v>
                </c:pt>
                <c:pt idx="8548">
                  <c:v>31</c:v>
                </c:pt>
                <c:pt idx="8549">
                  <c:v>31</c:v>
                </c:pt>
                <c:pt idx="8550">
                  <c:v>31</c:v>
                </c:pt>
                <c:pt idx="8551">
                  <c:v>31</c:v>
                </c:pt>
                <c:pt idx="8552">
                  <c:v>31</c:v>
                </c:pt>
                <c:pt idx="8553">
                  <c:v>32</c:v>
                </c:pt>
                <c:pt idx="8554">
                  <c:v>31</c:v>
                </c:pt>
                <c:pt idx="8555">
                  <c:v>32</c:v>
                </c:pt>
                <c:pt idx="8556">
                  <c:v>31</c:v>
                </c:pt>
                <c:pt idx="8557">
                  <c:v>30</c:v>
                </c:pt>
                <c:pt idx="8558">
                  <c:v>30</c:v>
                </c:pt>
                <c:pt idx="8559">
                  <c:v>23</c:v>
                </c:pt>
                <c:pt idx="8560">
                  <c:v>23</c:v>
                </c:pt>
                <c:pt idx="8561">
                  <c:v>23</c:v>
                </c:pt>
                <c:pt idx="8562">
                  <c:v>23</c:v>
                </c:pt>
                <c:pt idx="8563">
                  <c:v>23</c:v>
                </c:pt>
                <c:pt idx="8564">
                  <c:v>23</c:v>
                </c:pt>
                <c:pt idx="8565">
                  <c:v>24</c:v>
                </c:pt>
                <c:pt idx="8566">
                  <c:v>24</c:v>
                </c:pt>
                <c:pt idx="8567">
                  <c:v>24</c:v>
                </c:pt>
                <c:pt idx="8568">
                  <c:v>28</c:v>
                </c:pt>
                <c:pt idx="8569">
                  <c:v>27</c:v>
                </c:pt>
                <c:pt idx="8570">
                  <c:v>27</c:v>
                </c:pt>
                <c:pt idx="8571">
                  <c:v>28</c:v>
                </c:pt>
                <c:pt idx="8572">
                  <c:v>32</c:v>
                </c:pt>
                <c:pt idx="8573">
                  <c:v>32</c:v>
                </c:pt>
                <c:pt idx="8574">
                  <c:v>32</c:v>
                </c:pt>
                <c:pt idx="8575">
                  <c:v>33</c:v>
                </c:pt>
                <c:pt idx="8576">
                  <c:v>33</c:v>
                </c:pt>
                <c:pt idx="8577">
                  <c:v>33</c:v>
                </c:pt>
                <c:pt idx="8578">
                  <c:v>32</c:v>
                </c:pt>
                <c:pt idx="8579">
                  <c:v>33</c:v>
                </c:pt>
                <c:pt idx="8580">
                  <c:v>32</c:v>
                </c:pt>
                <c:pt idx="8581">
                  <c:v>32</c:v>
                </c:pt>
                <c:pt idx="8582">
                  <c:v>32</c:v>
                </c:pt>
                <c:pt idx="8583">
                  <c:v>33</c:v>
                </c:pt>
                <c:pt idx="8584">
                  <c:v>33</c:v>
                </c:pt>
                <c:pt idx="8585">
                  <c:v>33</c:v>
                </c:pt>
                <c:pt idx="8586">
                  <c:v>33</c:v>
                </c:pt>
                <c:pt idx="8587">
                  <c:v>32</c:v>
                </c:pt>
                <c:pt idx="8588">
                  <c:v>33</c:v>
                </c:pt>
                <c:pt idx="8589">
                  <c:v>32</c:v>
                </c:pt>
                <c:pt idx="8590">
                  <c:v>32</c:v>
                </c:pt>
                <c:pt idx="8591">
                  <c:v>33</c:v>
                </c:pt>
                <c:pt idx="8592">
                  <c:v>26</c:v>
                </c:pt>
                <c:pt idx="8593">
                  <c:v>25</c:v>
                </c:pt>
                <c:pt idx="8594">
                  <c:v>26</c:v>
                </c:pt>
                <c:pt idx="8595">
                  <c:v>25</c:v>
                </c:pt>
                <c:pt idx="8596">
                  <c:v>26</c:v>
                </c:pt>
                <c:pt idx="8597">
                  <c:v>26</c:v>
                </c:pt>
                <c:pt idx="8598">
                  <c:v>26</c:v>
                </c:pt>
                <c:pt idx="8599">
                  <c:v>26</c:v>
                </c:pt>
                <c:pt idx="8600">
                  <c:v>26</c:v>
                </c:pt>
                <c:pt idx="8601">
                  <c:v>26</c:v>
                </c:pt>
                <c:pt idx="8602">
                  <c:v>26</c:v>
                </c:pt>
                <c:pt idx="8603">
                  <c:v>27</c:v>
                </c:pt>
                <c:pt idx="8604">
                  <c:v>26</c:v>
                </c:pt>
                <c:pt idx="8605">
                  <c:v>27</c:v>
                </c:pt>
                <c:pt idx="8606">
                  <c:v>27</c:v>
                </c:pt>
                <c:pt idx="8607">
                  <c:v>23</c:v>
                </c:pt>
                <c:pt idx="8608">
                  <c:v>25</c:v>
                </c:pt>
                <c:pt idx="8609">
                  <c:v>25</c:v>
                </c:pt>
                <c:pt idx="8610">
                  <c:v>23</c:v>
                </c:pt>
                <c:pt idx="8611">
                  <c:v>23</c:v>
                </c:pt>
                <c:pt idx="8612">
                  <c:v>23</c:v>
                </c:pt>
                <c:pt idx="8613">
                  <c:v>25</c:v>
                </c:pt>
                <c:pt idx="8614">
                  <c:v>25</c:v>
                </c:pt>
                <c:pt idx="8615">
                  <c:v>25</c:v>
                </c:pt>
                <c:pt idx="8616">
                  <c:v>25</c:v>
                </c:pt>
                <c:pt idx="8617">
                  <c:v>25</c:v>
                </c:pt>
                <c:pt idx="8618">
                  <c:v>25</c:v>
                </c:pt>
                <c:pt idx="8619">
                  <c:v>25</c:v>
                </c:pt>
                <c:pt idx="8620">
                  <c:v>25</c:v>
                </c:pt>
                <c:pt idx="8621">
                  <c:v>25</c:v>
                </c:pt>
                <c:pt idx="8622">
                  <c:v>25</c:v>
                </c:pt>
                <c:pt idx="8623">
                  <c:v>25</c:v>
                </c:pt>
                <c:pt idx="8624">
                  <c:v>25</c:v>
                </c:pt>
                <c:pt idx="8625">
                  <c:v>25</c:v>
                </c:pt>
                <c:pt idx="8626">
                  <c:v>25</c:v>
                </c:pt>
                <c:pt idx="8627">
                  <c:v>25</c:v>
                </c:pt>
                <c:pt idx="8628">
                  <c:v>25</c:v>
                </c:pt>
                <c:pt idx="8629">
                  <c:v>25</c:v>
                </c:pt>
                <c:pt idx="8630">
                  <c:v>25</c:v>
                </c:pt>
                <c:pt idx="8631">
                  <c:v>20</c:v>
                </c:pt>
                <c:pt idx="8632">
                  <c:v>19</c:v>
                </c:pt>
                <c:pt idx="8633">
                  <c:v>20</c:v>
                </c:pt>
                <c:pt idx="8634">
                  <c:v>23</c:v>
                </c:pt>
                <c:pt idx="8635">
                  <c:v>23</c:v>
                </c:pt>
                <c:pt idx="8636">
                  <c:v>23</c:v>
                </c:pt>
                <c:pt idx="8637">
                  <c:v>22</c:v>
                </c:pt>
                <c:pt idx="8638">
                  <c:v>22</c:v>
                </c:pt>
                <c:pt idx="8639">
                  <c:v>23</c:v>
                </c:pt>
                <c:pt idx="8640">
                  <c:v>20</c:v>
                </c:pt>
                <c:pt idx="8641">
                  <c:v>27</c:v>
                </c:pt>
                <c:pt idx="8642">
                  <c:v>25</c:v>
                </c:pt>
                <c:pt idx="8643">
                  <c:v>25</c:v>
                </c:pt>
                <c:pt idx="8644">
                  <c:v>30</c:v>
                </c:pt>
                <c:pt idx="8645">
                  <c:v>30</c:v>
                </c:pt>
                <c:pt idx="8646">
                  <c:v>31</c:v>
                </c:pt>
                <c:pt idx="8647">
                  <c:v>31</c:v>
                </c:pt>
                <c:pt idx="8648">
                  <c:v>28</c:v>
                </c:pt>
                <c:pt idx="8649">
                  <c:v>31</c:v>
                </c:pt>
                <c:pt idx="8650">
                  <c:v>31</c:v>
                </c:pt>
                <c:pt idx="8651">
                  <c:v>31</c:v>
                </c:pt>
                <c:pt idx="8652">
                  <c:v>31</c:v>
                </c:pt>
                <c:pt idx="8653">
                  <c:v>28</c:v>
                </c:pt>
                <c:pt idx="8654">
                  <c:v>31</c:v>
                </c:pt>
                <c:pt idx="8655">
                  <c:v>31</c:v>
                </c:pt>
                <c:pt idx="8656">
                  <c:v>28</c:v>
                </c:pt>
                <c:pt idx="8657">
                  <c:v>31</c:v>
                </c:pt>
                <c:pt idx="8658">
                  <c:v>31</c:v>
                </c:pt>
                <c:pt idx="8659">
                  <c:v>21</c:v>
                </c:pt>
                <c:pt idx="8660">
                  <c:v>21</c:v>
                </c:pt>
                <c:pt idx="8661">
                  <c:v>21</c:v>
                </c:pt>
                <c:pt idx="8662">
                  <c:v>21</c:v>
                </c:pt>
                <c:pt idx="8663">
                  <c:v>21</c:v>
                </c:pt>
                <c:pt idx="8664">
                  <c:v>21</c:v>
                </c:pt>
                <c:pt idx="8665">
                  <c:v>24</c:v>
                </c:pt>
                <c:pt idx="8666">
                  <c:v>22</c:v>
                </c:pt>
                <c:pt idx="8667">
                  <c:v>23</c:v>
                </c:pt>
                <c:pt idx="8668">
                  <c:v>22</c:v>
                </c:pt>
                <c:pt idx="8669">
                  <c:v>23</c:v>
                </c:pt>
                <c:pt idx="8670">
                  <c:v>22</c:v>
                </c:pt>
                <c:pt idx="8671">
                  <c:v>25</c:v>
                </c:pt>
                <c:pt idx="8672">
                  <c:v>26</c:v>
                </c:pt>
                <c:pt idx="8673">
                  <c:v>26</c:v>
                </c:pt>
                <c:pt idx="8674">
                  <c:v>24</c:v>
                </c:pt>
                <c:pt idx="8675">
                  <c:v>26</c:v>
                </c:pt>
                <c:pt idx="8676">
                  <c:v>28</c:v>
                </c:pt>
                <c:pt idx="8677">
                  <c:v>26</c:v>
                </c:pt>
                <c:pt idx="8678">
                  <c:v>26</c:v>
                </c:pt>
                <c:pt idx="8679">
                  <c:v>27</c:v>
                </c:pt>
                <c:pt idx="8680">
                  <c:v>27</c:v>
                </c:pt>
                <c:pt idx="8681">
                  <c:v>26</c:v>
                </c:pt>
                <c:pt idx="8682">
                  <c:v>25</c:v>
                </c:pt>
                <c:pt idx="8683">
                  <c:v>25</c:v>
                </c:pt>
                <c:pt idx="8684">
                  <c:v>25</c:v>
                </c:pt>
                <c:pt idx="8685">
                  <c:v>25</c:v>
                </c:pt>
                <c:pt idx="8686">
                  <c:v>24</c:v>
                </c:pt>
                <c:pt idx="8687">
                  <c:v>24</c:v>
                </c:pt>
                <c:pt idx="8688">
                  <c:v>28</c:v>
                </c:pt>
                <c:pt idx="8689">
                  <c:v>28</c:v>
                </c:pt>
                <c:pt idx="8690">
                  <c:v>28</c:v>
                </c:pt>
                <c:pt idx="8691">
                  <c:v>28</c:v>
                </c:pt>
                <c:pt idx="8692">
                  <c:v>30</c:v>
                </c:pt>
                <c:pt idx="8693">
                  <c:v>28</c:v>
                </c:pt>
                <c:pt idx="8694">
                  <c:v>28</c:v>
                </c:pt>
                <c:pt idx="8695">
                  <c:v>23</c:v>
                </c:pt>
                <c:pt idx="8696">
                  <c:v>23</c:v>
                </c:pt>
                <c:pt idx="8697">
                  <c:v>23</c:v>
                </c:pt>
                <c:pt idx="8698">
                  <c:v>22</c:v>
                </c:pt>
                <c:pt idx="8699">
                  <c:v>23</c:v>
                </c:pt>
                <c:pt idx="8700">
                  <c:v>22</c:v>
                </c:pt>
                <c:pt idx="8701">
                  <c:v>22</c:v>
                </c:pt>
                <c:pt idx="8702">
                  <c:v>22</c:v>
                </c:pt>
                <c:pt idx="8703">
                  <c:v>23</c:v>
                </c:pt>
                <c:pt idx="8704">
                  <c:v>23</c:v>
                </c:pt>
                <c:pt idx="8705">
                  <c:v>22</c:v>
                </c:pt>
                <c:pt idx="8706">
                  <c:v>23</c:v>
                </c:pt>
                <c:pt idx="8707">
                  <c:v>23</c:v>
                </c:pt>
                <c:pt idx="8708">
                  <c:v>22</c:v>
                </c:pt>
                <c:pt idx="8709">
                  <c:v>22</c:v>
                </c:pt>
                <c:pt idx="8710">
                  <c:v>23</c:v>
                </c:pt>
                <c:pt idx="8711">
                  <c:v>22</c:v>
                </c:pt>
                <c:pt idx="8712">
                  <c:v>22</c:v>
                </c:pt>
                <c:pt idx="8713">
                  <c:v>22</c:v>
                </c:pt>
                <c:pt idx="8714">
                  <c:v>23</c:v>
                </c:pt>
                <c:pt idx="8715">
                  <c:v>20</c:v>
                </c:pt>
                <c:pt idx="8716">
                  <c:v>20</c:v>
                </c:pt>
                <c:pt idx="8717">
                  <c:v>22</c:v>
                </c:pt>
                <c:pt idx="8718">
                  <c:v>22</c:v>
                </c:pt>
                <c:pt idx="8719">
                  <c:v>22</c:v>
                </c:pt>
                <c:pt idx="8720">
                  <c:v>20</c:v>
                </c:pt>
                <c:pt idx="8721">
                  <c:v>22</c:v>
                </c:pt>
                <c:pt idx="8722">
                  <c:v>22</c:v>
                </c:pt>
                <c:pt idx="8723">
                  <c:v>20</c:v>
                </c:pt>
                <c:pt idx="8724">
                  <c:v>22</c:v>
                </c:pt>
                <c:pt idx="8725">
                  <c:v>20</c:v>
                </c:pt>
                <c:pt idx="8726">
                  <c:v>20</c:v>
                </c:pt>
                <c:pt idx="8727">
                  <c:v>22</c:v>
                </c:pt>
                <c:pt idx="8728">
                  <c:v>22</c:v>
                </c:pt>
                <c:pt idx="8729">
                  <c:v>22</c:v>
                </c:pt>
                <c:pt idx="8730">
                  <c:v>20</c:v>
                </c:pt>
                <c:pt idx="8731">
                  <c:v>20</c:v>
                </c:pt>
                <c:pt idx="8732">
                  <c:v>22</c:v>
                </c:pt>
                <c:pt idx="8733">
                  <c:v>20</c:v>
                </c:pt>
                <c:pt idx="8734">
                  <c:v>20</c:v>
                </c:pt>
                <c:pt idx="8735">
                  <c:v>20</c:v>
                </c:pt>
                <c:pt idx="8736">
                  <c:v>20</c:v>
                </c:pt>
                <c:pt idx="8737">
                  <c:v>20</c:v>
                </c:pt>
                <c:pt idx="8738">
                  <c:v>20</c:v>
                </c:pt>
                <c:pt idx="8739">
                  <c:v>20</c:v>
                </c:pt>
                <c:pt idx="8740">
                  <c:v>20</c:v>
                </c:pt>
                <c:pt idx="8741">
                  <c:v>20</c:v>
                </c:pt>
                <c:pt idx="8742">
                  <c:v>20</c:v>
                </c:pt>
                <c:pt idx="8743">
                  <c:v>20</c:v>
                </c:pt>
                <c:pt idx="8744">
                  <c:v>20</c:v>
                </c:pt>
                <c:pt idx="8745">
                  <c:v>20</c:v>
                </c:pt>
                <c:pt idx="8746">
                  <c:v>20</c:v>
                </c:pt>
                <c:pt idx="8747">
                  <c:v>23</c:v>
                </c:pt>
                <c:pt idx="8748">
                  <c:v>23</c:v>
                </c:pt>
                <c:pt idx="8749">
                  <c:v>16</c:v>
                </c:pt>
                <c:pt idx="8750">
                  <c:v>20</c:v>
                </c:pt>
                <c:pt idx="8751">
                  <c:v>25</c:v>
                </c:pt>
                <c:pt idx="8752">
                  <c:v>20</c:v>
                </c:pt>
                <c:pt idx="8753">
                  <c:v>20</c:v>
                </c:pt>
                <c:pt idx="8754">
                  <c:v>23</c:v>
                </c:pt>
                <c:pt idx="8755">
                  <c:v>25</c:v>
                </c:pt>
                <c:pt idx="8756">
                  <c:v>18</c:v>
                </c:pt>
                <c:pt idx="8757">
                  <c:v>20</c:v>
                </c:pt>
                <c:pt idx="8758">
                  <c:v>18</c:v>
                </c:pt>
                <c:pt idx="8759">
                  <c:v>18</c:v>
                </c:pt>
                <c:pt idx="8760">
                  <c:v>23</c:v>
                </c:pt>
                <c:pt idx="8761">
                  <c:v>20</c:v>
                </c:pt>
                <c:pt idx="8762">
                  <c:v>23</c:v>
                </c:pt>
                <c:pt idx="8763">
                  <c:v>20</c:v>
                </c:pt>
                <c:pt idx="8764">
                  <c:v>20</c:v>
                </c:pt>
                <c:pt idx="8765">
                  <c:v>20</c:v>
                </c:pt>
                <c:pt idx="8766">
                  <c:v>25</c:v>
                </c:pt>
                <c:pt idx="8767">
                  <c:v>17</c:v>
                </c:pt>
                <c:pt idx="8768">
                  <c:v>25</c:v>
                </c:pt>
                <c:pt idx="8769">
                  <c:v>25</c:v>
                </c:pt>
                <c:pt idx="8770">
                  <c:v>18</c:v>
                </c:pt>
                <c:pt idx="8771">
                  <c:v>23</c:v>
                </c:pt>
                <c:pt idx="8772">
                  <c:v>25</c:v>
                </c:pt>
                <c:pt idx="8773">
                  <c:v>17</c:v>
                </c:pt>
                <c:pt idx="8774">
                  <c:v>23</c:v>
                </c:pt>
                <c:pt idx="8775">
                  <c:v>25</c:v>
                </c:pt>
                <c:pt idx="8776">
                  <c:v>25</c:v>
                </c:pt>
                <c:pt idx="8777">
                  <c:v>17</c:v>
                </c:pt>
                <c:pt idx="8778">
                  <c:v>25</c:v>
                </c:pt>
                <c:pt idx="8779">
                  <c:v>25</c:v>
                </c:pt>
                <c:pt idx="8780">
                  <c:v>18</c:v>
                </c:pt>
                <c:pt idx="8781">
                  <c:v>18</c:v>
                </c:pt>
                <c:pt idx="8782">
                  <c:v>18</c:v>
                </c:pt>
                <c:pt idx="8783">
                  <c:v>22</c:v>
                </c:pt>
                <c:pt idx="8784">
                  <c:v>22</c:v>
                </c:pt>
                <c:pt idx="8785">
                  <c:v>18</c:v>
                </c:pt>
                <c:pt idx="8786">
                  <c:v>22</c:v>
                </c:pt>
                <c:pt idx="8787">
                  <c:v>22</c:v>
                </c:pt>
                <c:pt idx="8788">
                  <c:v>22</c:v>
                </c:pt>
                <c:pt idx="8789">
                  <c:v>18</c:v>
                </c:pt>
                <c:pt idx="8790">
                  <c:v>18</c:v>
                </c:pt>
                <c:pt idx="8791">
                  <c:v>18</c:v>
                </c:pt>
                <c:pt idx="8792">
                  <c:v>18</c:v>
                </c:pt>
                <c:pt idx="8793">
                  <c:v>18</c:v>
                </c:pt>
                <c:pt idx="8794">
                  <c:v>18</c:v>
                </c:pt>
                <c:pt idx="8795">
                  <c:v>22</c:v>
                </c:pt>
                <c:pt idx="8796">
                  <c:v>22</c:v>
                </c:pt>
                <c:pt idx="8797">
                  <c:v>22</c:v>
                </c:pt>
                <c:pt idx="8798">
                  <c:v>18</c:v>
                </c:pt>
                <c:pt idx="8799">
                  <c:v>25</c:v>
                </c:pt>
                <c:pt idx="8800">
                  <c:v>25</c:v>
                </c:pt>
                <c:pt idx="8801">
                  <c:v>19</c:v>
                </c:pt>
                <c:pt idx="8802">
                  <c:v>25</c:v>
                </c:pt>
                <c:pt idx="8803">
                  <c:v>25</c:v>
                </c:pt>
                <c:pt idx="8804">
                  <c:v>25</c:v>
                </c:pt>
                <c:pt idx="8805">
                  <c:v>25</c:v>
                </c:pt>
                <c:pt idx="8806">
                  <c:v>25</c:v>
                </c:pt>
                <c:pt idx="8807">
                  <c:v>19</c:v>
                </c:pt>
                <c:pt idx="8808">
                  <c:v>19</c:v>
                </c:pt>
                <c:pt idx="8809">
                  <c:v>19</c:v>
                </c:pt>
                <c:pt idx="8810">
                  <c:v>25</c:v>
                </c:pt>
                <c:pt idx="8811">
                  <c:v>19</c:v>
                </c:pt>
                <c:pt idx="8812">
                  <c:v>25</c:v>
                </c:pt>
                <c:pt idx="8813">
                  <c:v>25</c:v>
                </c:pt>
                <c:pt idx="8814">
                  <c:v>19</c:v>
                </c:pt>
                <c:pt idx="8815">
                  <c:v>19</c:v>
                </c:pt>
                <c:pt idx="8816">
                  <c:v>19</c:v>
                </c:pt>
                <c:pt idx="8817">
                  <c:v>19</c:v>
                </c:pt>
                <c:pt idx="8818">
                  <c:v>26</c:v>
                </c:pt>
                <c:pt idx="8819">
                  <c:v>23</c:v>
                </c:pt>
                <c:pt idx="8820">
                  <c:v>26</c:v>
                </c:pt>
                <c:pt idx="8821">
                  <c:v>23</c:v>
                </c:pt>
                <c:pt idx="8822">
                  <c:v>20</c:v>
                </c:pt>
                <c:pt idx="8823">
                  <c:v>20</c:v>
                </c:pt>
                <c:pt idx="8824">
                  <c:v>21</c:v>
                </c:pt>
                <c:pt idx="8825">
                  <c:v>24</c:v>
                </c:pt>
                <c:pt idx="8826">
                  <c:v>20</c:v>
                </c:pt>
                <c:pt idx="8827">
                  <c:v>24</c:v>
                </c:pt>
                <c:pt idx="8828">
                  <c:v>23</c:v>
                </c:pt>
                <c:pt idx="8829">
                  <c:v>26</c:v>
                </c:pt>
                <c:pt idx="8830">
                  <c:v>21</c:v>
                </c:pt>
                <c:pt idx="8831">
                  <c:v>26</c:v>
                </c:pt>
                <c:pt idx="8832">
                  <c:v>23</c:v>
                </c:pt>
                <c:pt idx="8833">
                  <c:v>20</c:v>
                </c:pt>
                <c:pt idx="8834">
                  <c:v>23</c:v>
                </c:pt>
                <c:pt idx="8835">
                  <c:v>25</c:v>
                </c:pt>
                <c:pt idx="8836">
                  <c:v>25</c:v>
                </c:pt>
                <c:pt idx="8837">
                  <c:v>22</c:v>
                </c:pt>
                <c:pt idx="8838">
                  <c:v>22</c:v>
                </c:pt>
                <c:pt idx="8839">
                  <c:v>22</c:v>
                </c:pt>
                <c:pt idx="8840">
                  <c:v>21</c:v>
                </c:pt>
                <c:pt idx="8841">
                  <c:v>26</c:v>
                </c:pt>
                <c:pt idx="8842">
                  <c:v>24</c:v>
                </c:pt>
                <c:pt idx="8843">
                  <c:v>25</c:v>
                </c:pt>
                <c:pt idx="8844">
                  <c:v>25</c:v>
                </c:pt>
                <c:pt idx="8845">
                  <c:v>25</c:v>
                </c:pt>
                <c:pt idx="8846">
                  <c:v>25</c:v>
                </c:pt>
                <c:pt idx="8847">
                  <c:v>25</c:v>
                </c:pt>
                <c:pt idx="8848">
                  <c:v>25</c:v>
                </c:pt>
                <c:pt idx="8849">
                  <c:v>31</c:v>
                </c:pt>
                <c:pt idx="8850">
                  <c:v>31</c:v>
                </c:pt>
                <c:pt idx="8851">
                  <c:v>31</c:v>
                </c:pt>
                <c:pt idx="8852">
                  <c:v>31</c:v>
                </c:pt>
                <c:pt idx="8853">
                  <c:v>28</c:v>
                </c:pt>
                <c:pt idx="8854">
                  <c:v>28</c:v>
                </c:pt>
                <c:pt idx="8855">
                  <c:v>26</c:v>
                </c:pt>
                <c:pt idx="8856">
                  <c:v>28</c:v>
                </c:pt>
                <c:pt idx="8857">
                  <c:v>31</c:v>
                </c:pt>
                <c:pt idx="8858">
                  <c:v>27</c:v>
                </c:pt>
                <c:pt idx="8859">
                  <c:v>29</c:v>
                </c:pt>
                <c:pt idx="8860">
                  <c:v>30</c:v>
                </c:pt>
                <c:pt idx="8861">
                  <c:v>30</c:v>
                </c:pt>
                <c:pt idx="8862">
                  <c:v>30</c:v>
                </c:pt>
                <c:pt idx="8863">
                  <c:v>28</c:v>
                </c:pt>
                <c:pt idx="8864">
                  <c:v>26</c:v>
                </c:pt>
                <c:pt idx="8865">
                  <c:v>26</c:v>
                </c:pt>
                <c:pt idx="8866">
                  <c:v>28</c:v>
                </c:pt>
                <c:pt idx="8867">
                  <c:v>26</c:v>
                </c:pt>
                <c:pt idx="8868">
                  <c:v>26</c:v>
                </c:pt>
                <c:pt idx="8869">
                  <c:v>28</c:v>
                </c:pt>
                <c:pt idx="8870">
                  <c:v>28</c:v>
                </c:pt>
                <c:pt idx="8871">
                  <c:v>28</c:v>
                </c:pt>
                <c:pt idx="8872">
                  <c:v>26</c:v>
                </c:pt>
                <c:pt idx="8873">
                  <c:v>28</c:v>
                </c:pt>
                <c:pt idx="8874">
                  <c:v>26</c:v>
                </c:pt>
                <c:pt idx="8875">
                  <c:v>26</c:v>
                </c:pt>
                <c:pt idx="8876">
                  <c:v>26</c:v>
                </c:pt>
                <c:pt idx="8877">
                  <c:v>26</c:v>
                </c:pt>
                <c:pt idx="8878">
                  <c:v>28</c:v>
                </c:pt>
                <c:pt idx="8879">
                  <c:v>28</c:v>
                </c:pt>
                <c:pt idx="8880">
                  <c:v>26</c:v>
                </c:pt>
                <c:pt idx="8881">
                  <c:v>26</c:v>
                </c:pt>
                <c:pt idx="8882">
                  <c:v>26</c:v>
                </c:pt>
                <c:pt idx="8883">
                  <c:v>28</c:v>
                </c:pt>
                <c:pt idx="8884">
                  <c:v>30</c:v>
                </c:pt>
                <c:pt idx="8885">
                  <c:v>29</c:v>
                </c:pt>
                <c:pt idx="8886">
                  <c:v>35</c:v>
                </c:pt>
                <c:pt idx="8887">
                  <c:v>29</c:v>
                </c:pt>
                <c:pt idx="8888">
                  <c:v>28</c:v>
                </c:pt>
                <c:pt idx="8889">
                  <c:v>28</c:v>
                </c:pt>
                <c:pt idx="8890">
                  <c:v>37</c:v>
                </c:pt>
                <c:pt idx="8891">
                  <c:v>37</c:v>
                </c:pt>
                <c:pt idx="8892">
                  <c:v>35</c:v>
                </c:pt>
                <c:pt idx="8893">
                  <c:v>37</c:v>
                </c:pt>
                <c:pt idx="8894">
                  <c:v>33</c:v>
                </c:pt>
                <c:pt idx="8895">
                  <c:v>27</c:v>
                </c:pt>
                <c:pt idx="8896">
                  <c:v>31</c:v>
                </c:pt>
                <c:pt idx="8897">
                  <c:v>29</c:v>
                </c:pt>
                <c:pt idx="8898">
                  <c:v>29</c:v>
                </c:pt>
                <c:pt idx="8899">
                  <c:v>31</c:v>
                </c:pt>
                <c:pt idx="8900">
                  <c:v>38</c:v>
                </c:pt>
                <c:pt idx="8901">
                  <c:v>29</c:v>
                </c:pt>
                <c:pt idx="8902">
                  <c:v>38</c:v>
                </c:pt>
                <c:pt idx="8903">
                  <c:v>28</c:v>
                </c:pt>
                <c:pt idx="8904">
                  <c:v>33</c:v>
                </c:pt>
                <c:pt idx="8905">
                  <c:v>29</c:v>
                </c:pt>
                <c:pt idx="8906">
                  <c:v>37</c:v>
                </c:pt>
                <c:pt idx="8907">
                  <c:v>27</c:v>
                </c:pt>
                <c:pt idx="8908">
                  <c:v>27</c:v>
                </c:pt>
                <c:pt idx="8909">
                  <c:v>36</c:v>
                </c:pt>
                <c:pt idx="8910">
                  <c:v>36</c:v>
                </c:pt>
                <c:pt idx="8911">
                  <c:v>36</c:v>
                </c:pt>
                <c:pt idx="8912">
                  <c:v>31</c:v>
                </c:pt>
                <c:pt idx="8913">
                  <c:v>27</c:v>
                </c:pt>
                <c:pt idx="8914">
                  <c:v>27</c:v>
                </c:pt>
                <c:pt idx="8915">
                  <c:v>27</c:v>
                </c:pt>
                <c:pt idx="8916">
                  <c:v>27</c:v>
                </c:pt>
                <c:pt idx="8917">
                  <c:v>27</c:v>
                </c:pt>
                <c:pt idx="8918">
                  <c:v>27</c:v>
                </c:pt>
                <c:pt idx="8919">
                  <c:v>27</c:v>
                </c:pt>
                <c:pt idx="8920">
                  <c:v>24</c:v>
                </c:pt>
                <c:pt idx="8921">
                  <c:v>23</c:v>
                </c:pt>
                <c:pt idx="8922">
                  <c:v>26</c:v>
                </c:pt>
                <c:pt idx="8923">
                  <c:v>25</c:v>
                </c:pt>
                <c:pt idx="8924">
                  <c:v>25</c:v>
                </c:pt>
                <c:pt idx="8925">
                  <c:v>23</c:v>
                </c:pt>
                <c:pt idx="8926">
                  <c:v>24</c:v>
                </c:pt>
                <c:pt idx="8927">
                  <c:v>23</c:v>
                </c:pt>
                <c:pt idx="8928">
                  <c:v>26</c:v>
                </c:pt>
                <c:pt idx="8929">
                  <c:v>24</c:v>
                </c:pt>
                <c:pt idx="8930">
                  <c:v>26</c:v>
                </c:pt>
                <c:pt idx="8931">
                  <c:v>25</c:v>
                </c:pt>
                <c:pt idx="8932">
                  <c:v>27</c:v>
                </c:pt>
                <c:pt idx="8933">
                  <c:v>27</c:v>
                </c:pt>
                <c:pt idx="8934">
                  <c:v>27</c:v>
                </c:pt>
                <c:pt idx="8935">
                  <c:v>27</c:v>
                </c:pt>
                <c:pt idx="8936">
                  <c:v>29</c:v>
                </c:pt>
                <c:pt idx="8937">
                  <c:v>25</c:v>
                </c:pt>
                <c:pt idx="8938">
                  <c:v>28</c:v>
                </c:pt>
                <c:pt idx="8939">
                  <c:v>28</c:v>
                </c:pt>
                <c:pt idx="8940">
                  <c:v>38</c:v>
                </c:pt>
                <c:pt idx="8941">
                  <c:v>38</c:v>
                </c:pt>
                <c:pt idx="8942">
                  <c:v>37</c:v>
                </c:pt>
                <c:pt idx="8943">
                  <c:v>37</c:v>
                </c:pt>
                <c:pt idx="8944">
                  <c:v>27</c:v>
                </c:pt>
                <c:pt idx="8945">
                  <c:v>25</c:v>
                </c:pt>
                <c:pt idx="8946">
                  <c:v>25</c:v>
                </c:pt>
                <c:pt idx="8947">
                  <c:v>24</c:v>
                </c:pt>
                <c:pt idx="8948">
                  <c:v>23</c:v>
                </c:pt>
                <c:pt idx="8949">
                  <c:v>34</c:v>
                </c:pt>
                <c:pt idx="8950">
                  <c:v>31</c:v>
                </c:pt>
                <c:pt idx="8951">
                  <c:v>34</c:v>
                </c:pt>
                <c:pt idx="8952">
                  <c:v>31</c:v>
                </c:pt>
                <c:pt idx="8953">
                  <c:v>18</c:v>
                </c:pt>
                <c:pt idx="8954">
                  <c:v>21</c:v>
                </c:pt>
                <c:pt idx="8955">
                  <c:v>19</c:v>
                </c:pt>
                <c:pt idx="8956">
                  <c:v>18</c:v>
                </c:pt>
                <c:pt idx="8957">
                  <c:v>20</c:v>
                </c:pt>
                <c:pt idx="8958">
                  <c:v>18</c:v>
                </c:pt>
                <c:pt idx="8959">
                  <c:v>19</c:v>
                </c:pt>
                <c:pt idx="8960">
                  <c:v>16</c:v>
                </c:pt>
                <c:pt idx="8961">
                  <c:v>19</c:v>
                </c:pt>
                <c:pt idx="8962">
                  <c:v>16</c:v>
                </c:pt>
                <c:pt idx="8963">
                  <c:v>20</c:v>
                </c:pt>
                <c:pt idx="8964">
                  <c:v>16</c:v>
                </c:pt>
                <c:pt idx="8965">
                  <c:v>26</c:v>
                </c:pt>
                <c:pt idx="8966">
                  <c:v>26</c:v>
                </c:pt>
                <c:pt idx="8967">
                  <c:v>26</c:v>
                </c:pt>
                <c:pt idx="8968">
                  <c:v>26</c:v>
                </c:pt>
                <c:pt idx="8969">
                  <c:v>24</c:v>
                </c:pt>
                <c:pt idx="8970">
                  <c:v>27</c:v>
                </c:pt>
                <c:pt idx="8971">
                  <c:v>27</c:v>
                </c:pt>
                <c:pt idx="8972">
                  <c:v>25</c:v>
                </c:pt>
                <c:pt idx="8973">
                  <c:v>24</c:v>
                </c:pt>
                <c:pt idx="8974">
                  <c:v>27</c:v>
                </c:pt>
                <c:pt idx="8975">
                  <c:v>24</c:v>
                </c:pt>
                <c:pt idx="8976">
                  <c:v>27</c:v>
                </c:pt>
                <c:pt idx="8977">
                  <c:v>25</c:v>
                </c:pt>
                <c:pt idx="8978">
                  <c:v>27</c:v>
                </c:pt>
                <c:pt idx="8979">
                  <c:v>26</c:v>
                </c:pt>
                <c:pt idx="8980">
                  <c:v>28</c:v>
                </c:pt>
                <c:pt idx="8981">
                  <c:v>24</c:v>
                </c:pt>
                <c:pt idx="8982">
                  <c:v>27</c:v>
                </c:pt>
                <c:pt idx="8983">
                  <c:v>26</c:v>
                </c:pt>
                <c:pt idx="8984">
                  <c:v>27</c:v>
                </c:pt>
                <c:pt idx="8985">
                  <c:v>25</c:v>
                </c:pt>
                <c:pt idx="8986">
                  <c:v>24</c:v>
                </c:pt>
                <c:pt idx="8987">
                  <c:v>24</c:v>
                </c:pt>
                <c:pt idx="8988">
                  <c:v>25</c:v>
                </c:pt>
                <c:pt idx="8989">
                  <c:v>25</c:v>
                </c:pt>
                <c:pt idx="8990">
                  <c:v>24</c:v>
                </c:pt>
                <c:pt idx="8991">
                  <c:v>24</c:v>
                </c:pt>
                <c:pt idx="8992">
                  <c:v>25</c:v>
                </c:pt>
                <c:pt idx="8993">
                  <c:v>24</c:v>
                </c:pt>
                <c:pt idx="8994">
                  <c:v>25</c:v>
                </c:pt>
                <c:pt idx="8995">
                  <c:v>22</c:v>
                </c:pt>
                <c:pt idx="8996">
                  <c:v>23</c:v>
                </c:pt>
                <c:pt idx="8997">
                  <c:v>22</c:v>
                </c:pt>
                <c:pt idx="8998">
                  <c:v>23</c:v>
                </c:pt>
                <c:pt idx="8999">
                  <c:v>22</c:v>
                </c:pt>
                <c:pt idx="9000">
                  <c:v>25</c:v>
                </c:pt>
                <c:pt idx="9001">
                  <c:v>24</c:v>
                </c:pt>
                <c:pt idx="9002">
                  <c:v>23</c:v>
                </c:pt>
                <c:pt idx="9003">
                  <c:v>17</c:v>
                </c:pt>
                <c:pt idx="9004">
                  <c:v>17</c:v>
                </c:pt>
                <c:pt idx="9005">
                  <c:v>17</c:v>
                </c:pt>
                <c:pt idx="9006">
                  <c:v>19</c:v>
                </c:pt>
                <c:pt idx="9007">
                  <c:v>17</c:v>
                </c:pt>
                <c:pt idx="9008">
                  <c:v>17</c:v>
                </c:pt>
                <c:pt idx="9009">
                  <c:v>17</c:v>
                </c:pt>
                <c:pt idx="9010">
                  <c:v>17</c:v>
                </c:pt>
                <c:pt idx="9011">
                  <c:v>17</c:v>
                </c:pt>
                <c:pt idx="9012">
                  <c:v>17</c:v>
                </c:pt>
                <c:pt idx="9013">
                  <c:v>16</c:v>
                </c:pt>
                <c:pt idx="9014">
                  <c:v>16</c:v>
                </c:pt>
                <c:pt idx="9015">
                  <c:v>16</c:v>
                </c:pt>
                <c:pt idx="9016">
                  <c:v>16</c:v>
                </c:pt>
                <c:pt idx="9017">
                  <c:v>17</c:v>
                </c:pt>
                <c:pt idx="9018">
                  <c:v>17</c:v>
                </c:pt>
                <c:pt idx="9019">
                  <c:v>17</c:v>
                </c:pt>
                <c:pt idx="9020">
                  <c:v>17</c:v>
                </c:pt>
                <c:pt idx="9021">
                  <c:v>17</c:v>
                </c:pt>
                <c:pt idx="9022">
                  <c:v>17</c:v>
                </c:pt>
                <c:pt idx="9023">
                  <c:v>17</c:v>
                </c:pt>
                <c:pt idx="9024">
                  <c:v>17</c:v>
                </c:pt>
                <c:pt idx="9025">
                  <c:v>17</c:v>
                </c:pt>
                <c:pt idx="9026">
                  <c:v>17</c:v>
                </c:pt>
                <c:pt idx="9027">
                  <c:v>17</c:v>
                </c:pt>
                <c:pt idx="9028">
                  <c:v>16</c:v>
                </c:pt>
                <c:pt idx="9029">
                  <c:v>16</c:v>
                </c:pt>
                <c:pt idx="9030">
                  <c:v>16</c:v>
                </c:pt>
                <c:pt idx="9031">
                  <c:v>16</c:v>
                </c:pt>
                <c:pt idx="9032">
                  <c:v>16</c:v>
                </c:pt>
                <c:pt idx="9033">
                  <c:v>16</c:v>
                </c:pt>
                <c:pt idx="9034">
                  <c:v>22</c:v>
                </c:pt>
                <c:pt idx="9035">
                  <c:v>22</c:v>
                </c:pt>
                <c:pt idx="9036">
                  <c:v>22</c:v>
                </c:pt>
                <c:pt idx="9037">
                  <c:v>23</c:v>
                </c:pt>
                <c:pt idx="9038">
                  <c:v>23</c:v>
                </c:pt>
                <c:pt idx="9039">
                  <c:v>23</c:v>
                </c:pt>
                <c:pt idx="9040">
                  <c:v>23</c:v>
                </c:pt>
                <c:pt idx="9041">
                  <c:v>23</c:v>
                </c:pt>
                <c:pt idx="9042">
                  <c:v>23</c:v>
                </c:pt>
                <c:pt idx="9043">
                  <c:v>32</c:v>
                </c:pt>
                <c:pt idx="9044">
                  <c:v>29</c:v>
                </c:pt>
                <c:pt idx="9045">
                  <c:v>32</c:v>
                </c:pt>
                <c:pt idx="9046">
                  <c:v>30</c:v>
                </c:pt>
                <c:pt idx="9047">
                  <c:v>29</c:v>
                </c:pt>
                <c:pt idx="9048">
                  <c:v>30</c:v>
                </c:pt>
                <c:pt idx="9049">
                  <c:v>30</c:v>
                </c:pt>
                <c:pt idx="9050">
                  <c:v>33</c:v>
                </c:pt>
                <c:pt idx="9051">
                  <c:v>33</c:v>
                </c:pt>
                <c:pt idx="9052">
                  <c:v>26</c:v>
                </c:pt>
                <c:pt idx="9053">
                  <c:v>30</c:v>
                </c:pt>
                <c:pt idx="9054">
                  <c:v>30</c:v>
                </c:pt>
                <c:pt idx="9055">
                  <c:v>30</c:v>
                </c:pt>
                <c:pt idx="9056">
                  <c:v>30</c:v>
                </c:pt>
                <c:pt idx="9057">
                  <c:v>24</c:v>
                </c:pt>
                <c:pt idx="9058">
                  <c:v>26</c:v>
                </c:pt>
                <c:pt idx="9059">
                  <c:v>30</c:v>
                </c:pt>
                <c:pt idx="9060">
                  <c:v>30</c:v>
                </c:pt>
                <c:pt idx="9061">
                  <c:v>26</c:v>
                </c:pt>
                <c:pt idx="9062">
                  <c:v>27</c:v>
                </c:pt>
                <c:pt idx="9063">
                  <c:v>30</c:v>
                </c:pt>
                <c:pt idx="9064">
                  <c:v>29</c:v>
                </c:pt>
                <c:pt idx="9065">
                  <c:v>30</c:v>
                </c:pt>
                <c:pt idx="9066">
                  <c:v>30</c:v>
                </c:pt>
                <c:pt idx="9067">
                  <c:v>27</c:v>
                </c:pt>
                <c:pt idx="9068">
                  <c:v>30</c:v>
                </c:pt>
                <c:pt idx="9069">
                  <c:v>26</c:v>
                </c:pt>
                <c:pt idx="9070">
                  <c:v>29</c:v>
                </c:pt>
                <c:pt idx="9071">
                  <c:v>30</c:v>
                </c:pt>
                <c:pt idx="9072">
                  <c:v>25</c:v>
                </c:pt>
                <c:pt idx="9073">
                  <c:v>24</c:v>
                </c:pt>
                <c:pt idx="9074">
                  <c:v>24</c:v>
                </c:pt>
                <c:pt idx="9075">
                  <c:v>22</c:v>
                </c:pt>
                <c:pt idx="9076">
                  <c:v>24</c:v>
                </c:pt>
                <c:pt idx="9077">
                  <c:v>24</c:v>
                </c:pt>
                <c:pt idx="9078">
                  <c:v>24</c:v>
                </c:pt>
                <c:pt idx="9079">
                  <c:v>22</c:v>
                </c:pt>
                <c:pt idx="9080">
                  <c:v>24</c:v>
                </c:pt>
                <c:pt idx="9081">
                  <c:v>25</c:v>
                </c:pt>
                <c:pt idx="9082">
                  <c:v>22</c:v>
                </c:pt>
                <c:pt idx="9083">
                  <c:v>24</c:v>
                </c:pt>
                <c:pt idx="9084">
                  <c:v>24</c:v>
                </c:pt>
                <c:pt idx="9085">
                  <c:v>25</c:v>
                </c:pt>
                <c:pt idx="9086">
                  <c:v>24</c:v>
                </c:pt>
                <c:pt idx="9087">
                  <c:v>39</c:v>
                </c:pt>
                <c:pt idx="9088">
                  <c:v>40</c:v>
                </c:pt>
                <c:pt idx="9089">
                  <c:v>39</c:v>
                </c:pt>
                <c:pt idx="9090">
                  <c:v>36</c:v>
                </c:pt>
                <c:pt idx="9091">
                  <c:v>39</c:v>
                </c:pt>
                <c:pt idx="9092">
                  <c:v>39</c:v>
                </c:pt>
                <c:pt idx="9093">
                  <c:v>38</c:v>
                </c:pt>
                <c:pt idx="9094">
                  <c:v>38</c:v>
                </c:pt>
                <c:pt idx="9095">
                  <c:v>36</c:v>
                </c:pt>
                <c:pt idx="9096">
                  <c:v>38</c:v>
                </c:pt>
                <c:pt idx="9097">
                  <c:v>40</c:v>
                </c:pt>
                <c:pt idx="9098">
                  <c:v>38</c:v>
                </c:pt>
                <c:pt idx="9099">
                  <c:v>37</c:v>
                </c:pt>
                <c:pt idx="9100">
                  <c:v>33</c:v>
                </c:pt>
                <c:pt idx="9101">
                  <c:v>37</c:v>
                </c:pt>
                <c:pt idx="9102">
                  <c:v>35</c:v>
                </c:pt>
                <c:pt idx="9103">
                  <c:v>37</c:v>
                </c:pt>
                <c:pt idx="9104">
                  <c:v>37</c:v>
                </c:pt>
                <c:pt idx="9105">
                  <c:v>32</c:v>
                </c:pt>
                <c:pt idx="9106">
                  <c:v>28</c:v>
                </c:pt>
                <c:pt idx="9107">
                  <c:v>28</c:v>
                </c:pt>
                <c:pt idx="9108">
                  <c:v>26</c:v>
                </c:pt>
                <c:pt idx="9109">
                  <c:v>26</c:v>
                </c:pt>
                <c:pt idx="9110">
                  <c:v>28</c:v>
                </c:pt>
                <c:pt idx="9111">
                  <c:v>28</c:v>
                </c:pt>
                <c:pt idx="9112">
                  <c:v>28</c:v>
                </c:pt>
                <c:pt idx="9113">
                  <c:v>28</c:v>
                </c:pt>
                <c:pt idx="9114">
                  <c:v>17</c:v>
                </c:pt>
                <c:pt idx="9115">
                  <c:v>17</c:v>
                </c:pt>
                <c:pt idx="9116">
                  <c:v>17</c:v>
                </c:pt>
                <c:pt idx="9117">
                  <c:v>17</c:v>
                </c:pt>
                <c:pt idx="9118">
                  <c:v>17</c:v>
                </c:pt>
                <c:pt idx="9119">
                  <c:v>17</c:v>
                </c:pt>
                <c:pt idx="9120">
                  <c:v>17</c:v>
                </c:pt>
                <c:pt idx="9121">
                  <c:v>17</c:v>
                </c:pt>
                <c:pt idx="9122">
                  <c:v>17</c:v>
                </c:pt>
                <c:pt idx="9123">
                  <c:v>17</c:v>
                </c:pt>
                <c:pt idx="9124">
                  <c:v>17</c:v>
                </c:pt>
                <c:pt idx="9125">
                  <c:v>17</c:v>
                </c:pt>
                <c:pt idx="9126">
                  <c:v>17</c:v>
                </c:pt>
                <c:pt idx="9127">
                  <c:v>17</c:v>
                </c:pt>
                <c:pt idx="9128">
                  <c:v>17</c:v>
                </c:pt>
                <c:pt idx="9129">
                  <c:v>17</c:v>
                </c:pt>
                <c:pt idx="9130">
                  <c:v>17</c:v>
                </c:pt>
                <c:pt idx="9131">
                  <c:v>17</c:v>
                </c:pt>
                <c:pt idx="9132">
                  <c:v>17</c:v>
                </c:pt>
                <c:pt idx="9133">
                  <c:v>17</c:v>
                </c:pt>
                <c:pt idx="9134">
                  <c:v>17</c:v>
                </c:pt>
                <c:pt idx="9135">
                  <c:v>17</c:v>
                </c:pt>
                <c:pt idx="9136">
                  <c:v>17</c:v>
                </c:pt>
                <c:pt idx="9137">
                  <c:v>17</c:v>
                </c:pt>
                <c:pt idx="9138">
                  <c:v>17</c:v>
                </c:pt>
                <c:pt idx="9139">
                  <c:v>17</c:v>
                </c:pt>
                <c:pt idx="9140">
                  <c:v>17</c:v>
                </c:pt>
                <c:pt idx="9141">
                  <c:v>25</c:v>
                </c:pt>
                <c:pt idx="9142">
                  <c:v>25</c:v>
                </c:pt>
                <c:pt idx="9143">
                  <c:v>25</c:v>
                </c:pt>
                <c:pt idx="9144">
                  <c:v>25</c:v>
                </c:pt>
                <c:pt idx="9145">
                  <c:v>24</c:v>
                </c:pt>
                <c:pt idx="9146">
                  <c:v>29</c:v>
                </c:pt>
                <c:pt idx="9147">
                  <c:v>29</c:v>
                </c:pt>
                <c:pt idx="9148">
                  <c:v>24</c:v>
                </c:pt>
                <c:pt idx="9149">
                  <c:v>29</c:v>
                </c:pt>
                <c:pt idx="9150">
                  <c:v>29</c:v>
                </c:pt>
                <c:pt idx="9151">
                  <c:v>24</c:v>
                </c:pt>
                <c:pt idx="9152">
                  <c:v>29</c:v>
                </c:pt>
                <c:pt idx="9153">
                  <c:v>29</c:v>
                </c:pt>
                <c:pt idx="9154">
                  <c:v>24</c:v>
                </c:pt>
                <c:pt idx="9155">
                  <c:v>24</c:v>
                </c:pt>
                <c:pt idx="9156">
                  <c:v>29</c:v>
                </c:pt>
                <c:pt idx="9157">
                  <c:v>29</c:v>
                </c:pt>
                <c:pt idx="9158">
                  <c:v>29</c:v>
                </c:pt>
                <c:pt idx="9159">
                  <c:v>29</c:v>
                </c:pt>
                <c:pt idx="9160">
                  <c:v>29</c:v>
                </c:pt>
                <c:pt idx="9161">
                  <c:v>29</c:v>
                </c:pt>
                <c:pt idx="9162">
                  <c:v>29</c:v>
                </c:pt>
                <c:pt idx="9163">
                  <c:v>29</c:v>
                </c:pt>
                <c:pt idx="9164">
                  <c:v>27</c:v>
                </c:pt>
                <c:pt idx="9165">
                  <c:v>30</c:v>
                </c:pt>
                <c:pt idx="9166">
                  <c:v>30</c:v>
                </c:pt>
                <c:pt idx="9167">
                  <c:v>27</c:v>
                </c:pt>
                <c:pt idx="9168">
                  <c:v>21</c:v>
                </c:pt>
                <c:pt idx="9169">
                  <c:v>21</c:v>
                </c:pt>
                <c:pt idx="9170">
                  <c:v>21</c:v>
                </c:pt>
                <c:pt idx="9171">
                  <c:v>21</c:v>
                </c:pt>
                <c:pt idx="9172">
                  <c:v>21</c:v>
                </c:pt>
                <c:pt idx="9173">
                  <c:v>21</c:v>
                </c:pt>
                <c:pt idx="9174">
                  <c:v>23</c:v>
                </c:pt>
                <c:pt idx="9175">
                  <c:v>24</c:v>
                </c:pt>
                <c:pt idx="9176">
                  <c:v>24</c:v>
                </c:pt>
                <c:pt idx="9177">
                  <c:v>24</c:v>
                </c:pt>
                <c:pt idx="9178">
                  <c:v>24</c:v>
                </c:pt>
                <c:pt idx="9179">
                  <c:v>23</c:v>
                </c:pt>
                <c:pt idx="9180">
                  <c:v>24</c:v>
                </c:pt>
                <c:pt idx="9181">
                  <c:v>24</c:v>
                </c:pt>
                <c:pt idx="9182">
                  <c:v>24</c:v>
                </c:pt>
                <c:pt idx="9183">
                  <c:v>24</c:v>
                </c:pt>
                <c:pt idx="9184">
                  <c:v>23</c:v>
                </c:pt>
                <c:pt idx="9185">
                  <c:v>24</c:v>
                </c:pt>
                <c:pt idx="9186">
                  <c:v>23</c:v>
                </c:pt>
                <c:pt idx="9187">
                  <c:v>24</c:v>
                </c:pt>
                <c:pt idx="9188">
                  <c:v>23</c:v>
                </c:pt>
                <c:pt idx="9189">
                  <c:v>24</c:v>
                </c:pt>
                <c:pt idx="9190">
                  <c:v>23</c:v>
                </c:pt>
                <c:pt idx="9191">
                  <c:v>24</c:v>
                </c:pt>
                <c:pt idx="9192">
                  <c:v>24</c:v>
                </c:pt>
                <c:pt idx="9193">
                  <c:v>24</c:v>
                </c:pt>
                <c:pt idx="9194">
                  <c:v>24</c:v>
                </c:pt>
                <c:pt idx="9195">
                  <c:v>23</c:v>
                </c:pt>
                <c:pt idx="9196">
                  <c:v>23</c:v>
                </c:pt>
                <c:pt idx="9197">
                  <c:v>24</c:v>
                </c:pt>
                <c:pt idx="9198">
                  <c:v>24</c:v>
                </c:pt>
                <c:pt idx="9199">
                  <c:v>24</c:v>
                </c:pt>
                <c:pt idx="9200">
                  <c:v>23</c:v>
                </c:pt>
                <c:pt idx="9201">
                  <c:v>23</c:v>
                </c:pt>
                <c:pt idx="9202">
                  <c:v>23</c:v>
                </c:pt>
                <c:pt idx="9203">
                  <c:v>23</c:v>
                </c:pt>
                <c:pt idx="9204">
                  <c:v>23</c:v>
                </c:pt>
                <c:pt idx="9205">
                  <c:v>25</c:v>
                </c:pt>
                <c:pt idx="9206">
                  <c:v>25</c:v>
                </c:pt>
                <c:pt idx="9207">
                  <c:v>25</c:v>
                </c:pt>
                <c:pt idx="9208">
                  <c:v>25</c:v>
                </c:pt>
                <c:pt idx="9209">
                  <c:v>23</c:v>
                </c:pt>
                <c:pt idx="9210">
                  <c:v>23</c:v>
                </c:pt>
                <c:pt idx="9211">
                  <c:v>25</c:v>
                </c:pt>
                <c:pt idx="9212">
                  <c:v>25</c:v>
                </c:pt>
                <c:pt idx="9213">
                  <c:v>25</c:v>
                </c:pt>
                <c:pt idx="9214">
                  <c:v>25</c:v>
                </c:pt>
                <c:pt idx="9215">
                  <c:v>25</c:v>
                </c:pt>
                <c:pt idx="9216">
                  <c:v>25</c:v>
                </c:pt>
                <c:pt idx="9217">
                  <c:v>25</c:v>
                </c:pt>
                <c:pt idx="9218">
                  <c:v>25</c:v>
                </c:pt>
                <c:pt idx="9219">
                  <c:v>23</c:v>
                </c:pt>
                <c:pt idx="9220">
                  <c:v>25</c:v>
                </c:pt>
                <c:pt idx="9221">
                  <c:v>25</c:v>
                </c:pt>
                <c:pt idx="9222">
                  <c:v>25</c:v>
                </c:pt>
                <c:pt idx="9223">
                  <c:v>23</c:v>
                </c:pt>
                <c:pt idx="9224">
                  <c:v>25</c:v>
                </c:pt>
                <c:pt idx="9225">
                  <c:v>25</c:v>
                </c:pt>
                <c:pt idx="9226">
                  <c:v>23</c:v>
                </c:pt>
                <c:pt idx="9227">
                  <c:v>25</c:v>
                </c:pt>
                <c:pt idx="9228">
                  <c:v>25</c:v>
                </c:pt>
                <c:pt idx="9229">
                  <c:v>23</c:v>
                </c:pt>
                <c:pt idx="9230">
                  <c:v>25</c:v>
                </c:pt>
                <c:pt idx="9231">
                  <c:v>23</c:v>
                </c:pt>
                <c:pt idx="9232">
                  <c:v>25</c:v>
                </c:pt>
                <c:pt idx="9233">
                  <c:v>25</c:v>
                </c:pt>
                <c:pt idx="9234">
                  <c:v>25</c:v>
                </c:pt>
                <c:pt idx="9235">
                  <c:v>25</c:v>
                </c:pt>
                <c:pt idx="9236">
                  <c:v>27</c:v>
                </c:pt>
                <c:pt idx="9237">
                  <c:v>27</c:v>
                </c:pt>
                <c:pt idx="9238">
                  <c:v>24</c:v>
                </c:pt>
                <c:pt idx="9239">
                  <c:v>24</c:v>
                </c:pt>
                <c:pt idx="9240">
                  <c:v>27</c:v>
                </c:pt>
                <c:pt idx="9241">
                  <c:v>24</c:v>
                </c:pt>
                <c:pt idx="9242">
                  <c:v>27</c:v>
                </c:pt>
                <c:pt idx="9243">
                  <c:v>27</c:v>
                </c:pt>
                <c:pt idx="9244">
                  <c:v>27</c:v>
                </c:pt>
                <c:pt idx="9245">
                  <c:v>27</c:v>
                </c:pt>
                <c:pt idx="9246">
                  <c:v>27</c:v>
                </c:pt>
                <c:pt idx="9247">
                  <c:v>27</c:v>
                </c:pt>
                <c:pt idx="9248">
                  <c:v>27</c:v>
                </c:pt>
                <c:pt idx="9249">
                  <c:v>27</c:v>
                </c:pt>
                <c:pt idx="9250">
                  <c:v>24</c:v>
                </c:pt>
                <c:pt idx="9251">
                  <c:v>27</c:v>
                </c:pt>
                <c:pt idx="9252">
                  <c:v>24</c:v>
                </c:pt>
                <c:pt idx="9253">
                  <c:v>19</c:v>
                </c:pt>
                <c:pt idx="9254">
                  <c:v>19</c:v>
                </c:pt>
                <c:pt idx="9255">
                  <c:v>17</c:v>
                </c:pt>
                <c:pt idx="9256">
                  <c:v>17</c:v>
                </c:pt>
                <c:pt idx="9257">
                  <c:v>17</c:v>
                </c:pt>
                <c:pt idx="9258">
                  <c:v>17</c:v>
                </c:pt>
                <c:pt idx="9259">
                  <c:v>21</c:v>
                </c:pt>
                <c:pt idx="9260">
                  <c:v>19</c:v>
                </c:pt>
                <c:pt idx="9261">
                  <c:v>19</c:v>
                </c:pt>
                <c:pt idx="9262">
                  <c:v>17</c:v>
                </c:pt>
                <c:pt idx="9263">
                  <c:v>17</c:v>
                </c:pt>
                <c:pt idx="9264">
                  <c:v>19</c:v>
                </c:pt>
                <c:pt idx="9265">
                  <c:v>19</c:v>
                </c:pt>
                <c:pt idx="9266">
                  <c:v>21</c:v>
                </c:pt>
                <c:pt idx="9267">
                  <c:v>17</c:v>
                </c:pt>
                <c:pt idx="9268">
                  <c:v>19</c:v>
                </c:pt>
                <c:pt idx="9269">
                  <c:v>18</c:v>
                </c:pt>
                <c:pt idx="9270">
                  <c:v>19</c:v>
                </c:pt>
                <c:pt idx="9271">
                  <c:v>19</c:v>
                </c:pt>
                <c:pt idx="9272">
                  <c:v>20</c:v>
                </c:pt>
                <c:pt idx="9273">
                  <c:v>17</c:v>
                </c:pt>
                <c:pt idx="9274">
                  <c:v>19</c:v>
                </c:pt>
                <c:pt idx="9275">
                  <c:v>19</c:v>
                </c:pt>
                <c:pt idx="9276">
                  <c:v>19</c:v>
                </c:pt>
                <c:pt idx="9277">
                  <c:v>21</c:v>
                </c:pt>
                <c:pt idx="9278">
                  <c:v>18</c:v>
                </c:pt>
                <c:pt idx="9279">
                  <c:v>19</c:v>
                </c:pt>
                <c:pt idx="9280">
                  <c:v>17</c:v>
                </c:pt>
                <c:pt idx="9281">
                  <c:v>19</c:v>
                </c:pt>
                <c:pt idx="9282">
                  <c:v>19</c:v>
                </c:pt>
                <c:pt idx="9283">
                  <c:v>17</c:v>
                </c:pt>
                <c:pt idx="9284">
                  <c:v>19</c:v>
                </c:pt>
                <c:pt idx="9285">
                  <c:v>17</c:v>
                </c:pt>
                <c:pt idx="9286">
                  <c:v>17</c:v>
                </c:pt>
                <c:pt idx="9287">
                  <c:v>17</c:v>
                </c:pt>
                <c:pt idx="9288">
                  <c:v>18</c:v>
                </c:pt>
                <c:pt idx="9289">
                  <c:v>21</c:v>
                </c:pt>
                <c:pt idx="9290">
                  <c:v>18</c:v>
                </c:pt>
                <c:pt idx="9291">
                  <c:v>18</c:v>
                </c:pt>
                <c:pt idx="9292">
                  <c:v>19</c:v>
                </c:pt>
                <c:pt idx="9293">
                  <c:v>19</c:v>
                </c:pt>
                <c:pt idx="9294">
                  <c:v>17</c:v>
                </c:pt>
                <c:pt idx="9295">
                  <c:v>19</c:v>
                </c:pt>
                <c:pt idx="9296">
                  <c:v>18</c:v>
                </c:pt>
                <c:pt idx="9297">
                  <c:v>18</c:v>
                </c:pt>
                <c:pt idx="9298">
                  <c:v>18</c:v>
                </c:pt>
                <c:pt idx="9299">
                  <c:v>18</c:v>
                </c:pt>
                <c:pt idx="9300">
                  <c:v>16</c:v>
                </c:pt>
                <c:pt idx="9301">
                  <c:v>17</c:v>
                </c:pt>
                <c:pt idx="9302">
                  <c:v>23</c:v>
                </c:pt>
                <c:pt idx="9303">
                  <c:v>23</c:v>
                </c:pt>
                <c:pt idx="9304">
                  <c:v>23</c:v>
                </c:pt>
                <c:pt idx="9305">
                  <c:v>23</c:v>
                </c:pt>
                <c:pt idx="9306">
                  <c:v>23</c:v>
                </c:pt>
                <c:pt idx="9307">
                  <c:v>23</c:v>
                </c:pt>
                <c:pt idx="9308">
                  <c:v>23</c:v>
                </c:pt>
                <c:pt idx="9309">
                  <c:v>23</c:v>
                </c:pt>
                <c:pt idx="9310">
                  <c:v>23</c:v>
                </c:pt>
                <c:pt idx="9311">
                  <c:v>23</c:v>
                </c:pt>
                <c:pt idx="9312">
                  <c:v>23</c:v>
                </c:pt>
                <c:pt idx="9313">
                  <c:v>23</c:v>
                </c:pt>
                <c:pt idx="9314">
                  <c:v>23</c:v>
                </c:pt>
                <c:pt idx="9315">
                  <c:v>22</c:v>
                </c:pt>
                <c:pt idx="9316">
                  <c:v>23</c:v>
                </c:pt>
                <c:pt idx="9317">
                  <c:v>24</c:v>
                </c:pt>
                <c:pt idx="9318">
                  <c:v>22</c:v>
                </c:pt>
                <c:pt idx="9319">
                  <c:v>22</c:v>
                </c:pt>
                <c:pt idx="9320">
                  <c:v>23</c:v>
                </c:pt>
                <c:pt idx="9321">
                  <c:v>22</c:v>
                </c:pt>
                <c:pt idx="9322">
                  <c:v>24</c:v>
                </c:pt>
                <c:pt idx="9323">
                  <c:v>22</c:v>
                </c:pt>
                <c:pt idx="9324">
                  <c:v>22</c:v>
                </c:pt>
                <c:pt idx="9325">
                  <c:v>22</c:v>
                </c:pt>
                <c:pt idx="9326">
                  <c:v>24</c:v>
                </c:pt>
                <c:pt idx="9327">
                  <c:v>24</c:v>
                </c:pt>
                <c:pt idx="9328">
                  <c:v>24</c:v>
                </c:pt>
                <c:pt idx="9329">
                  <c:v>24</c:v>
                </c:pt>
                <c:pt idx="9330">
                  <c:v>24</c:v>
                </c:pt>
                <c:pt idx="9331">
                  <c:v>22</c:v>
                </c:pt>
                <c:pt idx="9332">
                  <c:v>22</c:v>
                </c:pt>
                <c:pt idx="9333">
                  <c:v>24</c:v>
                </c:pt>
                <c:pt idx="9334">
                  <c:v>22</c:v>
                </c:pt>
                <c:pt idx="9335">
                  <c:v>23</c:v>
                </c:pt>
                <c:pt idx="9336">
                  <c:v>22</c:v>
                </c:pt>
                <c:pt idx="9337">
                  <c:v>24</c:v>
                </c:pt>
                <c:pt idx="9338">
                  <c:v>22</c:v>
                </c:pt>
                <c:pt idx="9339">
                  <c:v>22</c:v>
                </c:pt>
                <c:pt idx="9340">
                  <c:v>22</c:v>
                </c:pt>
                <c:pt idx="9341">
                  <c:v>22</c:v>
                </c:pt>
                <c:pt idx="9342">
                  <c:v>23</c:v>
                </c:pt>
                <c:pt idx="9343">
                  <c:v>24</c:v>
                </c:pt>
                <c:pt idx="9344">
                  <c:v>22</c:v>
                </c:pt>
                <c:pt idx="9345">
                  <c:v>24</c:v>
                </c:pt>
                <c:pt idx="9346">
                  <c:v>22</c:v>
                </c:pt>
                <c:pt idx="9347">
                  <c:v>24</c:v>
                </c:pt>
                <c:pt idx="9348">
                  <c:v>23</c:v>
                </c:pt>
                <c:pt idx="9349">
                  <c:v>22</c:v>
                </c:pt>
                <c:pt idx="9350">
                  <c:v>24</c:v>
                </c:pt>
                <c:pt idx="9351">
                  <c:v>24</c:v>
                </c:pt>
                <c:pt idx="9352">
                  <c:v>22</c:v>
                </c:pt>
                <c:pt idx="9353">
                  <c:v>22</c:v>
                </c:pt>
                <c:pt idx="9354">
                  <c:v>23</c:v>
                </c:pt>
                <c:pt idx="9355">
                  <c:v>22</c:v>
                </c:pt>
                <c:pt idx="9356">
                  <c:v>22</c:v>
                </c:pt>
                <c:pt idx="9357">
                  <c:v>22</c:v>
                </c:pt>
                <c:pt idx="9358">
                  <c:v>24</c:v>
                </c:pt>
                <c:pt idx="9359">
                  <c:v>24</c:v>
                </c:pt>
                <c:pt idx="9360">
                  <c:v>24</c:v>
                </c:pt>
                <c:pt idx="9361">
                  <c:v>23</c:v>
                </c:pt>
                <c:pt idx="9362">
                  <c:v>22</c:v>
                </c:pt>
                <c:pt idx="9363">
                  <c:v>23</c:v>
                </c:pt>
                <c:pt idx="9364">
                  <c:v>24</c:v>
                </c:pt>
                <c:pt idx="9365">
                  <c:v>22</c:v>
                </c:pt>
                <c:pt idx="9366">
                  <c:v>22</c:v>
                </c:pt>
                <c:pt idx="9367">
                  <c:v>22</c:v>
                </c:pt>
                <c:pt idx="9368">
                  <c:v>23</c:v>
                </c:pt>
                <c:pt idx="9369">
                  <c:v>22</c:v>
                </c:pt>
                <c:pt idx="9370">
                  <c:v>22</c:v>
                </c:pt>
                <c:pt idx="9371">
                  <c:v>22</c:v>
                </c:pt>
                <c:pt idx="9372">
                  <c:v>23</c:v>
                </c:pt>
                <c:pt idx="9373">
                  <c:v>23</c:v>
                </c:pt>
                <c:pt idx="9374">
                  <c:v>23</c:v>
                </c:pt>
                <c:pt idx="9375">
                  <c:v>22</c:v>
                </c:pt>
                <c:pt idx="9376">
                  <c:v>22</c:v>
                </c:pt>
                <c:pt idx="9377">
                  <c:v>24</c:v>
                </c:pt>
                <c:pt idx="9378">
                  <c:v>24</c:v>
                </c:pt>
                <c:pt idx="9379">
                  <c:v>22</c:v>
                </c:pt>
                <c:pt idx="9380">
                  <c:v>22</c:v>
                </c:pt>
                <c:pt idx="9381">
                  <c:v>23</c:v>
                </c:pt>
                <c:pt idx="9382">
                  <c:v>22</c:v>
                </c:pt>
                <c:pt idx="9383">
                  <c:v>23</c:v>
                </c:pt>
                <c:pt idx="9384">
                  <c:v>23</c:v>
                </c:pt>
                <c:pt idx="9385">
                  <c:v>22</c:v>
                </c:pt>
                <c:pt idx="9386">
                  <c:v>22</c:v>
                </c:pt>
                <c:pt idx="9387">
                  <c:v>22</c:v>
                </c:pt>
                <c:pt idx="9388">
                  <c:v>24</c:v>
                </c:pt>
                <c:pt idx="9389">
                  <c:v>22</c:v>
                </c:pt>
                <c:pt idx="9390">
                  <c:v>24</c:v>
                </c:pt>
                <c:pt idx="9391">
                  <c:v>20</c:v>
                </c:pt>
                <c:pt idx="9392">
                  <c:v>22</c:v>
                </c:pt>
                <c:pt idx="9393">
                  <c:v>24</c:v>
                </c:pt>
                <c:pt idx="9394">
                  <c:v>24</c:v>
                </c:pt>
                <c:pt idx="9395">
                  <c:v>24</c:v>
                </c:pt>
                <c:pt idx="9396">
                  <c:v>22</c:v>
                </c:pt>
                <c:pt idx="9397">
                  <c:v>22</c:v>
                </c:pt>
                <c:pt idx="9398">
                  <c:v>20</c:v>
                </c:pt>
                <c:pt idx="9399">
                  <c:v>22</c:v>
                </c:pt>
                <c:pt idx="9400">
                  <c:v>22</c:v>
                </c:pt>
                <c:pt idx="9401">
                  <c:v>23</c:v>
                </c:pt>
                <c:pt idx="9402">
                  <c:v>22</c:v>
                </c:pt>
                <c:pt idx="9403">
                  <c:v>24</c:v>
                </c:pt>
                <c:pt idx="9404">
                  <c:v>16</c:v>
                </c:pt>
                <c:pt idx="9405">
                  <c:v>18</c:v>
                </c:pt>
                <c:pt idx="9406">
                  <c:v>18</c:v>
                </c:pt>
                <c:pt idx="9407">
                  <c:v>16</c:v>
                </c:pt>
                <c:pt idx="9408">
                  <c:v>16</c:v>
                </c:pt>
                <c:pt idx="9409">
                  <c:v>18</c:v>
                </c:pt>
                <c:pt idx="9410">
                  <c:v>13</c:v>
                </c:pt>
                <c:pt idx="9411">
                  <c:v>17</c:v>
                </c:pt>
                <c:pt idx="9412">
                  <c:v>16</c:v>
                </c:pt>
                <c:pt idx="9413">
                  <c:v>16</c:v>
                </c:pt>
                <c:pt idx="9414">
                  <c:v>17</c:v>
                </c:pt>
                <c:pt idx="9415">
                  <c:v>20</c:v>
                </c:pt>
                <c:pt idx="9416">
                  <c:v>22</c:v>
                </c:pt>
                <c:pt idx="9417">
                  <c:v>24</c:v>
                </c:pt>
                <c:pt idx="9418">
                  <c:v>22</c:v>
                </c:pt>
                <c:pt idx="9419">
                  <c:v>24</c:v>
                </c:pt>
                <c:pt idx="9420">
                  <c:v>24</c:v>
                </c:pt>
                <c:pt idx="9421">
                  <c:v>24</c:v>
                </c:pt>
                <c:pt idx="9422">
                  <c:v>24</c:v>
                </c:pt>
                <c:pt idx="9423">
                  <c:v>22</c:v>
                </c:pt>
                <c:pt idx="9424">
                  <c:v>24</c:v>
                </c:pt>
                <c:pt idx="9425">
                  <c:v>22</c:v>
                </c:pt>
                <c:pt idx="9426">
                  <c:v>22</c:v>
                </c:pt>
                <c:pt idx="9427">
                  <c:v>22</c:v>
                </c:pt>
                <c:pt idx="9428">
                  <c:v>24</c:v>
                </c:pt>
                <c:pt idx="9429">
                  <c:v>24</c:v>
                </c:pt>
                <c:pt idx="9430">
                  <c:v>24</c:v>
                </c:pt>
                <c:pt idx="9431">
                  <c:v>15</c:v>
                </c:pt>
                <c:pt idx="9432">
                  <c:v>15</c:v>
                </c:pt>
                <c:pt idx="9433">
                  <c:v>18</c:v>
                </c:pt>
                <c:pt idx="9434">
                  <c:v>19</c:v>
                </c:pt>
                <c:pt idx="9435">
                  <c:v>19</c:v>
                </c:pt>
                <c:pt idx="9436">
                  <c:v>19</c:v>
                </c:pt>
                <c:pt idx="9437">
                  <c:v>18</c:v>
                </c:pt>
                <c:pt idx="9438">
                  <c:v>18</c:v>
                </c:pt>
                <c:pt idx="9439">
                  <c:v>19</c:v>
                </c:pt>
                <c:pt idx="9440">
                  <c:v>19</c:v>
                </c:pt>
                <c:pt idx="9441">
                  <c:v>17</c:v>
                </c:pt>
                <c:pt idx="9442">
                  <c:v>17</c:v>
                </c:pt>
                <c:pt idx="9443">
                  <c:v>17</c:v>
                </c:pt>
                <c:pt idx="9444">
                  <c:v>21</c:v>
                </c:pt>
                <c:pt idx="9445">
                  <c:v>19</c:v>
                </c:pt>
                <c:pt idx="9446">
                  <c:v>18</c:v>
                </c:pt>
                <c:pt idx="9447">
                  <c:v>18</c:v>
                </c:pt>
                <c:pt idx="9448">
                  <c:v>20</c:v>
                </c:pt>
                <c:pt idx="9449">
                  <c:v>19</c:v>
                </c:pt>
                <c:pt idx="9450">
                  <c:v>19</c:v>
                </c:pt>
                <c:pt idx="9451">
                  <c:v>19</c:v>
                </c:pt>
                <c:pt idx="9452">
                  <c:v>21</c:v>
                </c:pt>
                <c:pt idx="9453">
                  <c:v>19</c:v>
                </c:pt>
                <c:pt idx="9454">
                  <c:v>19</c:v>
                </c:pt>
                <c:pt idx="9455">
                  <c:v>17</c:v>
                </c:pt>
                <c:pt idx="9456">
                  <c:v>19</c:v>
                </c:pt>
                <c:pt idx="9457">
                  <c:v>19</c:v>
                </c:pt>
                <c:pt idx="9458">
                  <c:v>18</c:v>
                </c:pt>
                <c:pt idx="9459">
                  <c:v>18</c:v>
                </c:pt>
                <c:pt idx="9460">
                  <c:v>21</c:v>
                </c:pt>
                <c:pt idx="9461">
                  <c:v>18</c:v>
                </c:pt>
                <c:pt idx="9462">
                  <c:v>18</c:v>
                </c:pt>
                <c:pt idx="9463">
                  <c:v>19</c:v>
                </c:pt>
                <c:pt idx="9464">
                  <c:v>19</c:v>
                </c:pt>
                <c:pt idx="9465">
                  <c:v>21</c:v>
                </c:pt>
                <c:pt idx="9466">
                  <c:v>17</c:v>
                </c:pt>
                <c:pt idx="9467">
                  <c:v>19</c:v>
                </c:pt>
                <c:pt idx="9468">
                  <c:v>19</c:v>
                </c:pt>
                <c:pt idx="9469">
                  <c:v>19</c:v>
                </c:pt>
                <c:pt idx="9470">
                  <c:v>19</c:v>
                </c:pt>
                <c:pt idx="9471">
                  <c:v>19</c:v>
                </c:pt>
                <c:pt idx="9472">
                  <c:v>17</c:v>
                </c:pt>
                <c:pt idx="9473">
                  <c:v>20</c:v>
                </c:pt>
                <c:pt idx="9474">
                  <c:v>18</c:v>
                </c:pt>
                <c:pt idx="9475">
                  <c:v>18</c:v>
                </c:pt>
                <c:pt idx="9476">
                  <c:v>19</c:v>
                </c:pt>
                <c:pt idx="9477">
                  <c:v>17</c:v>
                </c:pt>
                <c:pt idx="9478">
                  <c:v>18</c:v>
                </c:pt>
                <c:pt idx="9479">
                  <c:v>18</c:v>
                </c:pt>
                <c:pt idx="9480">
                  <c:v>17</c:v>
                </c:pt>
                <c:pt idx="9481">
                  <c:v>19</c:v>
                </c:pt>
                <c:pt idx="9482">
                  <c:v>23</c:v>
                </c:pt>
                <c:pt idx="9483">
                  <c:v>23</c:v>
                </c:pt>
                <c:pt idx="9484">
                  <c:v>23</c:v>
                </c:pt>
                <c:pt idx="9485">
                  <c:v>23</c:v>
                </c:pt>
                <c:pt idx="9486">
                  <c:v>23</c:v>
                </c:pt>
                <c:pt idx="9487">
                  <c:v>23</c:v>
                </c:pt>
                <c:pt idx="9488">
                  <c:v>23</c:v>
                </c:pt>
                <c:pt idx="9489">
                  <c:v>23</c:v>
                </c:pt>
                <c:pt idx="9490">
                  <c:v>23</c:v>
                </c:pt>
                <c:pt idx="9491">
                  <c:v>23</c:v>
                </c:pt>
                <c:pt idx="9492">
                  <c:v>23</c:v>
                </c:pt>
                <c:pt idx="9493">
                  <c:v>23</c:v>
                </c:pt>
                <c:pt idx="9494">
                  <c:v>22</c:v>
                </c:pt>
                <c:pt idx="9495">
                  <c:v>22</c:v>
                </c:pt>
                <c:pt idx="9496">
                  <c:v>24</c:v>
                </c:pt>
                <c:pt idx="9497">
                  <c:v>22</c:v>
                </c:pt>
                <c:pt idx="9498">
                  <c:v>22</c:v>
                </c:pt>
                <c:pt idx="9499">
                  <c:v>22</c:v>
                </c:pt>
                <c:pt idx="9500">
                  <c:v>24</c:v>
                </c:pt>
                <c:pt idx="9501">
                  <c:v>22</c:v>
                </c:pt>
                <c:pt idx="9502">
                  <c:v>22</c:v>
                </c:pt>
                <c:pt idx="9503">
                  <c:v>23</c:v>
                </c:pt>
                <c:pt idx="9504">
                  <c:v>23</c:v>
                </c:pt>
                <c:pt idx="9505">
                  <c:v>22</c:v>
                </c:pt>
                <c:pt idx="9506">
                  <c:v>22</c:v>
                </c:pt>
                <c:pt idx="9507">
                  <c:v>22</c:v>
                </c:pt>
                <c:pt idx="9508">
                  <c:v>22</c:v>
                </c:pt>
                <c:pt idx="9509">
                  <c:v>22</c:v>
                </c:pt>
                <c:pt idx="9510">
                  <c:v>24</c:v>
                </c:pt>
                <c:pt idx="9511">
                  <c:v>23</c:v>
                </c:pt>
                <c:pt idx="9512">
                  <c:v>24</c:v>
                </c:pt>
                <c:pt idx="9513">
                  <c:v>22</c:v>
                </c:pt>
                <c:pt idx="9514">
                  <c:v>22</c:v>
                </c:pt>
                <c:pt idx="9515">
                  <c:v>22</c:v>
                </c:pt>
                <c:pt idx="9516">
                  <c:v>24</c:v>
                </c:pt>
                <c:pt idx="9517">
                  <c:v>24</c:v>
                </c:pt>
                <c:pt idx="9518">
                  <c:v>22</c:v>
                </c:pt>
                <c:pt idx="9519">
                  <c:v>24</c:v>
                </c:pt>
                <c:pt idx="9520">
                  <c:v>22</c:v>
                </c:pt>
                <c:pt idx="9521">
                  <c:v>22</c:v>
                </c:pt>
                <c:pt idx="9522">
                  <c:v>24</c:v>
                </c:pt>
                <c:pt idx="9523">
                  <c:v>22</c:v>
                </c:pt>
                <c:pt idx="9524">
                  <c:v>24</c:v>
                </c:pt>
                <c:pt idx="9525">
                  <c:v>22</c:v>
                </c:pt>
                <c:pt idx="9526">
                  <c:v>22</c:v>
                </c:pt>
                <c:pt idx="9527">
                  <c:v>22</c:v>
                </c:pt>
                <c:pt idx="9528">
                  <c:v>23</c:v>
                </c:pt>
                <c:pt idx="9529">
                  <c:v>23</c:v>
                </c:pt>
                <c:pt idx="9530">
                  <c:v>23</c:v>
                </c:pt>
                <c:pt idx="9531">
                  <c:v>22</c:v>
                </c:pt>
                <c:pt idx="9532">
                  <c:v>23</c:v>
                </c:pt>
                <c:pt idx="9533">
                  <c:v>24</c:v>
                </c:pt>
                <c:pt idx="9534">
                  <c:v>24</c:v>
                </c:pt>
                <c:pt idx="9535">
                  <c:v>24</c:v>
                </c:pt>
                <c:pt idx="9536">
                  <c:v>24</c:v>
                </c:pt>
                <c:pt idx="9537">
                  <c:v>22</c:v>
                </c:pt>
                <c:pt idx="9538">
                  <c:v>24</c:v>
                </c:pt>
                <c:pt idx="9539">
                  <c:v>22</c:v>
                </c:pt>
                <c:pt idx="9540">
                  <c:v>24</c:v>
                </c:pt>
                <c:pt idx="9541">
                  <c:v>23</c:v>
                </c:pt>
                <c:pt idx="9542">
                  <c:v>24</c:v>
                </c:pt>
                <c:pt idx="9543">
                  <c:v>24</c:v>
                </c:pt>
                <c:pt idx="9544">
                  <c:v>24</c:v>
                </c:pt>
                <c:pt idx="9545">
                  <c:v>22</c:v>
                </c:pt>
                <c:pt idx="9546">
                  <c:v>24</c:v>
                </c:pt>
                <c:pt idx="9547">
                  <c:v>24</c:v>
                </c:pt>
                <c:pt idx="9548">
                  <c:v>22</c:v>
                </c:pt>
                <c:pt idx="9549">
                  <c:v>22</c:v>
                </c:pt>
                <c:pt idx="9550">
                  <c:v>24</c:v>
                </c:pt>
                <c:pt idx="9551">
                  <c:v>23</c:v>
                </c:pt>
                <c:pt idx="9552">
                  <c:v>22</c:v>
                </c:pt>
                <c:pt idx="9553">
                  <c:v>24</c:v>
                </c:pt>
                <c:pt idx="9554">
                  <c:v>22</c:v>
                </c:pt>
                <c:pt idx="9555">
                  <c:v>24</c:v>
                </c:pt>
                <c:pt idx="9556">
                  <c:v>22</c:v>
                </c:pt>
                <c:pt idx="9557">
                  <c:v>22</c:v>
                </c:pt>
                <c:pt idx="9558">
                  <c:v>23</c:v>
                </c:pt>
                <c:pt idx="9559">
                  <c:v>24</c:v>
                </c:pt>
                <c:pt idx="9560">
                  <c:v>22</c:v>
                </c:pt>
                <c:pt idx="9561">
                  <c:v>22</c:v>
                </c:pt>
                <c:pt idx="9562">
                  <c:v>22</c:v>
                </c:pt>
                <c:pt idx="9563">
                  <c:v>24</c:v>
                </c:pt>
                <c:pt idx="9564">
                  <c:v>22</c:v>
                </c:pt>
                <c:pt idx="9565">
                  <c:v>22</c:v>
                </c:pt>
                <c:pt idx="9566">
                  <c:v>22</c:v>
                </c:pt>
                <c:pt idx="9567">
                  <c:v>24</c:v>
                </c:pt>
                <c:pt idx="9568">
                  <c:v>22</c:v>
                </c:pt>
                <c:pt idx="9569">
                  <c:v>24</c:v>
                </c:pt>
                <c:pt idx="9570">
                  <c:v>23</c:v>
                </c:pt>
                <c:pt idx="9571">
                  <c:v>22</c:v>
                </c:pt>
                <c:pt idx="9572">
                  <c:v>23</c:v>
                </c:pt>
                <c:pt idx="9573">
                  <c:v>24</c:v>
                </c:pt>
                <c:pt idx="9574">
                  <c:v>22</c:v>
                </c:pt>
                <c:pt idx="9575">
                  <c:v>23</c:v>
                </c:pt>
                <c:pt idx="9576">
                  <c:v>22</c:v>
                </c:pt>
                <c:pt idx="9577">
                  <c:v>22</c:v>
                </c:pt>
                <c:pt idx="9578">
                  <c:v>22</c:v>
                </c:pt>
                <c:pt idx="9579">
                  <c:v>22</c:v>
                </c:pt>
                <c:pt idx="9580">
                  <c:v>22</c:v>
                </c:pt>
                <c:pt idx="9581">
                  <c:v>23</c:v>
                </c:pt>
                <c:pt idx="9582">
                  <c:v>23</c:v>
                </c:pt>
                <c:pt idx="9583">
                  <c:v>24</c:v>
                </c:pt>
                <c:pt idx="9584">
                  <c:v>22</c:v>
                </c:pt>
                <c:pt idx="9585">
                  <c:v>22</c:v>
                </c:pt>
                <c:pt idx="9586">
                  <c:v>22</c:v>
                </c:pt>
                <c:pt idx="9587">
                  <c:v>22</c:v>
                </c:pt>
                <c:pt idx="9588">
                  <c:v>22</c:v>
                </c:pt>
                <c:pt idx="9589">
                  <c:v>22</c:v>
                </c:pt>
                <c:pt idx="9590">
                  <c:v>22</c:v>
                </c:pt>
                <c:pt idx="9591">
                  <c:v>22</c:v>
                </c:pt>
                <c:pt idx="9592">
                  <c:v>22</c:v>
                </c:pt>
                <c:pt idx="9593">
                  <c:v>22</c:v>
                </c:pt>
                <c:pt idx="9594">
                  <c:v>23</c:v>
                </c:pt>
                <c:pt idx="9595">
                  <c:v>24</c:v>
                </c:pt>
                <c:pt idx="9596">
                  <c:v>24</c:v>
                </c:pt>
                <c:pt idx="9597">
                  <c:v>24</c:v>
                </c:pt>
                <c:pt idx="9598">
                  <c:v>24</c:v>
                </c:pt>
                <c:pt idx="9599">
                  <c:v>22</c:v>
                </c:pt>
                <c:pt idx="9600">
                  <c:v>24</c:v>
                </c:pt>
                <c:pt idx="9601">
                  <c:v>24</c:v>
                </c:pt>
                <c:pt idx="9602">
                  <c:v>23</c:v>
                </c:pt>
                <c:pt idx="9603">
                  <c:v>24</c:v>
                </c:pt>
                <c:pt idx="9604">
                  <c:v>24</c:v>
                </c:pt>
                <c:pt idx="9605">
                  <c:v>22</c:v>
                </c:pt>
                <c:pt idx="9606">
                  <c:v>22</c:v>
                </c:pt>
                <c:pt idx="9607">
                  <c:v>22</c:v>
                </c:pt>
                <c:pt idx="9608">
                  <c:v>22</c:v>
                </c:pt>
                <c:pt idx="9609">
                  <c:v>20</c:v>
                </c:pt>
                <c:pt idx="9610">
                  <c:v>22</c:v>
                </c:pt>
                <c:pt idx="9611">
                  <c:v>22</c:v>
                </c:pt>
                <c:pt idx="9612">
                  <c:v>20</c:v>
                </c:pt>
                <c:pt idx="9613">
                  <c:v>20</c:v>
                </c:pt>
                <c:pt idx="9614">
                  <c:v>22</c:v>
                </c:pt>
                <c:pt idx="9615">
                  <c:v>22</c:v>
                </c:pt>
                <c:pt idx="9616">
                  <c:v>22</c:v>
                </c:pt>
                <c:pt idx="9617">
                  <c:v>24</c:v>
                </c:pt>
                <c:pt idx="9618">
                  <c:v>22</c:v>
                </c:pt>
                <c:pt idx="9619">
                  <c:v>22</c:v>
                </c:pt>
                <c:pt idx="9620">
                  <c:v>22</c:v>
                </c:pt>
                <c:pt idx="9621">
                  <c:v>22</c:v>
                </c:pt>
                <c:pt idx="9622">
                  <c:v>24</c:v>
                </c:pt>
                <c:pt idx="9623">
                  <c:v>24</c:v>
                </c:pt>
                <c:pt idx="9624">
                  <c:v>24</c:v>
                </c:pt>
                <c:pt idx="9625">
                  <c:v>20</c:v>
                </c:pt>
                <c:pt idx="9626">
                  <c:v>22</c:v>
                </c:pt>
                <c:pt idx="9627">
                  <c:v>23</c:v>
                </c:pt>
                <c:pt idx="9628">
                  <c:v>22</c:v>
                </c:pt>
                <c:pt idx="9629">
                  <c:v>22</c:v>
                </c:pt>
                <c:pt idx="9630">
                  <c:v>24</c:v>
                </c:pt>
                <c:pt idx="9631">
                  <c:v>22</c:v>
                </c:pt>
                <c:pt idx="9632">
                  <c:v>24</c:v>
                </c:pt>
                <c:pt idx="9633">
                  <c:v>23</c:v>
                </c:pt>
                <c:pt idx="9634">
                  <c:v>22</c:v>
                </c:pt>
                <c:pt idx="9635">
                  <c:v>22</c:v>
                </c:pt>
                <c:pt idx="9636">
                  <c:v>22</c:v>
                </c:pt>
                <c:pt idx="9637">
                  <c:v>20</c:v>
                </c:pt>
                <c:pt idx="9638">
                  <c:v>22</c:v>
                </c:pt>
                <c:pt idx="9639">
                  <c:v>22</c:v>
                </c:pt>
                <c:pt idx="9640">
                  <c:v>22</c:v>
                </c:pt>
                <c:pt idx="9641">
                  <c:v>20</c:v>
                </c:pt>
                <c:pt idx="9642">
                  <c:v>22</c:v>
                </c:pt>
                <c:pt idx="9643">
                  <c:v>22</c:v>
                </c:pt>
                <c:pt idx="9644">
                  <c:v>24</c:v>
                </c:pt>
                <c:pt idx="9645">
                  <c:v>22</c:v>
                </c:pt>
                <c:pt idx="9646">
                  <c:v>24</c:v>
                </c:pt>
                <c:pt idx="9647">
                  <c:v>22</c:v>
                </c:pt>
                <c:pt idx="9648">
                  <c:v>22</c:v>
                </c:pt>
                <c:pt idx="9649">
                  <c:v>24</c:v>
                </c:pt>
                <c:pt idx="9650">
                  <c:v>23</c:v>
                </c:pt>
                <c:pt idx="9651">
                  <c:v>29</c:v>
                </c:pt>
                <c:pt idx="9652">
                  <c:v>29</c:v>
                </c:pt>
                <c:pt idx="9653">
                  <c:v>29</c:v>
                </c:pt>
                <c:pt idx="9654">
                  <c:v>26</c:v>
                </c:pt>
                <c:pt idx="9655">
                  <c:v>26</c:v>
                </c:pt>
                <c:pt idx="9656">
                  <c:v>29</c:v>
                </c:pt>
                <c:pt idx="9657">
                  <c:v>29</c:v>
                </c:pt>
                <c:pt idx="9658">
                  <c:v>30</c:v>
                </c:pt>
                <c:pt idx="9659">
                  <c:v>27</c:v>
                </c:pt>
                <c:pt idx="9660">
                  <c:v>24</c:v>
                </c:pt>
                <c:pt idx="9661">
                  <c:v>21</c:v>
                </c:pt>
                <c:pt idx="9662">
                  <c:v>25</c:v>
                </c:pt>
                <c:pt idx="9663">
                  <c:v>24</c:v>
                </c:pt>
                <c:pt idx="9664">
                  <c:v>27</c:v>
                </c:pt>
                <c:pt idx="9665">
                  <c:v>21</c:v>
                </c:pt>
                <c:pt idx="9666">
                  <c:v>25</c:v>
                </c:pt>
                <c:pt idx="9667">
                  <c:v>25</c:v>
                </c:pt>
                <c:pt idx="9668">
                  <c:v>25</c:v>
                </c:pt>
                <c:pt idx="9669">
                  <c:v>21</c:v>
                </c:pt>
                <c:pt idx="9670">
                  <c:v>28</c:v>
                </c:pt>
                <c:pt idx="9671">
                  <c:v>29</c:v>
                </c:pt>
                <c:pt idx="9672">
                  <c:v>32</c:v>
                </c:pt>
                <c:pt idx="9673">
                  <c:v>29</c:v>
                </c:pt>
                <c:pt idx="9674">
                  <c:v>28</c:v>
                </c:pt>
                <c:pt idx="9675">
                  <c:v>32</c:v>
                </c:pt>
                <c:pt idx="9676">
                  <c:v>32</c:v>
                </c:pt>
                <c:pt idx="9677">
                  <c:v>29</c:v>
                </c:pt>
                <c:pt idx="9678">
                  <c:v>28</c:v>
                </c:pt>
                <c:pt idx="9679">
                  <c:v>29</c:v>
                </c:pt>
                <c:pt idx="9680">
                  <c:v>32</c:v>
                </c:pt>
                <c:pt idx="9681">
                  <c:v>28</c:v>
                </c:pt>
                <c:pt idx="9682">
                  <c:v>16</c:v>
                </c:pt>
                <c:pt idx="9683">
                  <c:v>16</c:v>
                </c:pt>
                <c:pt idx="9684">
                  <c:v>16</c:v>
                </c:pt>
                <c:pt idx="9685">
                  <c:v>19</c:v>
                </c:pt>
                <c:pt idx="9686">
                  <c:v>19</c:v>
                </c:pt>
                <c:pt idx="9687">
                  <c:v>19</c:v>
                </c:pt>
                <c:pt idx="9688">
                  <c:v>19</c:v>
                </c:pt>
                <c:pt idx="9689">
                  <c:v>17</c:v>
                </c:pt>
                <c:pt idx="9690">
                  <c:v>19</c:v>
                </c:pt>
                <c:pt idx="9691">
                  <c:v>19</c:v>
                </c:pt>
                <c:pt idx="9692">
                  <c:v>20</c:v>
                </c:pt>
                <c:pt idx="9693">
                  <c:v>20</c:v>
                </c:pt>
                <c:pt idx="9694">
                  <c:v>20</c:v>
                </c:pt>
                <c:pt idx="9695">
                  <c:v>17</c:v>
                </c:pt>
                <c:pt idx="9696">
                  <c:v>17</c:v>
                </c:pt>
                <c:pt idx="9697">
                  <c:v>18</c:v>
                </c:pt>
                <c:pt idx="9698">
                  <c:v>18</c:v>
                </c:pt>
                <c:pt idx="9699">
                  <c:v>26</c:v>
                </c:pt>
                <c:pt idx="9700">
                  <c:v>28</c:v>
                </c:pt>
                <c:pt idx="9701">
                  <c:v>25</c:v>
                </c:pt>
                <c:pt idx="9702">
                  <c:v>28</c:v>
                </c:pt>
                <c:pt idx="9703">
                  <c:v>28</c:v>
                </c:pt>
                <c:pt idx="9704">
                  <c:v>25</c:v>
                </c:pt>
                <c:pt idx="9705">
                  <c:v>25</c:v>
                </c:pt>
                <c:pt idx="9706">
                  <c:v>28</c:v>
                </c:pt>
                <c:pt idx="9707">
                  <c:v>25</c:v>
                </c:pt>
                <c:pt idx="9708">
                  <c:v>25</c:v>
                </c:pt>
                <c:pt idx="9709">
                  <c:v>28</c:v>
                </c:pt>
                <c:pt idx="9710">
                  <c:v>40</c:v>
                </c:pt>
                <c:pt idx="9711">
                  <c:v>40</c:v>
                </c:pt>
                <c:pt idx="9712">
                  <c:v>44</c:v>
                </c:pt>
                <c:pt idx="9713">
                  <c:v>43</c:v>
                </c:pt>
                <c:pt idx="9714">
                  <c:v>43</c:v>
                </c:pt>
                <c:pt idx="9715">
                  <c:v>45</c:v>
                </c:pt>
                <c:pt idx="9716">
                  <c:v>43</c:v>
                </c:pt>
                <c:pt idx="9717">
                  <c:v>43</c:v>
                </c:pt>
                <c:pt idx="9718">
                  <c:v>35</c:v>
                </c:pt>
                <c:pt idx="9719">
                  <c:v>35</c:v>
                </c:pt>
                <c:pt idx="9720">
                  <c:v>32</c:v>
                </c:pt>
                <c:pt idx="9721">
                  <c:v>35</c:v>
                </c:pt>
                <c:pt idx="9722">
                  <c:v>35</c:v>
                </c:pt>
                <c:pt idx="9723">
                  <c:v>35</c:v>
                </c:pt>
                <c:pt idx="9724">
                  <c:v>31</c:v>
                </c:pt>
                <c:pt idx="9725">
                  <c:v>37</c:v>
                </c:pt>
                <c:pt idx="9726">
                  <c:v>31</c:v>
                </c:pt>
                <c:pt idx="9727">
                  <c:v>32</c:v>
                </c:pt>
                <c:pt idx="9728">
                  <c:v>37</c:v>
                </c:pt>
                <c:pt idx="9729">
                  <c:v>35</c:v>
                </c:pt>
                <c:pt idx="9730">
                  <c:v>38</c:v>
                </c:pt>
                <c:pt idx="9731">
                  <c:v>32</c:v>
                </c:pt>
                <c:pt idx="9732">
                  <c:v>36</c:v>
                </c:pt>
                <c:pt idx="9733">
                  <c:v>36</c:v>
                </c:pt>
                <c:pt idx="9734">
                  <c:v>38</c:v>
                </c:pt>
                <c:pt idx="9735">
                  <c:v>36</c:v>
                </c:pt>
                <c:pt idx="9736">
                  <c:v>31</c:v>
                </c:pt>
                <c:pt idx="9737">
                  <c:v>32</c:v>
                </c:pt>
                <c:pt idx="9738">
                  <c:v>38</c:v>
                </c:pt>
                <c:pt idx="9739">
                  <c:v>36</c:v>
                </c:pt>
                <c:pt idx="9740">
                  <c:v>38</c:v>
                </c:pt>
                <c:pt idx="9741">
                  <c:v>38</c:v>
                </c:pt>
                <c:pt idx="9742">
                  <c:v>36</c:v>
                </c:pt>
                <c:pt idx="9743">
                  <c:v>36</c:v>
                </c:pt>
                <c:pt idx="9744">
                  <c:v>36</c:v>
                </c:pt>
                <c:pt idx="9745">
                  <c:v>31</c:v>
                </c:pt>
                <c:pt idx="9746">
                  <c:v>36</c:v>
                </c:pt>
                <c:pt idx="9747">
                  <c:v>36</c:v>
                </c:pt>
                <c:pt idx="9748">
                  <c:v>36</c:v>
                </c:pt>
                <c:pt idx="9749">
                  <c:v>36</c:v>
                </c:pt>
                <c:pt idx="9750">
                  <c:v>31</c:v>
                </c:pt>
                <c:pt idx="9751">
                  <c:v>31</c:v>
                </c:pt>
                <c:pt idx="9752">
                  <c:v>36</c:v>
                </c:pt>
                <c:pt idx="9753">
                  <c:v>36</c:v>
                </c:pt>
                <c:pt idx="9754">
                  <c:v>35</c:v>
                </c:pt>
                <c:pt idx="9755">
                  <c:v>33</c:v>
                </c:pt>
                <c:pt idx="9756">
                  <c:v>35</c:v>
                </c:pt>
                <c:pt idx="9757">
                  <c:v>40</c:v>
                </c:pt>
                <c:pt idx="9758">
                  <c:v>33</c:v>
                </c:pt>
                <c:pt idx="9759">
                  <c:v>35</c:v>
                </c:pt>
                <c:pt idx="9760">
                  <c:v>40</c:v>
                </c:pt>
                <c:pt idx="9761">
                  <c:v>35</c:v>
                </c:pt>
                <c:pt idx="9762">
                  <c:v>35</c:v>
                </c:pt>
                <c:pt idx="9763">
                  <c:v>37</c:v>
                </c:pt>
                <c:pt idx="9764">
                  <c:v>34</c:v>
                </c:pt>
                <c:pt idx="9765">
                  <c:v>35</c:v>
                </c:pt>
                <c:pt idx="9766">
                  <c:v>37</c:v>
                </c:pt>
                <c:pt idx="9767">
                  <c:v>34</c:v>
                </c:pt>
                <c:pt idx="9768">
                  <c:v>35</c:v>
                </c:pt>
                <c:pt idx="9769">
                  <c:v>35</c:v>
                </c:pt>
                <c:pt idx="9770">
                  <c:v>35</c:v>
                </c:pt>
                <c:pt idx="9771">
                  <c:v>34</c:v>
                </c:pt>
                <c:pt idx="9772">
                  <c:v>35</c:v>
                </c:pt>
                <c:pt idx="9773">
                  <c:v>35</c:v>
                </c:pt>
                <c:pt idx="9774">
                  <c:v>37</c:v>
                </c:pt>
                <c:pt idx="9775">
                  <c:v>35</c:v>
                </c:pt>
                <c:pt idx="9776">
                  <c:v>37</c:v>
                </c:pt>
                <c:pt idx="9777">
                  <c:v>34</c:v>
                </c:pt>
                <c:pt idx="9778">
                  <c:v>33</c:v>
                </c:pt>
                <c:pt idx="9779">
                  <c:v>35</c:v>
                </c:pt>
                <c:pt idx="9780">
                  <c:v>35</c:v>
                </c:pt>
                <c:pt idx="9781">
                  <c:v>35</c:v>
                </c:pt>
                <c:pt idx="9782">
                  <c:v>35</c:v>
                </c:pt>
                <c:pt idx="9783">
                  <c:v>33</c:v>
                </c:pt>
                <c:pt idx="9784">
                  <c:v>34</c:v>
                </c:pt>
                <c:pt idx="9785">
                  <c:v>36</c:v>
                </c:pt>
                <c:pt idx="9786">
                  <c:v>33</c:v>
                </c:pt>
                <c:pt idx="9787">
                  <c:v>34</c:v>
                </c:pt>
                <c:pt idx="9788">
                  <c:v>34</c:v>
                </c:pt>
                <c:pt idx="9789">
                  <c:v>36</c:v>
                </c:pt>
                <c:pt idx="9790">
                  <c:v>39</c:v>
                </c:pt>
                <c:pt idx="9791">
                  <c:v>39</c:v>
                </c:pt>
                <c:pt idx="9792">
                  <c:v>39</c:v>
                </c:pt>
                <c:pt idx="9793">
                  <c:v>33</c:v>
                </c:pt>
                <c:pt idx="9794">
                  <c:v>20</c:v>
                </c:pt>
                <c:pt idx="9795">
                  <c:v>25</c:v>
                </c:pt>
                <c:pt idx="9796">
                  <c:v>18</c:v>
                </c:pt>
                <c:pt idx="9797">
                  <c:v>23</c:v>
                </c:pt>
                <c:pt idx="9798">
                  <c:v>25</c:v>
                </c:pt>
                <c:pt idx="9799">
                  <c:v>18</c:v>
                </c:pt>
                <c:pt idx="9800">
                  <c:v>23</c:v>
                </c:pt>
                <c:pt idx="9801">
                  <c:v>23</c:v>
                </c:pt>
                <c:pt idx="9802">
                  <c:v>16</c:v>
                </c:pt>
                <c:pt idx="9803">
                  <c:v>25</c:v>
                </c:pt>
                <c:pt idx="9804">
                  <c:v>25</c:v>
                </c:pt>
                <c:pt idx="9805">
                  <c:v>18</c:v>
                </c:pt>
                <c:pt idx="9806">
                  <c:v>17</c:v>
                </c:pt>
                <c:pt idx="9807">
                  <c:v>25</c:v>
                </c:pt>
                <c:pt idx="9808">
                  <c:v>23</c:v>
                </c:pt>
                <c:pt idx="9809">
                  <c:v>17</c:v>
                </c:pt>
                <c:pt idx="9810">
                  <c:v>23</c:v>
                </c:pt>
                <c:pt idx="9811">
                  <c:v>25</c:v>
                </c:pt>
                <c:pt idx="9812">
                  <c:v>24</c:v>
                </c:pt>
                <c:pt idx="9813">
                  <c:v>27</c:v>
                </c:pt>
                <c:pt idx="9814">
                  <c:v>25</c:v>
                </c:pt>
                <c:pt idx="9815">
                  <c:v>25</c:v>
                </c:pt>
                <c:pt idx="9816">
                  <c:v>24</c:v>
                </c:pt>
                <c:pt idx="9817">
                  <c:v>25</c:v>
                </c:pt>
                <c:pt idx="9818">
                  <c:v>24</c:v>
                </c:pt>
                <c:pt idx="9819">
                  <c:v>25</c:v>
                </c:pt>
                <c:pt idx="9820">
                  <c:v>25</c:v>
                </c:pt>
                <c:pt idx="9821">
                  <c:v>24</c:v>
                </c:pt>
                <c:pt idx="9822">
                  <c:v>26</c:v>
                </c:pt>
                <c:pt idx="9823">
                  <c:v>26</c:v>
                </c:pt>
                <c:pt idx="9824">
                  <c:v>26</c:v>
                </c:pt>
                <c:pt idx="9825">
                  <c:v>26</c:v>
                </c:pt>
                <c:pt idx="9826">
                  <c:v>23</c:v>
                </c:pt>
                <c:pt idx="9827">
                  <c:v>25</c:v>
                </c:pt>
                <c:pt idx="9828">
                  <c:v>29</c:v>
                </c:pt>
                <c:pt idx="9829">
                  <c:v>23</c:v>
                </c:pt>
                <c:pt idx="9830">
                  <c:v>26</c:v>
                </c:pt>
                <c:pt idx="9831">
                  <c:v>29</c:v>
                </c:pt>
                <c:pt idx="9832">
                  <c:v>26</c:v>
                </c:pt>
                <c:pt idx="9833">
                  <c:v>27</c:v>
                </c:pt>
                <c:pt idx="9834">
                  <c:v>26</c:v>
                </c:pt>
                <c:pt idx="9835">
                  <c:v>27</c:v>
                </c:pt>
                <c:pt idx="9836">
                  <c:v>25</c:v>
                </c:pt>
                <c:pt idx="9837">
                  <c:v>25</c:v>
                </c:pt>
                <c:pt idx="9838">
                  <c:v>25</c:v>
                </c:pt>
                <c:pt idx="9839">
                  <c:v>25</c:v>
                </c:pt>
                <c:pt idx="9840">
                  <c:v>23</c:v>
                </c:pt>
                <c:pt idx="9841">
                  <c:v>27</c:v>
                </c:pt>
                <c:pt idx="9842">
                  <c:v>25</c:v>
                </c:pt>
                <c:pt idx="9843">
                  <c:v>23</c:v>
                </c:pt>
                <c:pt idx="9844">
                  <c:v>25</c:v>
                </c:pt>
                <c:pt idx="9845">
                  <c:v>25</c:v>
                </c:pt>
                <c:pt idx="9846">
                  <c:v>28</c:v>
                </c:pt>
                <c:pt idx="9847">
                  <c:v>25</c:v>
                </c:pt>
                <c:pt idx="9848">
                  <c:v>28</c:v>
                </c:pt>
                <c:pt idx="9849">
                  <c:v>25</c:v>
                </c:pt>
                <c:pt idx="9850">
                  <c:v>92</c:v>
                </c:pt>
                <c:pt idx="9851">
                  <c:v>92</c:v>
                </c:pt>
                <c:pt idx="9852">
                  <c:v>92</c:v>
                </c:pt>
                <c:pt idx="9853">
                  <c:v>92</c:v>
                </c:pt>
                <c:pt idx="9854">
                  <c:v>92</c:v>
                </c:pt>
                <c:pt idx="9855">
                  <c:v>30</c:v>
                </c:pt>
                <c:pt idx="9856">
                  <c:v>31</c:v>
                </c:pt>
                <c:pt idx="9857">
                  <c:v>31</c:v>
                </c:pt>
                <c:pt idx="9858">
                  <c:v>30</c:v>
                </c:pt>
                <c:pt idx="9859">
                  <c:v>30</c:v>
                </c:pt>
                <c:pt idx="9860">
                  <c:v>30</c:v>
                </c:pt>
                <c:pt idx="9861">
                  <c:v>31</c:v>
                </c:pt>
                <c:pt idx="9862">
                  <c:v>31</c:v>
                </c:pt>
                <c:pt idx="9863">
                  <c:v>30</c:v>
                </c:pt>
                <c:pt idx="9864">
                  <c:v>30</c:v>
                </c:pt>
                <c:pt idx="9865">
                  <c:v>31</c:v>
                </c:pt>
                <c:pt idx="9866">
                  <c:v>31</c:v>
                </c:pt>
                <c:pt idx="9867">
                  <c:v>109</c:v>
                </c:pt>
                <c:pt idx="9868">
                  <c:v>109</c:v>
                </c:pt>
                <c:pt idx="9869">
                  <c:v>109</c:v>
                </c:pt>
                <c:pt idx="9870">
                  <c:v>109</c:v>
                </c:pt>
                <c:pt idx="9871">
                  <c:v>109</c:v>
                </c:pt>
                <c:pt idx="9872">
                  <c:v>109</c:v>
                </c:pt>
                <c:pt idx="9873">
                  <c:v>39</c:v>
                </c:pt>
                <c:pt idx="9874">
                  <c:v>39</c:v>
                </c:pt>
                <c:pt idx="9875">
                  <c:v>39</c:v>
                </c:pt>
                <c:pt idx="9876">
                  <c:v>39</c:v>
                </c:pt>
                <c:pt idx="9877">
                  <c:v>39</c:v>
                </c:pt>
                <c:pt idx="9878">
                  <c:v>39</c:v>
                </c:pt>
                <c:pt idx="9879">
                  <c:v>41</c:v>
                </c:pt>
                <c:pt idx="9880">
                  <c:v>41</c:v>
                </c:pt>
                <c:pt idx="9881">
                  <c:v>41</c:v>
                </c:pt>
                <c:pt idx="9882">
                  <c:v>41</c:v>
                </c:pt>
                <c:pt idx="9883">
                  <c:v>41</c:v>
                </c:pt>
                <c:pt idx="9884">
                  <c:v>41</c:v>
                </c:pt>
                <c:pt idx="9885">
                  <c:v>38</c:v>
                </c:pt>
                <c:pt idx="9886">
                  <c:v>38</c:v>
                </c:pt>
                <c:pt idx="9887">
                  <c:v>38</c:v>
                </c:pt>
                <c:pt idx="9888">
                  <c:v>38</c:v>
                </c:pt>
                <c:pt idx="9889">
                  <c:v>38</c:v>
                </c:pt>
                <c:pt idx="9890">
                  <c:v>38</c:v>
                </c:pt>
                <c:pt idx="9891">
                  <c:v>30</c:v>
                </c:pt>
                <c:pt idx="9892">
                  <c:v>30</c:v>
                </c:pt>
                <c:pt idx="9893">
                  <c:v>32</c:v>
                </c:pt>
                <c:pt idx="9894">
                  <c:v>30</c:v>
                </c:pt>
                <c:pt idx="9895">
                  <c:v>30</c:v>
                </c:pt>
                <c:pt idx="9896">
                  <c:v>32</c:v>
                </c:pt>
                <c:pt idx="9897">
                  <c:v>32</c:v>
                </c:pt>
                <c:pt idx="9898">
                  <c:v>32</c:v>
                </c:pt>
                <c:pt idx="9899">
                  <c:v>32</c:v>
                </c:pt>
                <c:pt idx="9900">
                  <c:v>30</c:v>
                </c:pt>
                <c:pt idx="9901">
                  <c:v>30</c:v>
                </c:pt>
                <c:pt idx="9902">
                  <c:v>30</c:v>
                </c:pt>
                <c:pt idx="9903">
                  <c:v>32</c:v>
                </c:pt>
                <c:pt idx="9904">
                  <c:v>32</c:v>
                </c:pt>
                <c:pt idx="9905">
                  <c:v>30</c:v>
                </c:pt>
                <c:pt idx="9906">
                  <c:v>30</c:v>
                </c:pt>
                <c:pt idx="9907">
                  <c:v>30</c:v>
                </c:pt>
                <c:pt idx="9908">
                  <c:v>32</c:v>
                </c:pt>
                <c:pt idx="9909">
                  <c:v>30</c:v>
                </c:pt>
                <c:pt idx="9910">
                  <c:v>32</c:v>
                </c:pt>
                <c:pt idx="9911">
                  <c:v>30</c:v>
                </c:pt>
                <c:pt idx="9912">
                  <c:v>32</c:v>
                </c:pt>
                <c:pt idx="9913">
                  <c:v>32</c:v>
                </c:pt>
                <c:pt idx="9914">
                  <c:v>29</c:v>
                </c:pt>
                <c:pt idx="9915">
                  <c:v>26</c:v>
                </c:pt>
                <c:pt idx="9916">
                  <c:v>25</c:v>
                </c:pt>
                <c:pt idx="9917">
                  <c:v>26</c:v>
                </c:pt>
                <c:pt idx="9918">
                  <c:v>28</c:v>
                </c:pt>
                <c:pt idx="9919">
                  <c:v>26</c:v>
                </c:pt>
                <c:pt idx="9920">
                  <c:v>28</c:v>
                </c:pt>
                <c:pt idx="9921">
                  <c:v>26</c:v>
                </c:pt>
                <c:pt idx="9922">
                  <c:v>24</c:v>
                </c:pt>
                <c:pt idx="9923">
                  <c:v>26</c:v>
                </c:pt>
                <c:pt idx="9924">
                  <c:v>26</c:v>
                </c:pt>
                <c:pt idx="9925">
                  <c:v>28</c:v>
                </c:pt>
                <c:pt idx="9926">
                  <c:v>25</c:v>
                </c:pt>
                <c:pt idx="9927">
                  <c:v>28</c:v>
                </c:pt>
                <c:pt idx="9928">
                  <c:v>26</c:v>
                </c:pt>
                <c:pt idx="9929">
                  <c:v>26</c:v>
                </c:pt>
                <c:pt idx="9930">
                  <c:v>25</c:v>
                </c:pt>
                <c:pt idx="9931">
                  <c:v>26</c:v>
                </c:pt>
                <c:pt idx="9932">
                  <c:v>29</c:v>
                </c:pt>
                <c:pt idx="9933">
                  <c:v>23</c:v>
                </c:pt>
                <c:pt idx="9934">
                  <c:v>29</c:v>
                </c:pt>
                <c:pt idx="9935">
                  <c:v>25</c:v>
                </c:pt>
                <c:pt idx="9936">
                  <c:v>16</c:v>
                </c:pt>
                <c:pt idx="9937">
                  <c:v>16</c:v>
                </c:pt>
                <c:pt idx="9938">
                  <c:v>16</c:v>
                </c:pt>
                <c:pt idx="9939">
                  <c:v>16</c:v>
                </c:pt>
                <c:pt idx="9940">
                  <c:v>17</c:v>
                </c:pt>
                <c:pt idx="9941">
                  <c:v>17</c:v>
                </c:pt>
                <c:pt idx="9942">
                  <c:v>15</c:v>
                </c:pt>
                <c:pt idx="9943">
                  <c:v>15</c:v>
                </c:pt>
                <c:pt idx="9944">
                  <c:v>15</c:v>
                </c:pt>
                <c:pt idx="9945">
                  <c:v>16</c:v>
                </c:pt>
                <c:pt idx="9946">
                  <c:v>16</c:v>
                </c:pt>
                <c:pt idx="9947">
                  <c:v>15</c:v>
                </c:pt>
                <c:pt idx="9948">
                  <c:v>15</c:v>
                </c:pt>
                <c:pt idx="9949">
                  <c:v>16</c:v>
                </c:pt>
                <c:pt idx="9950">
                  <c:v>24</c:v>
                </c:pt>
                <c:pt idx="9951">
                  <c:v>24</c:v>
                </c:pt>
                <c:pt idx="9952">
                  <c:v>24</c:v>
                </c:pt>
                <c:pt idx="9953">
                  <c:v>24</c:v>
                </c:pt>
                <c:pt idx="9954">
                  <c:v>24</c:v>
                </c:pt>
                <c:pt idx="9955">
                  <c:v>24</c:v>
                </c:pt>
                <c:pt idx="9956">
                  <c:v>19</c:v>
                </c:pt>
                <c:pt idx="9957">
                  <c:v>19</c:v>
                </c:pt>
                <c:pt idx="9958">
                  <c:v>19</c:v>
                </c:pt>
                <c:pt idx="9959">
                  <c:v>19</c:v>
                </c:pt>
                <c:pt idx="9960">
                  <c:v>23</c:v>
                </c:pt>
                <c:pt idx="9961">
                  <c:v>23</c:v>
                </c:pt>
                <c:pt idx="9962">
                  <c:v>24</c:v>
                </c:pt>
                <c:pt idx="9963">
                  <c:v>24</c:v>
                </c:pt>
                <c:pt idx="9964">
                  <c:v>24</c:v>
                </c:pt>
                <c:pt idx="9965">
                  <c:v>23</c:v>
                </c:pt>
                <c:pt idx="9966">
                  <c:v>24</c:v>
                </c:pt>
                <c:pt idx="9967">
                  <c:v>24</c:v>
                </c:pt>
                <c:pt idx="9968">
                  <c:v>23</c:v>
                </c:pt>
                <c:pt idx="9969">
                  <c:v>24</c:v>
                </c:pt>
                <c:pt idx="9970">
                  <c:v>23</c:v>
                </c:pt>
                <c:pt idx="9971">
                  <c:v>24</c:v>
                </c:pt>
                <c:pt idx="9972">
                  <c:v>23</c:v>
                </c:pt>
                <c:pt idx="9973">
                  <c:v>24</c:v>
                </c:pt>
                <c:pt idx="9974">
                  <c:v>24</c:v>
                </c:pt>
                <c:pt idx="9975">
                  <c:v>23</c:v>
                </c:pt>
                <c:pt idx="9976">
                  <c:v>23</c:v>
                </c:pt>
                <c:pt idx="9977">
                  <c:v>24</c:v>
                </c:pt>
                <c:pt idx="9978">
                  <c:v>23</c:v>
                </c:pt>
                <c:pt idx="9979">
                  <c:v>24</c:v>
                </c:pt>
                <c:pt idx="9980">
                  <c:v>24</c:v>
                </c:pt>
                <c:pt idx="9981">
                  <c:v>21</c:v>
                </c:pt>
                <c:pt idx="9982">
                  <c:v>21</c:v>
                </c:pt>
                <c:pt idx="9983">
                  <c:v>20</c:v>
                </c:pt>
                <c:pt idx="9984">
                  <c:v>18</c:v>
                </c:pt>
                <c:pt idx="9985">
                  <c:v>18</c:v>
                </c:pt>
                <c:pt idx="9986">
                  <c:v>18</c:v>
                </c:pt>
                <c:pt idx="9987">
                  <c:v>26</c:v>
                </c:pt>
                <c:pt idx="9988">
                  <c:v>26</c:v>
                </c:pt>
                <c:pt idx="9989">
                  <c:v>26</c:v>
                </c:pt>
                <c:pt idx="9990">
                  <c:v>26</c:v>
                </c:pt>
                <c:pt idx="9991">
                  <c:v>25</c:v>
                </c:pt>
                <c:pt idx="9992">
                  <c:v>26</c:v>
                </c:pt>
                <c:pt idx="9993">
                  <c:v>26</c:v>
                </c:pt>
                <c:pt idx="9994">
                  <c:v>22</c:v>
                </c:pt>
                <c:pt idx="9995">
                  <c:v>23</c:v>
                </c:pt>
                <c:pt idx="9996">
                  <c:v>23</c:v>
                </c:pt>
                <c:pt idx="9997">
                  <c:v>22</c:v>
                </c:pt>
                <c:pt idx="9998">
                  <c:v>23</c:v>
                </c:pt>
                <c:pt idx="9999">
                  <c:v>22</c:v>
                </c:pt>
                <c:pt idx="10000">
                  <c:v>22</c:v>
                </c:pt>
                <c:pt idx="10001">
                  <c:v>23</c:v>
                </c:pt>
                <c:pt idx="10002">
                  <c:v>22</c:v>
                </c:pt>
                <c:pt idx="10003">
                  <c:v>22</c:v>
                </c:pt>
                <c:pt idx="10004">
                  <c:v>26</c:v>
                </c:pt>
                <c:pt idx="10005">
                  <c:v>25</c:v>
                </c:pt>
                <c:pt idx="10006">
                  <c:v>26</c:v>
                </c:pt>
                <c:pt idx="10007">
                  <c:v>25</c:v>
                </c:pt>
                <c:pt idx="10008">
                  <c:v>26</c:v>
                </c:pt>
                <c:pt idx="10009">
                  <c:v>27</c:v>
                </c:pt>
                <c:pt idx="10010">
                  <c:v>25</c:v>
                </c:pt>
                <c:pt idx="10011">
                  <c:v>25</c:v>
                </c:pt>
                <c:pt idx="10012">
                  <c:v>29</c:v>
                </c:pt>
                <c:pt idx="10013">
                  <c:v>26</c:v>
                </c:pt>
                <c:pt idx="10014">
                  <c:v>25</c:v>
                </c:pt>
                <c:pt idx="10015">
                  <c:v>25</c:v>
                </c:pt>
                <c:pt idx="10016">
                  <c:v>27</c:v>
                </c:pt>
                <c:pt idx="10017">
                  <c:v>26</c:v>
                </c:pt>
                <c:pt idx="10018">
                  <c:v>29</c:v>
                </c:pt>
                <c:pt idx="10019">
                  <c:v>25</c:v>
                </c:pt>
                <c:pt idx="10020">
                  <c:v>27</c:v>
                </c:pt>
                <c:pt idx="10021">
                  <c:v>19</c:v>
                </c:pt>
                <c:pt idx="10022">
                  <c:v>19</c:v>
                </c:pt>
                <c:pt idx="10023">
                  <c:v>19</c:v>
                </c:pt>
                <c:pt idx="10024">
                  <c:v>24</c:v>
                </c:pt>
                <c:pt idx="10025">
                  <c:v>26</c:v>
                </c:pt>
                <c:pt idx="10026">
                  <c:v>27</c:v>
                </c:pt>
                <c:pt idx="10027">
                  <c:v>24</c:v>
                </c:pt>
                <c:pt idx="10028">
                  <c:v>27</c:v>
                </c:pt>
                <c:pt idx="10029">
                  <c:v>27</c:v>
                </c:pt>
                <c:pt idx="10030">
                  <c:v>24</c:v>
                </c:pt>
                <c:pt idx="10031">
                  <c:v>27</c:v>
                </c:pt>
                <c:pt idx="10032">
                  <c:v>27</c:v>
                </c:pt>
                <c:pt idx="10033">
                  <c:v>27</c:v>
                </c:pt>
                <c:pt idx="10034">
                  <c:v>23</c:v>
                </c:pt>
                <c:pt idx="10035">
                  <c:v>23</c:v>
                </c:pt>
                <c:pt idx="10036">
                  <c:v>22</c:v>
                </c:pt>
                <c:pt idx="10037">
                  <c:v>22</c:v>
                </c:pt>
                <c:pt idx="10038">
                  <c:v>22</c:v>
                </c:pt>
                <c:pt idx="10039">
                  <c:v>23</c:v>
                </c:pt>
                <c:pt idx="10040">
                  <c:v>23</c:v>
                </c:pt>
                <c:pt idx="10041">
                  <c:v>22</c:v>
                </c:pt>
                <c:pt idx="10042">
                  <c:v>23</c:v>
                </c:pt>
                <c:pt idx="10043">
                  <c:v>22</c:v>
                </c:pt>
                <c:pt idx="10044">
                  <c:v>23</c:v>
                </c:pt>
                <c:pt idx="10045">
                  <c:v>22</c:v>
                </c:pt>
                <c:pt idx="10046">
                  <c:v>22</c:v>
                </c:pt>
                <c:pt idx="10047">
                  <c:v>23</c:v>
                </c:pt>
                <c:pt idx="10048">
                  <c:v>22</c:v>
                </c:pt>
                <c:pt idx="10049">
                  <c:v>22</c:v>
                </c:pt>
                <c:pt idx="10050">
                  <c:v>23</c:v>
                </c:pt>
                <c:pt idx="10051">
                  <c:v>23</c:v>
                </c:pt>
                <c:pt idx="10052">
                  <c:v>17</c:v>
                </c:pt>
                <c:pt idx="10053">
                  <c:v>15</c:v>
                </c:pt>
                <c:pt idx="10054">
                  <c:v>17</c:v>
                </c:pt>
                <c:pt idx="10055">
                  <c:v>17</c:v>
                </c:pt>
                <c:pt idx="10056">
                  <c:v>17</c:v>
                </c:pt>
                <c:pt idx="10057">
                  <c:v>17</c:v>
                </c:pt>
                <c:pt idx="10058">
                  <c:v>32</c:v>
                </c:pt>
                <c:pt idx="10059">
                  <c:v>26</c:v>
                </c:pt>
                <c:pt idx="10060">
                  <c:v>32</c:v>
                </c:pt>
                <c:pt idx="10061">
                  <c:v>32</c:v>
                </c:pt>
                <c:pt idx="10062">
                  <c:v>32</c:v>
                </c:pt>
                <c:pt idx="10063">
                  <c:v>32</c:v>
                </c:pt>
                <c:pt idx="10064">
                  <c:v>32</c:v>
                </c:pt>
                <c:pt idx="10065">
                  <c:v>32</c:v>
                </c:pt>
                <c:pt idx="10066">
                  <c:v>32</c:v>
                </c:pt>
                <c:pt idx="10067">
                  <c:v>32</c:v>
                </c:pt>
                <c:pt idx="10068">
                  <c:v>32</c:v>
                </c:pt>
                <c:pt idx="10069">
                  <c:v>26</c:v>
                </c:pt>
                <c:pt idx="10070">
                  <c:v>32</c:v>
                </c:pt>
                <c:pt idx="10071">
                  <c:v>32</c:v>
                </c:pt>
                <c:pt idx="10072">
                  <c:v>32</c:v>
                </c:pt>
                <c:pt idx="10073">
                  <c:v>26</c:v>
                </c:pt>
                <c:pt idx="10074">
                  <c:v>29</c:v>
                </c:pt>
                <c:pt idx="10075">
                  <c:v>29</c:v>
                </c:pt>
                <c:pt idx="10076">
                  <c:v>29</c:v>
                </c:pt>
                <c:pt idx="10077">
                  <c:v>29</c:v>
                </c:pt>
                <c:pt idx="10078">
                  <c:v>29</c:v>
                </c:pt>
                <c:pt idx="10079">
                  <c:v>29</c:v>
                </c:pt>
                <c:pt idx="10080">
                  <c:v>29</c:v>
                </c:pt>
                <c:pt idx="10081">
                  <c:v>29</c:v>
                </c:pt>
                <c:pt idx="10082">
                  <c:v>29</c:v>
                </c:pt>
                <c:pt idx="10083">
                  <c:v>29</c:v>
                </c:pt>
                <c:pt idx="10084">
                  <c:v>27</c:v>
                </c:pt>
                <c:pt idx="10085">
                  <c:v>27</c:v>
                </c:pt>
                <c:pt idx="10086">
                  <c:v>30</c:v>
                </c:pt>
                <c:pt idx="10087">
                  <c:v>30</c:v>
                </c:pt>
                <c:pt idx="10088">
                  <c:v>30</c:v>
                </c:pt>
                <c:pt idx="10089">
                  <c:v>33</c:v>
                </c:pt>
                <c:pt idx="10090">
                  <c:v>33</c:v>
                </c:pt>
                <c:pt idx="10091">
                  <c:v>32</c:v>
                </c:pt>
                <c:pt idx="10092">
                  <c:v>32</c:v>
                </c:pt>
                <c:pt idx="10093">
                  <c:v>15</c:v>
                </c:pt>
                <c:pt idx="10094">
                  <c:v>16</c:v>
                </c:pt>
                <c:pt idx="10095">
                  <c:v>19</c:v>
                </c:pt>
                <c:pt idx="10096">
                  <c:v>22</c:v>
                </c:pt>
                <c:pt idx="10097">
                  <c:v>22</c:v>
                </c:pt>
                <c:pt idx="10098">
                  <c:v>22</c:v>
                </c:pt>
                <c:pt idx="10099">
                  <c:v>22</c:v>
                </c:pt>
                <c:pt idx="10100">
                  <c:v>22</c:v>
                </c:pt>
                <c:pt idx="10101">
                  <c:v>22</c:v>
                </c:pt>
                <c:pt idx="10102">
                  <c:v>23</c:v>
                </c:pt>
                <c:pt idx="10103">
                  <c:v>23</c:v>
                </c:pt>
                <c:pt idx="10104">
                  <c:v>23</c:v>
                </c:pt>
                <c:pt idx="10105">
                  <c:v>23</c:v>
                </c:pt>
                <c:pt idx="10106">
                  <c:v>22</c:v>
                </c:pt>
                <c:pt idx="10107">
                  <c:v>22</c:v>
                </c:pt>
                <c:pt idx="10108">
                  <c:v>22</c:v>
                </c:pt>
                <c:pt idx="10109">
                  <c:v>22</c:v>
                </c:pt>
                <c:pt idx="10110">
                  <c:v>39</c:v>
                </c:pt>
                <c:pt idx="10111">
                  <c:v>38</c:v>
                </c:pt>
                <c:pt idx="10112">
                  <c:v>38</c:v>
                </c:pt>
                <c:pt idx="10113">
                  <c:v>31</c:v>
                </c:pt>
                <c:pt idx="10114">
                  <c:v>31</c:v>
                </c:pt>
                <c:pt idx="10115">
                  <c:v>38</c:v>
                </c:pt>
                <c:pt idx="10116">
                  <c:v>38</c:v>
                </c:pt>
                <c:pt idx="10117">
                  <c:v>30</c:v>
                </c:pt>
                <c:pt idx="10118">
                  <c:v>29</c:v>
                </c:pt>
                <c:pt idx="10119">
                  <c:v>30</c:v>
                </c:pt>
                <c:pt idx="10120">
                  <c:v>30</c:v>
                </c:pt>
                <c:pt idx="10121">
                  <c:v>30</c:v>
                </c:pt>
                <c:pt idx="10122">
                  <c:v>32</c:v>
                </c:pt>
                <c:pt idx="10123">
                  <c:v>30</c:v>
                </c:pt>
                <c:pt idx="10124">
                  <c:v>30</c:v>
                </c:pt>
                <c:pt idx="10125">
                  <c:v>33</c:v>
                </c:pt>
                <c:pt idx="10126">
                  <c:v>30</c:v>
                </c:pt>
                <c:pt idx="10127">
                  <c:v>33</c:v>
                </c:pt>
                <c:pt idx="10128">
                  <c:v>30</c:v>
                </c:pt>
                <c:pt idx="10129">
                  <c:v>30</c:v>
                </c:pt>
                <c:pt idx="10130">
                  <c:v>29</c:v>
                </c:pt>
                <c:pt idx="10131">
                  <c:v>30</c:v>
                </c:pt>
                <c:pt idx="10132">
                  <c:v>29</c:v>
                </c:pt>
                <c:pt idx="10133">
                  <c:v>29</c:v>
                </c:pt>
                <c:pt idx="10134">
                  <c:v>30</c:v>
                </c:pt>
                <c:pt idx="10135">
                  <c:v>32</c:v>
                </c:pt>
                <c:pt idx="10136">
                  <c:v>32</c:v>
                </c:pt>
                <c:pt idx="10137">
                  <c:v>33</c:v>
                </c:pt>
                <c:pt idx="10138">
                  <c:v>30</c:v>
                </c:pt>
                <c:pt idx="10139">
                  <c:v>33</c:v>
                </c:pt>
                <c:pt idx="10140">
                  <c:v>30</c:v>
                </c:pt>
                <c:pt idx="10141">
                  <c:v>30</c:v>
                </c:pt>
                <c:pt idx="10142">
                  <c:v>30</c:v>
                </c:pt>
                <c:pt idx="10143">
                  <c:v>30</c:v>
                </c:pt>
                <c:pt idx="10144">
                  <c:v>29</c:v>
                </c:pt>
                <c:pt idx="10145">
                  <c:v>32</c:v>
                </c:pt>
                <c:pt idx="10146">
                  <c:v>30</c:v>
                </c:pt>
                <c:pt idx="10147">
                  <c:v>30</c:v>
                </c:pt>
                <c:pt idx="10148">
                  <c:v>29</c:v>
                </c:pt>
                <c:pt idx="10149">
                  <c:v>33</c:v>
                </c:pt>
                <c:pt idx="10150">
                  <c:v>16</c:v>
                </c:pt>
                <c:pt idx="10151">
                  <c:v>20</c:v>
                </c:pt>
                <c:pt idx="10152">
                  <c:v>18</c:v>
                </c:pt>
                <c:pt idx="10153">
                  <c:v>20</c:v>
                </c:pt>
                <c:pt idx="10154">
                  <c:v>22</c:v>
                </c:pt>
                <c:pt idx="10155">
                  <c:v>18</c:v>
                </c:pt>
                <c:pt idx="10156">
                  <c:v>17</c:v>
                </c:pt>
                <c:pt idx="10157">
                  <c:v>19</c:v>
                </c:pt>
                <c:pt idx="10158">
                  <c:v>22</c:v>
                </c:pt>
                <c:pt idx="10159">
                  <c:v>17</c:v>
                </c:pt>
                <c:pt idx="10160">
                  <c:v>19</c:v>
                </c:pt>
                <c:pt idx="10161">
                  <c:v>22</c:v>
                </c:pt>
                <c:pt idx="10162">
                  <c:v>19</c:v>
                </c:pt>
                <c:pt idx="10163">
                  <c:v>18</c:v>
                </c:pt>
                <c:pt idx="10164">
                  <c:v>18</c:v>
                </c:pt>
                <c:pt idx="10165">
                  <c:v>19</c:v>
                </c:pt>
                <c:pt idx="10166">
                  <c:v>19</c:v>
                </c:pt>
                <c:pt idx="10167">
                  <c:v>24</c:v>
                </c:pt>
                <c:pt idx="10168">
                  <c:v>21</c:v>
                </c:pt>
                <c:pt idx="10169">
                  <c:v>20</c:v>
                </c:pt>
                <c:pt idx="10170">
                  <c:v>24</c:v>
                </c:pt>
                <c:pt idx="10171">
                  <c:v>19</c:v>
                </c:pt>
                <c:pt idx="10172">
                  <c:v>25</c:v>
                </c:pt>
                <c:pt idx="10173">
                  <c:v>24</c:v>
                </c:pt>
                <c:pt idx="10174">
                  <c:v>21</c:v>
                </c:pt>
                <c:pt idx="10175">
                  <c:v>21</c:v>
                </c:pt>
                <c:pt idx="10176">
                  <c:v>21</c:v>
                </c:pt>
                <c:pt idx="10177">
                  <c:v>19</c:v>
                </c:pt>
                <c:pt idx="10178">
                  <c:v>21</c:v>
                </c:pt>
                <c:pt idx="10179">
                  <c:v>19</c:v>
                </c:pt>
                <c:pt idx="10180">
                  <c:v>21</c:v>
                </c:pt>
                <c:pt idx="10181">
                  <c:v>21</c:v>
                </c:pt>
                <c:pt idx="10182">
                  <c:v>24</c:v>
                </c:pt>
                <c:pt idx="10183">
                  <c:v>21</c:v>
                </c:pt>
                <c:pt idx="10184">
                  <c:v>21</c:v>
                </c:pt>
                <c:pt idx="10185">
                  <c:v>21</c:v>
                </c:pt>
                <c:pt idx="10186">
                  <c:v>23</c:v>
                </c:pt>
                <c:pt idx="10187">
                  <c:v>23</c:v>
                </c:pt>
                <c:pt idx="10188">
                  <c:v>23</c:v>
                </c:pt>
                <c:pt idx="10189">
                  <c:v>23</c:v>
                </c:pt>
                <c:pt idx="10190">
                  <c:v>23</c:v>
                </c:pt>
                <c:pt idx="10191">
                  <c:v>24</c:v>
                </c:pt>
                <c:pt idx="10192">
                  <c:v>23</c:v>
                </c:pt>
                <c:pt idx="10193">
                  <c:v>23</c:v>
                </c:pt>
                <c:pt idx="10194">
                  <c:v>20</c:v>
                </c:pt>
                <c:pt idx="10195">
                  <c:v>20</c:v>
                </c:pt>
                <c:pt idx="10196">
                  <c:v>23</c:v>
                </c:pt>
                <c:pt idx="10197">
                  <c:v>24</c:v>
                </c:pt>
                <c:pt idx="10198">
                  <c:v>23</c:v>
                </c:pt>
                <c:pt idx="10199">
                  <c:v>24</c:v>
                </c:pt>
                <c:pt idx="10200">
                  <c:v>23</c:v>
                </c:pt>
                <c:pt idx="10201">
                  <c:v>23</c:v>
                </c:pt>
                <c:pt idx="10202">
                  <c:v>24</c:v>
                </c:pt>
                <c:pt idx="10203">
                  <c:v>24</c:v>
                </c:pt>
                <c:pt idx="10204">
                  <c:v>22</c:v>
                </c:pt>
                <c:pt idx="10205">
                  <c:v>24</c:v>
                </c:pt>
                <c:pt idx="10206">
                  <c:v>22</c:v>
                </c:pt>
                <c:pt idx="10207">
                  <c:v>21</c:v>
                </c:pt>
                <c:pt idx="10208">
                  <c:v>24</c:v>
                </c:pt>
                <c:pt idx="10209">
                  <c:v>23</c:v>
                </c:pt>
                <c:pt idx="10210">
                  <c:v>24</c:v>
                </c:pt>
                <c:pt idx="10211">
                  <c:v>23</c:v>
                </c:pt>
                <c:pt idx="10212">
                  <c:v>23</c:v>
                </c:pt>
                <c:pt idx="10213">
                  <c:v>23</c:v>
                </c:pt>
                <c:pt idx="10214">
                  <c:v>23</c:v>
                </c:pt>
                <c:pt idx="10215">
                  <c:v>20</c:v>
                </c:pt>
                <c:pt idx="10216">
                  <c:v>20</c:v>
                </c:pt>
                <c:pt idx="10217">
                  <c:v>21</c:v>
                </c:pt>
                <c:pt idx="10218">
                  <c:v>24</c:v>
                </c:pt>
                <c:pt idx="10219">
                  <c:v>23</c:v>
                </c:pt>
                <c:pt idx="10220">
                  <c:v>23</c:v>
                </c:pt>
                <c:pt idx="10221">
                  <c:v>23</c:v>
                </c:pt>
                <c:pt idx="10222">
                  <c:v>23</c:v>
                </c:pt>
                <c:pt idx="10223">
                  <c:v>23</c:v>
                </c:pt>
                <c:pt idx="10224">
                  <c:v>23</c:v>
                </c:pt>
                <c:pt idx="10225">
                  <c:v>23</c:v>
                </c:pt>
                <c:pt idx="10226">
                  <c:v>23</c:v>
                </c:pt>
                <c:pt idx="10227">
                  <c:v>24</c:v>
                </c:pt>
                <c:pt idx="10228">
                  <c:v>24</c:v>
                </c:pt>
                <c:pt idx="10229">
                  <c:v>20</c:v>
                </c:pt>
                <c:pt idx="10230">
                  <c:v>23</c:v>
                </c:pt>
                <c:pt idx="10231">
                  <c:v>24</c:v>
                </c:pt>
                <c:pt idx="10232">
                  <c:v>23</c:v>
                </c:pt>
                <c:pt idx="10233">
                  <c:v>22</c:v>
                </c:pt>
                <c:pt idx="10234">
                  <c:v>23</c:v>
                </c:pt>
                <c:pt idx="10235">
                  <c:v>24</c:v>
                </c:pt>
                <c:pt idx="10236">
                  <c:v>24</c:v>
                </c:pt>
                <c:pt idx="10237">
                  <c:v>23</c:v>
                </c:pt>
                <c:pt idx="10238">
                  <c:v>21</c:v>
                </c:pt>
                <c:pt idx="10239">
                  <c:v>22</c:v>
                </c:pt>
                <c:pt idx="10240">
                  <c:v>23</c:v>
                </c:pt>
                <c:pt idx="10241">
                  <c:v>24</c:v>
                </c:pt>
                <c:pt idx="10242">
                  <c:v>23</c:v>
                </c:pt>
                <c:pt idx="10243">
                  <c:v>23</c:v>
                </c:pt>
                <c:pt idx="10244">
                  <c:v>24</c:v>
                </c:pt>
                <c:pt idx="10245">
                  <c:v>24</c:v>
                </c:pt>
                <c:pt idx="10246">
                  <c:v>23</c:v>
                </c:pt>
                <c:pt idx="10247">
                  <c:v>23</c:v>
                </c:pt>
                <c:pt idx="10248">
                  <c:v>23</c:v>
                </c:pt>
                <c:pt idx="10249">
                  <c:v>23</c:v>
                </c:pt>
                <c:pt idx="10250">
                  <c:v>23</c:v>
                </c:pt>
                <c:pt idx="10251">
                  <c:v>23</c:v>
                </c:pt>
                <c:pt idx="10252">
                  <c:v>15</c:v>
                </c:pt>
                <c:pt idx="10253">
                  <c:v>16</c:v>
                </c:pt>
                <c:pt idx="10254">
                  <c:v>22</c:v>
                </c:pt>
                <c:pt idx="10255">
                  <c:v>23</c:v>
                </c:pt>
                <c:pt idx="10256">
                  <c:v>22</c:v>
                </c:pt>
                <c:pt idx="10257">
                  <c:v>23</c:v>
                </c:pt>
                <c:pt idx="10258">
                  <c:v>23</c:v>
                </c:pt>
                <c:pt idx="10259">
                  <c:v>22</c:v>
                </c:pt>
                <c:pt idx="10260">
                  <c:v>22</c:v>
                </c:pt>
                <c:pt idx="10261">
                  <c:v>23</c:v>
                </c:pt>
                <c:pt idx="10262">
                  <c:v>22</c:v>
                </c:pt>
                <c:pt idx="10263">
                  <c:v>23</c:v>
                </c:pt>
                <c:pt idx="10264">
                  <c:v>22</c:v>
                </c:pt>
                <c:pt idx="10265">
                  <c:v>23</c:v>
                </c:pt>
                <c:pt idx="10266">
                  <c:v>22</c:v>
                </c:pt>
                <c:pt idx="10267">
                  <c:v>22</c:v>
                </c:pt>
                <c:pt idx="10268">
                  <c:v>23</c:v>
                </c:pt>
                <c:pt idx="10269">
                  <c:v>23</c:v>
                </c:pt>
                <c:pt idx="10270">
                  <c:v>23</c:v>
                </c:pt>
                <c:pt idx="10271">
                  <c:v>22</c:v>
                </c:pt>
                <c:pt idx="10272">
                  <c:v>22</c:v>
                </c:pt>
                <c:pt idx="10273">
                  <c:v>22</c:v>
                </c:pt>
                <c:pt idx="10274">
                  <c:v>24</c:v>
                </c:pt>
                <c:pt idx="10275">
                  <c:v>24</c:v>
                </c:pt>
                <c:pt idx="10276">
                  <c:v>22</c:v>
                </c:pt>
                <c:pt idx="10277">
                  <c:v>24</c:v>
                </c:pt>
                <c:pt idx="10278">
                  <c:v>24</c:v>
                </c:pt>
                <c:pt idx="10279">
                  <c:v>22</c:v>
                </c:pt>
                <c:pt idx="10280">
                  <c:v>22</c:v>
                </c:pt>
                <c:pt idx="10281">
                  <c:v>24</c:v>
                </c:pt>
                <c:pt idx="10282">
                  <c:v>22</c:v>
                </c:pt>
                <c:pt idx="10283">
                  <c:v>24</c:v>
                </c:pt>
                <c:pt idx="10284">
                  <c:v>29</c:v>
                </c:pt>
                <c:pt idx="10285">
                  <c:v>29</c:v>
                </c:pt>
                <c:pt idx="10286">
                  <c:v>25</c:v>
                </c:pt>
                <c:pt idx="10287">
                  <c:v>26</c:v>
                </c:pt>
                <c:pt idx="10288">
                  <c:v>26</c:v>
                </c:pt>
                <c:pt idx="10289">
                  <c:v>29</c:v>
                </c:pt>
                <c:pt idx="10290">
                  <c:v>27</c:v>
                </c:pt>
                <c:pt idx="10291">
                  <c:v>27</c:v>
                </c:pt>
                <c:pt idx="10292">
                  <c:v>27</c:v>
                </c:pt>
                <c:pt idx="10293">
                  <c:v>24</c:v>
                </c:pt>
                <c:pt idx="10294">
                  <c:v>24</c:v>
                </c:pt>
                <c:pt idx="10295">
                  <c:v>24</c:v>
                </c:pt>
                <c:pt idx="10296">
                  <c:v>27</c:v>
                </c:pt>
                <c:pt idx="10297">
                  <c:v>27</c:v>
                </c:pt>
                <c:pt idx="10298">
                  <c:v>24</c:v>
                </c:pt>
                <c:pt idx="10299">
                  <c:v>24</c:v>
                </c:pt>
                <c:pt idx="10300">
                  <c:v>24</c:v>
                </c:pt>
                <c:pt idx="10301">
                  <c:v>27</c:v>
                </c:pt>
                <c:pt idx="10302">
                  <c:v>22</c:v>
                </c:pt>
                <c:pt idx="10303">
                  <c:v>23</c:v>
                </c:pt>
                <c:pt idx="10304">
                  <c:v>22</c:v>
                </c:pt>
                <c:pt idx="10305">
                  <c:v>31</c:v>
                </c:pt>
                <c:pt idx="10306">
                  <c:v>31</c:v>
                </c:pt>
                <c:pt idx="10307">
                  <c:v>31</c:v>
                </c:pt>
                <c:pt idx="10308">
                  <c:v>31</c:v>
                </c:pt>
                <c:pt idx="10309">
                  <c:v>31</c:v>
                </c:pt>
                <c:pt idx="10310">
                  <c:v>31</c:v>
                </c:pt>
                <c:pt idx="10311">
                  <c:v>31</c:v>
                </c:pt>
                <c:pt idx="10312">
                  <c:v>31</c:v>
                </c:pt>
                <c:pt idx="10313">
                  <c:v>31</c:v>
                </c:pt>
                <c:pt idx="10314">
                  <c:v>31</c:v>
                </c:pt>
                <c:pt idx="10315">
                  <c:v>31</c:v>
                </c:pt>
                <c:pt idx="10316">
                  <c:v>31</c:v>
                </c:pt>
                <c:pt idx="10317">
                  <c:v>31</c:v>
                </c:pt>
                <c:pt idx="10318">
                  <c:v>31</c:v>
                </c:pt>
                <c:pt idx="10319">
                  <c:v>30</c:v>
                </c:pt>
                <c:pt idx="10320">
                  <c:v>30</c:v>
                </c:pt>
                <c:pt idx="10321">
                  <c:v>26</c:v>
                </c:pt>
                <c:pt idx="10322">
                  <c:v>30</c:v>
                </c:pt>
                <c:pt idx="10323">
                  <c:v>26</c:v>
                </c:pt>
                <c:pt idx="10324">
                  <c:v>30</c:v>
                </c:pt>
                <c:pt idx="10325">
                  <c:v>30</c:v>
                </c:pt>
                <c:pt idx="10326">
                  <c:v>30</c:v>
                </c:pt>
                <c:pt idx="10327">
                  <c:v>30</c:v>
                </c:pt>
                <c:pt idx="10328">
                  <c:v>30</c:v>
                </c:pt>
                <c:pt idx="10329">
                  <c:v>30</c:v>
                </c:pt>
                <c:pt idx="10330">
                  <c:v>35</c:v>
                </c:pt>
                <c:pt idx="10331">
                  <c:v>35</c:v>
                </c:pt>
                <c:pt idx="10332">
                  <c:v>36</c:v>
                </c:pt>
                <c:pt idx="10333">
                  <c:v>35</c:v>
                </c:pt>
                <c:pt idx="10334">
                  <c:v>35</c:v>
                </c:pt>
                <c:pt idx="10335">
                  <c:v>35</c:v>
                </c:pt>
                <c:pt idx="10336">
                  <c:v>35</c:v>
                </c:pt>
                <c:pt idx="10337">
                  <c:v>32</c:v>
                </c:pt>
                <c:pt idx="10338">
                  <c:v>29</c:v>
                </c:pt>
                <c:pt idx="10339">
                  <c:v>32</c:v>
                </c:pt>
                <c:pt idx="10340">
                  <c:v>32</c:v>
                </c:pt>
                <c:pt idx="10341">
                  <c:v>29</c:v>
                </c:pt>
                <c:pt idx="10342">
                  <c:v>32</c:v>
                </c:pt>
                <c:pt idx="10343">
                  <c:v>29</c:v>
                </c:pt>
                <c:pt idx="10344">
                  <c:v>32</c:v>
                </c:pt>
                <c:pt idx="10345">
                  <c:v>29</c:v>
                </c:pt>
                <c:pt idx="10346">
                  <c:v>32</c:v>
                </c:pt>
                <c:pt idx="10347">
                  <c:v>29</c:v>
                </c:pt>
                <c:pt idx="10348">
                  <c:v>32</c:v>
                </c:pt>
                <c:pt idx="10349">
                  <c:v>32</c:v>
                </c:pt>
                <c:pt idx="10350">
                  <c:v>32</c:v>
                </c:pt>
                <c:pt idx="10351">
                  <c:v>29</c:v>
                </c:pt>
                <c:pt idx="10352">
                  <c:v>32</c:v>
                </c:pt>
                <c:pt idx="10353">
                  <c:v>29</c:v>
                </c:pt>
                <c:pt idx="10354">
                  <c:v>32</c:v>
                </c:pt>
                <c:pt idx="10355">
                  <c:v>29</c:v>
                </c:pt>
                <c:pt idx="10356">
                  <c:v>29</c:v>
                </c:pt>
                <c:pt idx="10357">
                  <c:v>28</c:v>
                </c:pt>
                <c:pt idx="10358">
                  <c:v>31</c:v>
                </c:pt>
                <c:pt idx="10359">
                  <c:v>28</c:v>
                </c:pt>
                <c:pt idx="10360">
                  <c:v>31</c:v>
                </c:pt>
                <c:pt idx="10361">
                  <c:v>31</c:v>
                </c:pt>
                <c:pt idx="10362">
                  <c:v>28</c:v>
                </c:pt>
                <c:pt idx="10363">
                  <c:v>31</c:v>
                </c:pt>
                <c:pt idx="10364">
                  <c:v>31</c:v>
                </c:pt>
                <c:pt idx="10365">
                  <c:v>28</c:v>
                </c:pt>
                <c:pt idx="10366">
                  <c:v>21</c:v>
                </c:pt>
                <c:pt idx="10367">
                  <c:v>23</c:v>
                </c:pt>
                <c:pt idx="10368">
                  <c:v>23</c:v>
                </c:pt>
                <c:pt idx="10369">
                  <c:v>21</c:v>
                </c:pt>
                <c:pt idx="10370">
                  <c:v>21</c:v>
                </c:pt>
                <c:pt idx="10371">
                  <c:v>23</c:v>
                </c:pt>
                <c:pt idx="10372">
                  <c:v>23</c:v>
                </c:pt>
                <c:pt idx="10373">
                  <c:v>21</c:v>
                </c:pt>
                <c:pt idx="10374">
                  <c:v>23</c:v>
                </c:pt>
                <c:pt idx="10375">
                  <c:v>23</c:v>
                </c:pt>
                <c:pt idx="10376">
                  <c:v>23</c:v>
                </c:pt>
                <c:pt idx="10377">
                  <c:v>22</c:v>
                </c:pt>
                <c:pt idx="10378">
                  <c:v>22</c:v>
                </c:pt>
                <c:pt idx="10379">
                  <c:v>22</c:v>
                </c:pt>
                <c:pt idx="10380">
                  <c:v>22</c:v>
                </c:pt>
                <c:pt idx="10381">
                  <c:v>21</c:v>
                </c:pt>
                <c:pt idx="10382">
                  <c:v>21</c:v>
                </c:pt>
                <c:pt idx="10383">
                  <c:v>22</c:v>
                </c:pt>
                <c:pt idx="10384">
                  <c:v>22</c:v>
                </c:pt>
                <c:pt idx="10385">
                  <c:v>27</c:v>
                </c:pt>
                <c:pt idx="10386">
                  <c:v>24</c:v>
                </c:pt>
                <c:pt idx="10387">
                  <c:v>24</c:v>
                </c:pt>
                <c:pt idx="10388">
                  <c:v>28</c:v>
                </c:pt>
                <c:pt idx="10389">
                  <c:v>24</c:v>
                </c:pt>
                <c:pt idx="10390">
                  <c:v>24</c:v>
                </c:pt>
                <c:pt idx="10391">
                  <c:v>24</c:v>
                </c:pt>
                <c:pt idx="10392">
                  <c:v>24</c:v>
                </c:pt>
                <c:pt idx="10393">
                  <c:v>24</c:v>
                </c:pt>
                <c:pt idx="10394">
                  <c:v>27</c:v>
                </c:pt>
                <c:pt idx="10395">
                  <c:v>24</c:v>
                </c:pt>
                <c:pt idx="10396">
                  <c:v>24</c:v>
                </c:pt>
                <c:pt idx="10397">
                  <c:v>28</c:v>
                </c:pt>
                <c:pt idx="10398">
                  <c:v>23</c:v>
                </c:pt>
                <c:pt idx="10399">
                  <c:v>27</c:v>
                </c:pt>
                <c:pt idx="10400">
                  <c:v>24</c:v>
                </c:pt>
                <c:pt idx="10401">
                  <c:v>24</c:v>
                </c:pt>
                <c:pt idx="10402">
                  <c:v>24</c:v>
                </c:pt>
                <c:pt idx="10403">
                  <c:v>28</c:v>
                </c:pt>
                <c:pt idx="10404">
                  <c:v>24</c:v>
                </c:pt>
                <c:pt idx="10405">
                  <c:v>26</c:v>
                </c:pt>
                <c:pt idx="10406">
                  <c:v>26</c:v>
                </c:pt>
                <c:pt idx="10407">
                  <c:v>26</c:v>
                </c:pt>
                <c:pt idx="10408">
                  <c:v>26</c:v>
                </c:pt>
                <c:pt idx="10409">
                  <c:v>26</c:v>
                </c:pt>
                <c:pt idx="10410">
                  <c:v>26</c:v>
                </c:pt>
                <c:pt idx="10411">
                  <c:v>26</c:v>
                </c:pt>
                <c:pt idx="10412">
                  <c:v>26</c:v>
                </c:pt>
                <c:pt idx="10413">
                  <c:v>26</c:v>
                </c:pt>
                <c:pt idx="10414">
                  <c:v>26</c:v>
                </c:pt>
                <c:pt idx="10415">
                  <c:v>26</c:v>
                </c:pt>
                <c:pt idx="10416">
                  <c:v>26</c:v>
                </c:pt>
                <c:pt idx="10417">
                  <c:v>26</c:v>
                </c:pt>
                <c:pt idx="10418">
                  <c:v>26</c:v>
                </c:pt>
                <c:pt idx="10419">
                  <c:v>26</c:v>
                </c:pt>
                <c:pt idx="10420">
                  <c:v>26</c:v>
                </c:pt>
                <c:pt idx="10421">
                  <c:v>26</c:v>
                </c:pt>
                <c:pt idx="10422">
                  <c:v>26</c:v>
                </c:pt>
                <c:pt idx="10423">
                  <c:v>24</c:v>
                </c:pt>
                <c:pt idx="10424">
                  <c:v>24</c:v>
                </c:pt>
                <c:pt idx="10425">
                  <c:v>24</c:v>
                </c:pt>
                <c:pt idx="10426">
                  <c:v>24</c:v>
                </c:pt>
                <c:pt idx="10427">
                  <c:v>24</c:v>
                </c:pt>
                <c:pt idx="10428">
                  <c:v>24</c:v>
                </c:pt>
                <c:pt idx="10429">
                  <c:v>24</c:v>
                </c:pt>
                <c:pt idx="10430">
                  <c:v>24</c:v>
                </c:pt>
                <c:pt idx="10431">
                  <c:v>17</c:v>
                </c:pt>
                <c:pt idx="10432">
                  <c:v>18</c:v>
                </c:pt>
                <c:pt idx="10433">
                  <c:v>17</c:v>
                </c:pt>
                <c:pt idx="10434">
                  <c:v>18</c:v>
                </c:pt>
                <c:pt idx="10435">
                  <c:v>17</c:v>
                </c:pt>
                <c:pt idx="10436">
                  <c:v>18</c:v>
                </c:pt>
                <c:pt idx="10437">
                  <c:v>18</c:v>
                </c:pt>
                <c:pt idx="10438">
                  <c:v>17</c:v>
                </c:pt>
                <c:pt idx="10439">
                  <c:v>17</c:v>
                </c:pt>
                <c:pt idx="10440">
                  <c:v>17</c:v>
                </c:pt>
                <c:pt idx="10441">
                  <c:v>18</c:v>
                </c:pt>
                <c:pt idx="10442">
                  <c:v>17</c:v>
                </c:pt>
                <c:pt idx="10443">
                  <c:v>18</c:v>
                </c:pt>
                <c:pt idx="10444">
                  <c:v>17</c:v>
                </c:pt>
                <c:pt idx="10445">
                  <c:v>18</c:v>
                </c:pt>
                <c:pt idx="10446">
                  <c:v>17</c:v>
                </c:pt>
                <c:pt idx="10447">
                  <c:v>18</c:v>
                </c:pt>
                <c:pt idx="10448">
                  <c:v>17</c:v>
                </c:pt>
                <c:pt idx="10449">
                  <c:v>18</c:v>
                </c:pt>
                <c:pt idx="10450">
                  <c:v>17</c:v>
                </c:pt>
                <c:pt idx="10451">
                  <c:v>18</c:v>
                </c:pt>
                <c:pt idx="10452">
                  <c:v>17</c:v>
                </c:pt>
                <c:pt idx="10453">
                  <c:v>17</c:v>
                </c:pt>
                <c:pt idx="10454">
                  <c:v>17</c:v>
                </c:pt>
                <c:pt idx="10455">
                  <c:v>18</c:v>
                </c:pt>
                <c:pt idx="10456">
                  <c:v>17</c:v>
                </c:pt>
                <c:pt idx="10457">
                  <c:v>21</c:v>
                </c:pt>
                <c:pt idx="10458">
                  <c:v>21</c:v>
                </c:pt>
                <c:pt idx="10459">
                  <c:v>21</c:v>
                </c:pt>
                <c:pt idx="10460">
                  <c:v>20</c:v>
                </c:pt>
                <c:pt idx="10461">
                  <c:v>21</c:v>
                </c:pt>
                <c:pt idx="10462">
                  <c:v>21</c:v>
                </c:pt>
                <c:pt idx="10463">
                  <c:v>21</c:v>
                </c:pt>
                <c:pt idx="10464">
                  <c:v>21</c:v>
                </c:pt>
                <c:pt idx="10465">
                  <c:v>21</c:v>
                </c:pt>
                <c:pt idx="10466">
                  <c:v>26</c:v>
                </c:pt>
                <c:pt idx="10467">
                  <c:v>29</c:v>
                </c:pt>
                <c:pt idx="10468">
                  <c:v>26</c:v>
                </c:pt>
                <c:pt idx="10469">
                  <c:v>26</c:v>
                </c:pt>
                <c:pt idx="10470">
                  <c:v>29</c:v>
                </c:pt>
                <c:pt idx="10471">
                  <c:v>25</c:v>
                </c:pt>
                <c:pt idx="10472">
                  <c:v>29</c:v>
                </c:pt>
                <c:pt idx="10473">
                  <c:v>29</c:v>
                </c:pt>
                <c:pt idx="10474">
                  <c:v>26</c:v>
                </c:pt>
                <c:pt idx="10475">
                  <c:v>26</c:v>
                </c:pt>
                <c:pt idx="10476">
                  <c:v>25</c:v>
                </c:pt>
                <c:pt idx="10477">
                  <c:v>29</c:v>
                </c:pt>
                <c:pt idx="10478">
                  <c:v>26</c:v>
                </c:pt>
                <c:pt idx="10479">
                  <c:v>29</c:v>
                </c:pt>
                <c:pt idx="10480">
                  <c:v>29</c:v>
                </c:pt>
                <c:pt idx="10481">
                  <c:v>29</c:v>
                </c:pt>
                <c:pt idx="10482">
                  <c:v>29</c:v>
                </c:pt>
                <c:pt idx="10483">
                  <c:v>25</c:v>
                </c:pt>
                <c:pt idx="10484">
                  <c:v>26</c:v>
                </c:pt>
                <c:pt idx="10485">
                  <c:v>29</c:v>
                </c:pt>
                <c:pt idx="10486">
                  <c:v>26</c:v>
                </c:pt>
                <c:pt idx="10487">
                  <c:v>26</c:v>
                </c:pt>
                <c:pt idx="10488">
                  <c:v>29</c:v>
                </c:pt>
                <c:pt idx="10489">
                  <c:v>31</c:v>
                </c:pt>
                <c:pt idx="10490">
                  <c:v>35</c:v>
                </c:pt>
                <c:pt idx="10491">
                  <c:v>34</c:v>
                </c:pt>
                <c:pt idx="10492">
                  <c:v>34</c:v>
                </c:pt>
                <c:pt idx="10493">
                  <c:v>31</c:v>
                </c:pt>
                <c:pt idx="10494">
                  <c:v>35</c:v>
                </c:pt>
                <c:pt idx="10495">
                  <c:v>34</c:v>
                </c:pt>
                <c:pt idx="10496">
                  <c:v>31</c:v>
                </c:pt>
                <c:pt idx="10497">
                  <c:v>34</c:v>
                </c:pt>
                <c:pt idx="10498">
                  <c:v>34</c:v>
                </c:pt>
                <c:pt idx="10499">
                  <c:v>35</c:v>
                </c:pt>
                <c:pt idx="10500">
                  <c:v>31</c:v>
                </c:pt>
                <c:pt idx="10501">
                  <c:v>34</c:v>
                </c:pt>
                <c:pt idx="10502">
                  <c:v>35</c:v>
                </c:pt>
                <c:pt idx="10503">
                  <c:v>34</c:v>
                </c:pt>
                <c:pt idx="10504">
                  <c:v>35</c:v>
                </c:pt>
                <c:pt idx="10505">
                  <c:v>31</c:v>
                </c:pt>
                <c:pt idx="10506">
                  <c:v>35</c:v>
                </c:pt>
                <c:pt idx="10507">
                  <c:v>31</c:v>
                </c:pt>
                <c:pt idx="10508">
                  <c:v>34</c:v>
                </c:pt>
                <c:pt idx="10509">
                  <c:v>34</c:v>
                </c:pt>
                <c:pt idx="10510">
                  <c:v>24</c:v>
                </c:pt>
                <c:pt idx="10511">
                  <c:v>24</c:v>
                </c:pt>
                <c:pt idx="10512">
                  <c:v>24</c:v>
                </c:pt>
                <c:pt idx="10513">
                  <c:v>24</c:v>
                </c:pt>
                <c:pt idx="10514">
                  <c:v>24</c:v>
                </c:pt>
                <c:pt idx="10515">
                  <c:v>24</c:v>
                </c:pt>
                <c:pt idx="10516">
                  <c:v>23</c:v>
                </c:pt>
                <c:pt idx="10517">
                  <c:v>24</c:v>
                </c:pt>
                <c:pt idx="10518">
                  <c:v>24</c:v>
                </c:pt>
                <c:pt idx="10519">
                  <c:v>24</c:v>
                </c:pt>
                <c:pt idx="10520">
                  <c:v>24</c:v>
                </c:pt>
                <c:pt idx="10521">
                  <c:v>24</c:v>
                </c:pt>
                <c:pt idx="10522">
                  <c:v>24</c:v>
                </c:pt>
                <c:pt idx="10523">
                  <c:v>24</c:v>
                </c:pt>
                <c:pt idx="10524">
                  <c:v>24</c:v>
                </c:pt>
                <c:pt idx="10525">
                  <c:v>24</c:v>
                </c:pt>
                <c:pt idx="10526">
                  <c:v>17</c:v>
                </c:pt>
                <c:pt idx="10527">
                  <c:v>20</c:v>
                </c:pt>
                <c:pt idx="10528">
                  <c:v>20</c:v>
                </c:pt>
                <c:pt idx="10529">
                  <c:v>25</c:v>
                </c:pt>
                <c:pt idx="10530">
                  <c:v>20</c:v>
                </c:pt>
                <c:pt idx="10531">
                  <c:v>18</c:v>
                </c:pt>
                <c:pt idx="10532">
                  <c:v>29</c:v>
                </c:pt>
                <c:pt idx="10533">
                  <c:v>29</c:v>
                </c:pt>
                <c:pt idx="10534">
                  <c:v>23</c:v>
                </c:pt>
                <c:pt idx="10535">
                  <c:v>23</c:v>
                </c:pt>
                <c:pt idx="10536">
                  <c:v>23</c:v>
                </c:pt>
                <c:pt idx="10537">
                  <c:v>23</c:v>
                </c:pt>
                <c:pt idx="10538">
                  <c:v>24</c:v>
                </c:pt>
                <c:pt idx="10539">
                  <c:v>29</c:v>
                </c:pt>
                <c:pt idx="10540">
                  <c:v>23</c:v>
                </c:pt>
                <c:pt idx="10541">
                  <c:v>23</c:v>
                </c:pt>
                <c:pt idx="10542">
                  <c:v>29</c:v>
                </c:pt>
                <c:pt idx="10543">
                  <c:v>23</c:v>
                </c:pt>
                <c:pt idx="10544">
                  <c:v>29</c:v>
                </c:pt>
                <c:pt idx="10545">
                  <c:v>23</c:v>
                </c:pt>
                <c:pt idx="10546">
                  <c:v>29</c:v>
                </c:pt>
                <c:pt idx="10547">
                  <c:v>23</c:v>
                </c:pt>
                <c:pt idx="10548">
                  <c:v>23</c:v>
                </c:pt>
                <c:pt idx="10549">
                  <c:v>23</c:v>
                </c:pt>
                <c:pt idx="10550">
                  <c:v>25</c:v>
                </c:pt>
                <c:pt idx="10551">
                  <c:v>25</c:v>
                </c:pt>
                <c:pt idx="10552">
                  <c:v>25</c:v>
                </c:pt>
                <c:pt idx="10553">
                  <c:v>25</c:v>
                </c:pt>
                <c:pt idx="10554">
                  <c:v>25</c:v>
                </c:pt>
                <c:pt idx="10555">
                  <c:v>25</c:v>
                </c:pt>
                <c:pt idx="10556">
                  <c:v>25</c:v>
                </c:pt>
                <c:pt idx="10557">
                  <c:v>25</c:v>
                </c:pt>
                <c:pt idx="10558">
                  <c:v>25</c:v>
                </c:pt>
                <c:pt idx="10559">
                  <c:v>25</c:v>
                </c:pt>
                <c:pt idx="10560">
                  <c:v>25</c:v>
                </c:pt>
                <c:pt idx="10561">
                  <c:v>25</c:v>
                </c:pt>
                <c:pt idx="10562">
                  <c:v>25</c:v>
                </c:pt>
                <c:pt idx="10563">
                  <c:v>25</c:v>
                </c:pt>
                <c:pt idx="10564">
                  <c:v>25</c:v>
                </c:pt>
                <c:pt idx="10565">
                  <c:v>25</c:v>
                </c:pt>
                <c:pt idx="10566">
                  <c:v>25</c:v>
                </c:pt>
                <c:pt idx="10567">
                  <c:v>24</c:v>
                </c:pt>
                <c:pt idx="10568">
                  <c:v>24</c:v>
                </c:pt>
                <c:pt idx="10569">
                  <c:v>24</c:v>
                </c:pt>
                <c:pt idx="10570">
                  <c:v>24</c:v>
                </c:pt>
                <c:pt idx="10571">
                  <c:v>24</c:v>
                </c:pt>
                <c:pt idx="10572">
                  <c:v>24</c:v>
                </c:pt>
                <c:pt idx="10573">
                  <c:v>24</c:v>
                </c:pt>
                <c:pt idx="10574">
                  <c:v>24</c:v>
                </c:pt>
                <c:pt idx="10575">
                  <c:v>23</c:v>
                </c:pt>
                <c:pt idx="10576">
                  <c:v>24</c:v>
                </c:pt>
                <c:pt idx="10577">
                  <c:v>23</c:v>
                </c:pt>
                <c:pt idx="10578">
                  <c:v>19</c:v>
                </c:pt>
                <c:pt idx="10579">
                  <c:v>23</c:v>
                </c:pt>
                <c:pt idx="10580">
                  <c:v>19</c:v>
                </c:pt>
                <c:pt idx="10581">
                  <c:v>24</c:v>
                </c:pt>
                <c:pt idx="10582">
                  <c:v>19</c:v>
                </c:pt>
                <c:pt idx="10583">
                  <c:v>19</c:v>
                </c:pt>
                <c:pt idx="10584">
                  <c:v>19</c:v>
                </c:pt>
                <c:pt idx="10585">
                  <c:v>23</c:v>
                </c:pt>
                <c:pt idx="10586">
                  <c:v>24</c:v>
                </c:pt>
                <c:pt idx="10587">
                  <c:v>24</c:v>
                </c:pt>
                <c:pt idx="10588">
                  <c:v>23</c:v>
                </c:pt>
                <c:pt idx="10589">
                  <c:v>19</c:v>
                </c:pt>
                <c:pt idx="10590">
                  <c:v>23</c:v>
                </c:pt>
                <c:pt idx="10591">
                  <c:v>20</c:v>
                </c:pt>
                <c:pt idx="10592">
                  <c:v>20</c:v>
                </c:pt>
                <c:pt idx="10593">
                  <c:v>20</c:v>
                </c:pt>
                <c:pt idx="10594">
                  <c:v>20</c:v>
                </c:pt>
                <c:pt idx="10595">
                  <c:v>20</c:v>
                </c:pt>
                <c:pt idx="10596">
                  <c:v>19</c:v>
                </c:pt>
                <c:pt idx="10597">
                  <c:v>19</c:v>
                </c:pt>
                <c:pt idx="10598">
                  <c:v>18</c:v>
                </c:pt>
                <c:pt idx="10599">
                  <c:v>18</c:v>
                </c:pt>
                <c:pt idx="10600">
                  <c:v>17</c:v>
                </c:pt>
                <c:pt idx="10601">
                  <c:v>18</c:v>
                </c:pt>
                <c:pt idx="10602">
                  <c:v>17</c:v>
                </c:pt>
                <c:pt idx="10603">
                  <c:v>18</c:v>
                </c:pt>
                <c:pt idx="10604">
                  <c:v>19</c:v>
                </c:pt>
                <c:pt idx="10605">
                  <c:v>19</c:v>
                </c:pt>
                <c:pt idx="10606">
                  <c:v>19</c:v>
                </c:pt>
                <c:pt idx="10607">
                  <c:v>19</c:v>
                </c:pt>
                <c:pt idx="10608">
                  <c:v>20</c:v>
                </c:pt>
                <c:pt idx="10609">
                  <c:v>17</c:v>
                </c:pt>
                <c:pt idx="10610">
                  <c:v>16</c:v>
                </c:pt>
                <c:pt idx="10611">
                  <c:v>20</c:v>
                </c:pt>
                <c:pt idx="10612">
                  <c:v>16</c:v>
                </c:pt>
                <c:pt idx="10613">
                  <c:v>17</c:v>
                </c:pt>
                <c:pt idx="10614">
                  <c:v>20</c:v>
                </c:pt>
                <c:pt idx="10615">
                  <c:v>20</c:v>
                </c:pt>
                <c:pt idx="10616">
                  <c:v>20</c:v>
                </c:pt>
                <c:pt idx="10617">
                  <c:v>20</c:v>
                </c:pt>
                <c:pt idx="10618">
                  <c:v>20</c:v>
                </c:pt>
                <c:pt idx="10619">
                  <c:v>20</c:v>
                </c:pt>
                <c:pt idx="10620">
                  <c:v>20</c:v>
                </c:pt>
                <c:pt idx="10621">
                  <c:v>20</c:v>
                </c:pt>
                <c:pt idx="10622">
                  <c:v>16</c:v>
                </c:pt>
                <c:pt idx="10623">
                  <c:v>20</c:v>
                </c:pt>
                <c:pt idx="10624">
                  <c:v>16</c:v>
                </c:pt>
                <c:pt idx="10625">
                  <c:v>16</c:v>
                </c:pt>
                <c:pt idx="10626">
                  <c:v>20</c:v>
                </c:pt>
                <c:pt idx="10627">
                  <c:v>16</c:v>
                </c:pt>
                <c:pt idx="10628">
                  <c:v>20</c:v>
                </c:pt>
                <c:pt idx="10629">
                  <c:v>20</c:v>
                </c:pt>
                <c:pt idx="10630">
                  <c:v>20</c:v>
                </c:pt>
                <c:pt idx="10631">
                  <c:v>20</c:v>
                </c:pt>
                <c:pt idx="10632">
                  <c:v>16</c:v>
                </c:pt>
                <c:pt idx="10633">
                  <c:v>20</c:v>
                </c:pt>
                <c:pt idx="10634">
                  <c:v>20</c:v>
                </c:pt>
                <c:pt idx="10635">
                  <c:v>16</c:v>
                </c:pt>
                <c:pt idx="10636">
                  <c:v>20</c:v>
                </c:pt>
                <c:pt idx="10637">
                  <c:v>20</c:v>
                </c:pt>
                <c:pt idx="10638">
                  <c:v>24</c:v>
                </c:pt>
                <c:pt idx="10639">
                  <c:v>23</c:v>
                </c:pt>
                <c:pt idx="10640">
                  <c:v>23</c:v>
                </c:pt>
                <c:pt idx="10641">
                  <c:v>23</c:v>
                </c:pt>
                <c:pt idx="10642">
                  <c:v>23</c:v>
                </c:pt>
                <c:pt idx="10643">
                  <c:v>23</c:v>
                </c:pt>
                <c:pt idx="10644">
                  <c:v>23</c:v>
                </c:pt>
                <c:pt idx="10645">
                  <c:v>28</c:v>
                </c:pt>
                <c:pt idx="10646">
                  <c:v>29</c:v>
                </c:pt>
                <c:pt idx="10647">
                  <c:v>28</c:v>
                </c:pt>
                <c:pt idx="10648">
                  <c:v>29</c:v>
                </c:pt>
                <c:pt idx="10649">
                  <c:v>28</c:v>
                </c:pt>
                <c:pt idx="10650">
                  <c:v>29</c:v>
                </c:pt>
                <c:pt idx="10651">
                  <c:v>29</c:v>
                </c:pt>
                <c:pt idx="10652">
                  <c:v>29</c:v>
                </c:pt>
                <c:pt idx="10653">
                  <c:v>28</c:v>
                </c:pt>
                <c:pt idx="10654">
                  <c:v>28</c:v>
                </c:pt>
                <c:pt idx="10655">
                  <c:v>28</c:v>
                </c:pt>
                <c:pt idx="10656">
                  <c:v>29</c:v>
                </c:pt>
                <c:pt idx="10657">
                  <c:v>29</c:v>
                </c:pt>
                <c:pt idx="10658">
                  <c:v>28</c:v>
                </c:pt>
                <c:pt idx="10659">
                  <c:v>29</c:v>
                </c:pt>
                <c:pt idx="10660">
                  <c:v>29</c:v>
                </c:pt>
                <c:pt idx="10661">
                  <c:v>28</c:v>
                </c:pt>
                <c:pt idx="10662">
                  <c:v>28</c:v>
                </c:pt>
                <c:pt idx="10663">
                  <c:v>28</c:v>
                </c:pt>
                <c:pt idx="10664">
                  <c:v>28</c:v>
                </c:pt>
                <c:pt idx="10665">
                  <c:v>29</c:v>
                </c:pt>
                <c:pt idx="10666">
                  <c:v>28</c:v>
                </c:pt>
                <c:pt idx="10667">
                  <c:v>29</c:v>
                </c:pt>
                <c:pt idx="10668">
                  <c:v>28</c:v>
                </c:pt>
                <c:pt idx="10669">
                  <c:v>29</c:v>
                </c:pt>
                <c:pt idx="10670">
                  <c:v>28</c:v>
                </c:pt>
                <c:pt idx="10671">
                  <c:v>29</c:v>
                </c:pt>
                <c:pt idx="10672">
                  <c:v>29</c:v>
                </c:pt>
                <c:pt idx="10673">
                  <c:v>29</c:v>
                </c:pt>
                <c:pt idx="10674">
                  <c:v>29</c:v>
                </c:pt>
                <c:pt idx="10675">
                  <c:v>27</c:v>
                </c:pt>
                <c:pt idx="10676">
                  <c:v>27</c:v>
                </c:pt>
                <c:pt idx="10677">
                  <c:v>27</c:v>
                </c:pt>
                <c:pt idx="10678">
                  <c:v>27</c:v>
                </c:pt>
                <c:pt idx="10679">
                  <c:v>27</c:v>
                </c:pt>
                <c:pt idx="10680">
                  <c:v>27</c:v>
                </c:pt>
                <c:pt idx="10681">
                  <c:v>27</c:v>
                </c:pt>
                <c:pt idx="10682">
                  <c:v>27</c:v>
                </c:pt>
                <c:pt idx="10683">
                  <c:v>27</c:v>
                </c:pt>
                <c:pt idx="10684">
                  <c:v>27</c:v>
                </c:pt>
                <c:pt idx="10685">
                  <c:v>27</c:v>
                </c:pt>
                <c:pt idx="10686">
                  <c:v>27</c:v>
                </c:pt>
                <c:pt idx="10687">
                  <c:v>27</c:v>
                </c:pt>
                <c:pt idx="10688">
                  <c:v>27</c:v>
                </c:pt>
                <c:pt idx="10689">
                  <c:v>27</c:v>
                </c:pt>
                <c:pt idx="10690">
                  <c:v>27</c:v>
                </c:pt>
                <c:pt idx="10691">
                  <c:v>19</c:v>
                </c:pt>
                <c:pt idx="10692">
                  <c:v>19</c:v>
                </c:pt>
                <c:pt idx="10693">
                  <c:v>19</c:v>
                </c:pt>
                <c:pt idx="10694">
                  <c:v>19</c:v>
                </c:pt>
                <c:pt idx="10695">
                  <c:v>19</c:v>
                </c:pt>
                <c:pt idx="10696">
                  <c:v>19</c:v>
                </c:pt>
                <c:pt idx="10697">
                  <c:v>19</c:v>
                </c:pt>
                <c:pt idx="10698">
                  <c:v>19</c:v>
                </c:pt>
                <c:pt idx="10699">
                  <c:v>19</c:v>
                </c:pt>
                <c:pt idx="10700">
                  <c:v>19</c:v>
                </c:pt>
                <c:pt idx="10701">
                  <c:v>19</c:v>
                </c:pt>
                <c:pt idx="10702">
                  <c:v>19</c:v>
                </c:pt>
                <c:pt idx="10703">
                  <c:v>19</c:v>
                </c:pt>
                <c:pt idx="10704">
                  <c:v>19</c:v>
                </c:pt>
                <c:pt idx="10705">
                  <c:v>19</c:v>
                </c:pt>
                <c:pt idx="10706">
                  <c:v>19</c:v>
                </c:pt>
                <c:pt idx="10707">
                  <c:v>19</c:v>
                </c:pt>
                <c:pt idx="10708">
                  <c:v>19</c:v>
                </c:pt>
                <c:pt idx="10709">
                  <c:v>19</c:v>
                </c:pt>
                <c:pt idx="10710">
                  <c:v>19</c:v>
                </c:pt>
                <c:pt idx="10711">
                  <c:v>19</c:v>
                </c:pt>
                <c:pt idx="10712">
                  <c:v>19</c:v>
                </c:pt>
                <c:pt idx="10713">
                  <c:v>19</c:v>
                </c:pt>
                <c:pt idx="10714">
                  <c:v>19</c:v>
                </c:pt>
                <c:pt idx="10715">
                  <c:v>19</c:v>
                </c:pt>
                <c:pt idx="10716">
                  <c:v>19</c:v>
                </c:pt>
                <c:pt idx="10717">
                  <c:v>19</c:v>
                </c:pt>
                <c:pt idx="10718">
                  <c:v>19</c:v>
                </c:pt>
                <c:pt idx="10719">
                  <c:v>19</c:v>
                </c:pt>
                <c:pt idx="10720">
                  <c:v>19</c:v>
                </c:pt>
                <c:pt idx="10721">
                  <c:v>19</c:v>
                </c:pt>
                <c:pt idx="10722">
                  <c:v>19</c:v>
                </c:pt>
                <c:pt idx="10723">
                  <c:v>19</c:v>
                </c:pt>
                <c:pt idx="10724">
                  <c:v>19</c:v>
                </c:pt>
                <c:pt idx="10725">
                  <c:v>19</c:v>
                </c:pt>
                <c:pt idx="10726">
                  <c:v>19</c:v>
                </c:pt>
                <c:pt idx="10727">
                  <c:v>19</c:v>
                </c:pt>
                <c:pt idx="10728">
                  <c:v>19</c:v>
                </c:pt>
                <c:pt idx="10729">
                  <c:v>19</c:v>
                </c:pt>
                <c:pt idx="10730">
                  <c:v>19</c:v>
                </c:pt>
                <c:pt idx="10731">
                  <c:v>19</c:v>
                </c:pt>
                <c:pt idx="10732">
                  <c:v>19</c:v>
                </c:pt>
                <c:pt idx="10733">
                  <c:v>19</c:v>
                </c:pt>
                <c:pt idx="10734">
                  <c:v>19</c:v>
                </c:pt>
                <c:pt idx="10735">
                  <c:v>19</c:v>
                </c:pt>
                <c:pt idx="10736">
                  <c:v>19</c:v>
                </c:pt>
                <c:pt idx="10737">
                  <c:v>19</c:v>
                </c:pt>
                <c:pt idx="10738">
                  <c:v>19</c:v>
                </c:pt>
                <c:pt idx="10739">
                  <c:v>23</c:v>
                </c:pt>
                <c:pt idx="10740">
                  <c:v>24</c:v>
                </c:pt>
                <c:pt idx="10741">
                  <c:v>23</c:v>
                </c:pt>
                <c:pt idx="10742">
                  <c:v>23</c:v>
                </c:pt>
                <c:pt idx="10743">
                  <c:v>24</c:v>
                </c:pt>
                <c:pt idx="10744">
                  <c:v>23</c:v>
                </c:pt>
                <c:pt idx="10745">
                  <c:v>24</c:v>
                </c:pt>
                <c:pt idx="10746">
                  <c:v>24</c:v>
                </c:pt>
                <c:pt idx="10747">
                  <c:v>22</c:v>
                </c:pt>
                <c:pt idx="10748">
                  <c:v>22</c:v>
                </c:pt>
                <c:pt idx="10749">
                  <c:v>22</c:v>
                </c:pt>
                <c:pt idx="10750">
                  <c:v>22</c:v>
                </c:pt>
                <c:pt idx="10751">
                  <c:v>22</c:v>
                </c:pt>
                <c:pt idx="10752">
                  <c:v>22</c:v>
                </c:pt>
                <c:pt idx="10753">
                  <c:v>22</c:v>
                </c:pt>
                <c:pt idx="10754">
                  <c:v>22</c:v>
                </c:pt>
                <c:pt idx="10755">
                  <c:v>22</c:v>
                </c:pt>
                <c:pt idx="10756">
                  <c:v>22</c:v>
                </c:pt>
                <c:pt idx="10757">
                  <c:v>22</c:v>
                </c:pt>
                <c:pt idx="10758">
                  <c:v>22</c:v>
                </c:pt>
                <c:pt idx="10759">
                  <c:v>22</c:v>
                </c:pt>
                <c:pt idx="10760">
                  <c:v>22</c:v>
                </c:pt>
                <c:pt idx="10761">
                  <c:v>22</c:v>
                </c:pt>
                <c:pt idx="10762">
                  <c:v>22</c:v>
                </c:pt>
                <c:pt idx="10763">
                  <c:v>22</c:v>
                </c:pt>
                <c:pt idx="10764">
                  <c:v>22</c:v>
                </c:pt>
                <c:pt idx="10765">
                  <c:v>34</c:v>
                </c:pt>
                <c:pt idx="10766">
                  <c:v>31</c:v>
                </c:pt>
                <c:pt idx="10767">
                  <c:v>31</c:v>
                </c:pt>
                <c:pt idx="10768">
                  <c:v>34</c:v>
                </c:pt>
                <c:pt idx="10769">
                  <c:v>31</c:v>
                </c:pt>
                <c:pt idx="10770">
                  <c:v>34</c:v>
                </c:pt>
                <c:pt idx="10771">
                  <c:v>34</c:v>
                </c:pt>
                <c:pt idx="10772">
                  <c:v>31</c:v>
                </c:pt>
                <c:pt idx="10773">
                  <c:v>31</c:v>
                </c:pt>
                <c:pt idx="10774">
                  <c:v>31</c:v>
                </c:pt>
                <c:pt idx="10775">
                  <c:v>34</c:v>
                </c:pt>
                <c:pt idx="10776">
                  <c:v>31</c:v>
                </c:pt>
                <c:pt idx="10777">
                  <c:v>34</c:v>
                </c:pt>
                <c:pt idx="10778">
                  <c:v>34</c:v>
                </c:pt>
                <c:pt idx="10779">
                  <c:v>31</c:v>
                </c:pt>
                <c:pt idx="10780">
                  <c:v>34</c:v>
                </c:pt>
                <c:pt idx="10781">
                  <c:v>30</c:v>
                </c:pt>
                <c:pt idx="10782">
                  <c:v>33</c:v>
                </c:pt>
                <c:pt idx="10783">
                  <c:v>30</c:v>
                </c:pt>
                <c:pt idx="10784">
                  <c:v>33</c:v>
                </c:pt>
                <c:pt idx="10785">
                  <c:v>30</c:v>
                </c:pt>
                <c:pt idx="10786">
                  <c:v>33</c:v>
                </c:pt>
                <c:pt idx="10787">
                  <c:v>21</c:v>
                </c:pt>
                <c:pt idx="10788">
                  <c:v>21</c:v>
                </c:pt>
                <c:pt idx="10789">
                  <c:v>21</c:v>
                </c:pt>
                <c:pt idx="10790">
                  <c:v>21</c:v>
                </c:pt>
                <c:pt idx="10791">
                  <c:v>21</c:v>
                </c:pt>
                <c:pt idx="10792">
                  <c:v>30</c:v>
                </c:pt>
                <c:pt idx="10793">
                  <c:v>27</c:v>
                </c:pt>
                <c:pt idx="10794">
                  <c:v>27</c:v>
                </c:pt>
                <c:pt idx="10795">
                  <c:v>30</c:v>
                </c:pt>
                <c:pt idx="10796">
                  <c:v>31</c:v>
                </c:pt>
                <c:pt idx="10797">
                  <c:v>31</c:v>
                </c:pt>
                <c:pt idx="10798">
                  <c:v>27</c:v>
                </c:pt>
                <c:pt idx="10799">
                  <c:v>27</c:v>
                </c:pt>
                <c:pt idx="10800">
                  <c:v>25</c:v>
                </c:pt>
                <c:pt idx="10801">
                  <c:v>28</c:v>
                </c:pt>
                <c:pt idx="10802">
                  <c:v>26</c:v>
                </c:pt>
                <c:pt idx="10803">
                  <c:v>28</c:v>
                </c:pt>
                <c:pt idx="10804">
                  <c:v>24</c:v>
                </c:pt>
                <c:pt idx="10805">
                  <c:v>25</c:v>
                </c:pt>
                <c:pt idx="10806">
                  <c:v>25</c:v>
                </c:pt>
                <c:pt idx="10807">
                  <c:v>24</c:v>
                </c:pt>
                <c:pt idx="10808">
                  <c:v>28</c:v>
                </c:pt>
                <c:pt idx="10809">
                  <c:v>28</c:v>
                </c:pt>
                <c:pt idx="10810">
                  <c:v>26</c:v>
                </c:pt>
                <c:pt idx="10811">
                  <c:v>26</c:v>
                </c:pt>
                <c:pt idx="10812">
                  <c:v>24</c:v>
                </c:pt>
                <c:pt idx="10813">
                  <c:v>26</c:v>
                </c:pt>
                <c:pt idx="10814">
                  <c:v>26</c:v>
                </c:pt>
                <c:pt idx="10815">
                  <c:v>28</c:v>
                </c:pt>
                <c:pt idx="10816">
                  <c:v>28</c:v>
                </c:pt>
                <c:pt idx="10817">
                  <c:v>28</c:v>
                </c:pt>
                <c:pt idx="10818">
                  <c:v>28</c:v>
                </c:pt>
                <c:pt idx="10819">
                  <c:v>25</c:v>
                </c:pt>
                <c:pt idx="10820">
                  <c:v>23</c:v>
                </c:pt>
                <c:pt idx="10821">
                  <c:v>26</c:v>
                </c:pt>
                <c:pt idx="10822">
                  <c:v>28</c:v>
                </c:pt>
                <c:pt idx="10823">
                  <c:v>26</c:v>
                </c:pt>
                <c:pt idx="10824">
                  <c:v>28</c:v>
                </c:pt>
                <c:pt idx="10825">
                  <c:v>23</c:v>
                </c:pt>
                <c:pt idx="10826">
                  <c:v>28</c:v>
                </c:pt>
                <c:pt idx="10827">
                  <c:v>26</c:v>
                </c:pt>
                <c:pt idx="10828">
                  <c:v>28</c:v>
                </c:pt>
                <c:pt idx="10829">
                  <c:v>26</c:v>
                </c:pt>
                <c:pt idx="10830">
                  <c:v>25</c:v>
                </c:pt>
                <c:pt idx="10831">
                  <c:v>25</c:v>
                </c:pt>
                <c:pt idx="10832">
                  <c:v>20</c:v>
                </c:pt>
                <c:pt idx="10833">
                  <c:v>21</c:v>
                </c:pt>
                <c:pt idx="10834">
                  <c:v>18</c:v>
                </c:pt>
                <c:pt idx="10835">
                  <c:v>21</c:v>
                </c:pt>
                <c:pt idx="10836">
                  <c:v>20</c:v>
                </c:pt>
                <c:pt idx="10837">
                  <c:v>17</c:v>
                </c:pt>
                <c:pt idx="10838">
                  <c:v>17</c:v>
                </c:pt>
                <c:pt idx="10839">
                  <c:v>21</c:v>
                </c:pt>
                <c:pt idx="10840">
                  <c:v>21</c:v>
                </c:pt>
                <c:pt idx="10841">
                  <c:v>26</c:v>
                </c:pt>
                <c:pt idx="10842">
                  <c:v>20</c:v>
                </c:pt>
                <c:pt idx="10843">
                  <c:v>21</c:v>
                </c:pt>
                <c:pt idx="10844">
                  <c:v>26</c:v>
                </c:pt>
                <c:pt idx="10845">
                  <c:v>17</c:v>
                </c:pt>
                <c:pt idx="10846">
                  <c:v>24</c:v>
                </c:pt>
                <c:pt idx="10847">
                  <c:v>20</c:v>
                </c:pt>
                <c:pt idx="10848">
                  <c:v>24</c:v>
                </c:pt>
                <c:pt idx="10849">
                  <c:v>24</c:v>
                </c:pt>
                <c:pt idx="10850">
                  <c:v>20</c:v>
                </c:pt>
                <c:pt idx="10851">
                  <c:v>19</c:v>
                </c:pt>
                <c:pt idx="10852">
                  <c:v>17</c:v>
                </c:pt>
                <c:pt idx="10853">
                  <c:v>17</c:v>
                </c:pt>
                <c:pt idx="10854">
                  <c:v>19</c:v>
                </c:pt>
                <c:pt idx="10855">
                  <c:v>24</c:v>
                </c:pt>
                <c:pt idx="10856">
                  <c:v>24</c:v>
                </c:pt>
                <c:pt idx="10857">
                  <c:v>18</c:v>
                </c:pt>
                <c:pt idx="10858">
                  <c:v>18</c:v>
                </c:pt>
                <c:pt idx="10859">
                  <c:v>18</c:v>
                </c:pt>
                <c:pt idx="10860">
                  <c:v>24</c:v>
                </c:pt>
                <c:pt idx="10861">
                  <c:v>24</c:v>
                </c:pt>
                <c:pt idx="10862">
                  <c:v>18</c:v>
                </c:pt>
                <c:pt idx="10863">
                  <c:v>23</c:v>
                </c:pt>
                <c:pt idx="10864">
                  <c:v>18</c:v>
                </c:pt>
                <c:pt idx="10865">
                  <c:v>23</c:v>
                </c:pt>
                <c:pt idx="10866">
                  <c:v>18</c:v>
                </c:pt>
                <c:pt idx="10867">
                  <c:v>23</c:v>
                </c:pt>
                <c:pt idx="10868">
                  <c:v>23</c:v>
                </c:pt>
                <c:pt idx="10869">
                  <c:v>30</c:v>
                </c:pt>
                <c:pt idx="10870">
                  <c:v>30</c:v>
                </c:pt>
                <c:pt idx="10871">
                  <c:v>30</c:v>
                </c:pt>
                <c:pt idx="10872">
                  <c:v>30</c:v>
                </c:pt>
                <c:pt idx="10873">
                  <c:v>30</c:v>
                </c:pt>
                <c:pt idx="10874">
                  <c:v>30</c:v>
                </c:pt>
                <c:pt idx="10875">
                  <c:v>31</c:v>
                </c:pt>
                <c:pt idx="10876">
                  <c:v>28</c:v>
                </c:pt>
                <c:pt idx="10877">
                  <c:v>28</c:v>
                </c:pt>
                <c:pt idx="10878">
                  <c:v>31</c:v>
                </c:pt>
                <c:pt idx="10879">
                  <c:v>31</c:v>
                </c:pt>
                <c:pt idx="10880">
                  <c:v>29</c:v>
                </c:pt>
                <c:pt idx="10881">
                  <c:v>31</c:v>
                </c:pt>
                <c:pt idx="10882">
                  <c:v>31</c:v>
                </c:pt>
                <c:pt idx="10883">
                  <c:v>29</c:v>
                </c:pt>
                <c:pt idx="10884">
                  <c:v>31</c:v>
                </c:pt>
                <c:pt idx="10885">
                  <c:v>28</c:v>
                </c:pt>
                <c:pt idx="10886">
                  <c:v>29</c:v>
                </c:pt>
                <c:pt idx="10887">
                  <c:v>31</c:v>
                </c:pt>
                <c:pt idx="10888">
                  <c:v>28</c:v>
                </c:pt>
                <c:pt idx="10889">
                  <c:v>31</c:v>
                </c:pt>
                <c:pt idx="10890">
                  <c:v>31</c:v>
                </c:pt>
                <c:pt idx="10891">
                  <c:v>25</c:v>
                </c:pt>
                <c:pt idx="10892">
                  <c:v>25</c:v>
                </c:pt>
                <c:pt idx="10893">
                  <c:v>31</c:v>
                </c:pt>
                <c:pt idx="10894">
                  <c:v>31</c:v>
                </c:pt>
                <c:pt idx="10895">
                  <c:v>30</c:v>
                </c:pt>
                <c:pt idx="10896">
                  <c:v>30</c:v>
                </c:pt>
                <c:pt idx="10897">
                  <c:v>30</c:v>
                </c:pt>
                <c:pt idx="10898">
                  <c:v>30</c:v>
                </c:pt>
                <c:pt idx="10899">
                  <c:v>31</c:v>
                </c:pt>
                <c:pt idx="10900">
                  <c:v>31</c:v>
                </c:pt>
                <c:pt idx="10901">
                  <c:v>27</c:v>
                </c:pt>
                <c:pt idx="10902">
                  <c:v>27</c:v>
                </c:pt>
                <c:pt idx="10903">
                  <c:v>28</c:v>
                </c:pt>
                <c:pt idx="10904">
                  <c:v>29</c:v>
                </c:pt>
                <c:pt idx="10905">
                  <c:v>25</c:v>
                </c:pt>
                <c:pt idx="10906">
                  <c:v>28</c:v>
                </c:pt>
                <c:pt idx="10907">
                  <c:v>25</c:v>
                </c:pt>
                <c:pt idx="10908">
                  <c:v>25</c:v>
                </c:pt>
                <c:pt idx="10909">
                  <c:v>25</c:v>
                </c:pt>
                <c:pt idx="10910">
                  <c:v>25</c:v>
                </c:pt>
                <c:pt idx="10911">
                  <c:v>33</c:v>
                </c:pt>
                <c:pt idx="10912">
                  <c:v>31</c:v>
                </c:pt>
                <c:pt idx="10913">
                  <c:v>30</c:v>
                </c:pt>
                <c:pt idx="10914">
                  <c:v>26</c:v>
                </c:pt>
                <c:pt idx="10915">
                  <c:v>28</c:v>
                </c:pt>
                <c:pt idx="10916">
                  <c:v>28</c:v>
                </c:pt>
                <c:pt idx="10917">
                  <c:v>30</c:v>
                </c:pt>
                <c:pt idx="10918">
                  <c:v>31</c:v>
                </c:pt>
                <c:pt idx="10919">
                  <c:v>30</c:v>
                </c:pt>
                <c:pt idx="10920">
                  <c:v>26</c:v>
                </c:pt>
                <c:pt idx="10921">
                  <c:v>30</c:v>
                </c:pt>
                <c:pt idx="10922">
                  <c:v>30</c:v>
                </c:pt>
                <c:pt idx="10923">
                  <c:v>28</c:v>
                </c:pt>
                <c:pt idx="10924">
                  <c:v>28</c:v>
                </c:pt>
                <c:pt idx="10925">
                  <c:v>32</c:v>
                </c:pt>
                <c:pt idx="10926">
                  <c:v>30</c:v>
                </c:pt>
                <c:pt idx="10927">
                  <c:v>18</c:v>
                </c:pt>
                <c:pt idx="10928">
                  <c:v>18</c:v>
                </c:pt>
                <c:pt idx="10929">
                  <c:v>18</c:v>
                </c:pt>
                <c:pt idx="10930">
                  <c:v>17</c:v>
                </c:pt>
                <c:pt idx="10931">
                  <c:v>18</c:v>
                </c:pt>
                <c:pt idx="10932">
                  <c:v>17</c:v>
                </c:pt>
                <c:pt idx="10933">
                  <c:v>17</c:v>
                </c:pt>
                <c:pt idx="10934">
                  <c:v>17</c:v>
                </c:pt>
                <c:pt idx="10935">
                  <c:v>17</c:v>
                </c:pt>
                <c:pt idx="10936">
                  <c:v>17</c:v>
                </c:pt>
                <c:pt idx="10937">
                  <c:v>19</c:v>
                </c:pt>
                <c:pt idx="10938">
                  <c:v>17</c:v>
                </c:pt>
                <c:pt idx="10939">
                  <c:v>17</c:v>
                </c:pt>
                <c:pt idx="10940">
                  <c:v>18</c:v>
                </c:pt>
                <c:pt idx="10941">
                  <c:v>17</c:v>
                </c:pt>
                <c:pt idx="10942">
                  <c:v>17</c:v>
                </c:pt>
                <c:pt idx="10943">
                  <c:v>17</c:v>
                </c:pt>
                <c:pt idx="10944">
                  <c:v>17</c:v>
                </c:pt>
                <c:pt idx="10945">
                  <c:v>17</c:v>
                </c:pt>
                <c:pt idx="10946">
                  <c:v>18</c:v>
                </c:pt>
                <c:pt idx="10947">
                  <c:v>17</c:v>
                </c:pt>
                <c:pt idx="10948">
                  <c:v>17</c:v>
                </c:pt>
                <c:pt idx="10949">
                  <c:v>17</c:v>
                </c:pt>
                <c:pt idx="10950">
                  <c:v>17</c:v>
                </c:pt>
                <c:pt idx="10951">
                  <c:v>18</c:v>
                </c:pt>
                <c:pt idx="10952">
                  <c:v>17</c:v>
                </c:pt>
                <c:pt idx="10953">
                  <c:v>17</c:v>
                </c:pt>
                <c:pt idx="10954">
                  <c:v>17</c:v>
                </c:pt>
                <c:pt idx="10955">
                  <c:v>17</c:v>
                </c:pt>
                <c:pt idx="10956">
                  <c:v>19</c:v>
                </c:pt>
                <c:pt idx="10957">
                  <c:v>18</c:v>
                </c:pt>
                <c:pt idx="10958">
                  <c:v>19</c:v>
                </c:pt>
                <c:pt idx="10959">
                  <c:v>17</c:v>
                </c:pt>
                <c:pt idx="10960">
                  <c:v>18</c:v>
                </c:pt>
                <c:pt idx="10961">
                  <c:v>18</c:v>
                </c:pt>
                <c:pt idx="10962">
                  <c:v>18</c:v>
                </c:pt>
                <c:pt idx="10963">
                  <c:v>17</c:v>
                </c:pt>
                <c:pt idx="10964">
                  <c:v>18</c:v>
                </c:pt>
                <c:pt idx="10965">
                  <c:v>17</c:v>
                </c:pt>
                <c:pt idx="10966">
                  <c:v>18</c:v>
                </c:pt>
                <c:pt idx="10967">
                  <c:v>17</c:v>
                </c:pt>
                <c:pt idx="10968">
                  <c:v>18</c:v>
                </c:pt>
                <c:pt idx="10969">
                  <c:v>18</c:v>
                </c:pt>
                <c:pt idx="10970">
                  <c:v>17</c:v>
                </c:pt>
                <c:pt idx="10971">
                  <c:v>18</c:v>
                </c:pt>
                <c:pt idx="10972">
                  <c:v>18</c:v>
                </c:pt>
                <c:pt idx="10973">
                  <c:v>18</c:v>
                </c:pt>
                <c:pt idx="10974">
                  <c:v>18</c:v>
                </c:pt>
                <c:pt idx="10975">
                  <c:v>18</c:v>
                </c:pt>
                <c:pt idx="10976">
                  <c:v>17</c:v>
                </c:pt>
                <c:pt idx="10977">
                  <c:v>17</c:v>
                </c:pt>
                <c:pt idx="10978">
                  <c:v>17</c:v>
                </c:pt>
                <c:pt idx="10979">
                  <c:v>18</c:v>
                </c:pt>
                <c:pt idx="10980">
                  <c:v>18</c:v>
                </c:pt>
                <c:pt idx="10981">
                  <c:v>17</c:v>
                </c:pt>
                <c:pt idx="10982">
                  <c:v>17</c:v>
                </c:pt>
                <c:pt idx="10983">
                  <c:v>18</c:v>
                </c:pt>
                <c:pt idx="10984">
                  <c:v>18</c:v>
                </c:pt>
                <c:pt idx="10985">
                  <c:v>17</c:v>
                </c:pt>
                <c:pt idx="10986">
                  <c:v>17</c:v>
                </c:pt>
                <c:pt idx="10987">
                  <c:v>19</c:v>
                </c:pt>
                <c:pt idx="10988">
                  <c:v>18</c:v>
                </c:pt>
                <c:pt idx="10989">
                  <c:v>19</c:v>
                </c:pt>
                <c:pt idx="10990">
                  <c:v>18</c:v>
                </c:pt>
                <c:pt idx="10991">
                  <c:v>17</c:v>
                </c:pt>
                <c:pt idx="10992">
                  <c:v>17</c:v>
                </c:pt>
                <c:pt idx="10993">
                  <c:v>18</c:v>
                </c:pt>
                <c:pt idx="10994">
                  <c:v>17</c:v>
                </c:pt>
                <c:pt idx="10995">
                  <c:v>17</c:v>
                </c:pt>
                <c:pt idx="10996">
                  <c:v>18</c:v>
                </c:pt>
                <c:pt idx="10997">
                  <c:v>17</c:v>
                </c:pt>
                <c:pt idx="10998">
                  <c:v>17</c:v>
                </c:pt>
                <c:pt idx="10999">
                  <c:v>18</c:v>
                </c:pt>
                <c:pt idx="11000">
                  <c:v>18</c:v>
                </c:pt>
                <c:pt idx="11001">
                  <c:v>18</c:v>
                </c:pt>
                <c:pt idx="11002">
                  <c:v>17</c:v>
                </c:pt>
                <c:pt idx="11003">
                  <c:v>18</c:v>
                </c:pt>
                <c:pt idx="11004">
                  <c:v>18</c:v>
                </c:pt>
                <c:pt idx="11005">
                  <c:v>19</c:v>
                </c:pt>
                <c:pt idx="11006">
                  <c:v>17</c:v>
                </c:pt>
                <c:pt idx="11007">
                  <c:v>17</c:v>
                </c:pt>
                <c:pt idx="11008">
                  <c:v>18</c:v>
                </c:pt>
                <c:pt idx="11009">
                  <c:v>17</c:v>
                </c:pt>
                <c:pt idx="11010">
                  <c:v>18</c:v>
                </c:pt>
                <c:pt idx="11011">
                  <c:v>17</c:v>
                </c:pt>
                <c:pt idx="11012">
                  <c:v>17</c:v>
                </c:pt>
                <c:pt idx="11013">
                  <c:v>17</c:v>
                </c:pt>
                <c:pt idx="11014">
                  <c:v>17</c:v>
                </c:pt>
                <c:pt idx="11015">
                  <c:v>18</c:v>
                </c:pt>
                <c:pt idx="11016">
                  <c:v>17</c:v>
                </c:pt>
                <c:pt idx="11017">
                  <c:v>17</c:v>
                </c:pt>
                <c:pt idx="11018">
                  <c:v>17</c:v>
                </c:pt>
                <c:pt idx="11019">
                  <c:v>18</c:v>
                </c:pt>
                <c:pt idx="11020">
                  <c:v>17</c:v>
                </c:pt>
                <c:pt idx="11021">
                  <c:v>19</c:v>
                </c:pt>
                <c:pt idx="11022">
                  <c:v>18</c:v>
                </c:pt>
                <c:pt idx="11023">
                  <c:v>17</c:v>
                </c:pt>
                <c:pt idx="11024">
                  <c:v>18</c:v>
                </c:pt>
                <c:pt idx="11025">
                  <c:v>17</c:v>
                </c:pt>
                <c:pt idx="11026">
                  <c:v>18</c:v>
                </c:pt>
                <c:pt idx="11027">
                  <c:v>18</c:v>
                </c:pt>
                <c:pt idx="11028">
                  <c:v>17</c:v>
                </c:pt>
                <c:pt idx="11029">
                  <c:v>18</c:v>
                </c:pt>
                <c:pt idx="11030">
                  <c:v>17</c:v>
                </c:pt>
                <c:pt idx="11031">
                  <c:v>18</c:v>
                </c:pt>
                <c:pt idx="11032">
                  <c:v>18</c:v>
                </c:pt>
                <c:pt idx="11033">
                  <c:v>17</c:v>
                </c:pt>
                <c:pt idx="11034">
                  <c:v>17</c:v>
                </c:pt>
                <c:pt idx="11035">
                  <c:v>19</c:v>
                </c:pt>
                <c:pt idx="11036">
                  <c:v>18</c:v>
                </c:pt>
                <c:pt idx="11037">
                  <c:v>18</c:v>
                </c:pt>
                <c:pt idx="11038">
                  <c:v>17</c:v>
                </c:pt>
                <c:pt idx="11039">
                  <c:v>18</c:v>
                </c:pt>
                <c:pt idx="11040">
                  <c:v>17</c:v>
                </c:pt>
                <c:pt idx="11041">
                  <c:v>18</c:v>
                </c:pt>
                <c:pt idx="11042">
                  <c:v>17</c:v>
                </c:pt>
                <c:pt idx="11043">
                  <c:v>18</c:v>
                </c:pt>
                <c:pt idx="11044">
                  <c:v>18</c:v>
                </c:pt>
                <c:pt idx="11045">
                  <c:v>17</c:v>
                </c:pt>
                <c:pt idx="11046">
                  <c:v>18</c:v>
                </c:pt>
                <c:pt idx="11047">
                  <c:v>18</c:v>
                </c:pt>
                <c:pt idx="11048">
                  <c:v>17</c:v>
                </c:pt>
                <c:pt idx="11049">
                  <c:v>18</c:v>
                </c:pt>
                <c:pt idx="11050">
                  <c:v>17</c:v>
                </c:pt>
                <c:pt idx="11051">
                  <c:v>18</c:v>
                </c:pt>
                <c:pt idx="11052">
                  <c:v>17</c:v>
                </c:pt>
                <c:pt idx="11053">
                  <c:v>17</c:v>
                </c:pt>
                <c:pt idx="11054">
                  <c:v>18</c:v>
                </c:pt>
                <c:pt idx="11055">
                  <c:v>19</c:v>
                </c:pt>
                <c:pt idx="11056">
                  <c:v>18</c:v>
                </c:pt>
                <c:pt idx="11057">
                  <c:v>18</c:v>
                </c:pt>
                <c:pt idx="11058">
                  <c:v>17</c:v>
                </c:pt>
                <c:pt idx="11059">
                  <c:v>18</c:v>
                </c:pt>
                <c:pt idx="11060">
                  <c:v>17</c:v>
                </c:pt>
                <c:pt idx="11061">
                  <c:v>17</c:v>
                </c:pt>
                <c:pt idx="11062">
                  <c:v>18</c:v>
                </c:pt>
                <c:pt idx="11063">
                  <c:v>17</c:v>
                </c:pt>
                <c:pt idx="11064">
                  <c:v>17</c:v>
                </c:pt>
                <c:pt idx="11065">
                  <c:v>17</c:v>
                </c:pt>
                <c:pt idx="11066">
                  <c:v>17</c:v>
                </c:pt>
                <c:pt idx="11067">
                  <c:v>17</c:v>
                </c:pt>
                <c:pt idx="11068">
                  <c:v>17</c:v>
                </c:pt>
                <c:pt idx="11069">
                  <c:v>23</c:v>
                </c:pt>
                <c:pt idx="11070">
                  <c:v>23</c:v>
                </c:pt>
                <c:pt idx="11071">
                  <c:v>23</c:v>
                </c:pt>
                <c:pt idx="11072">
                  <c:v>23</c:v>
                </c:pt>
                <c:pt idx="11073">
                  <c:v>23</c:v>
                </c:pt>
                <c:pt idx="11074">
                  <c:v>23</c:v>
                </c:pt>
                <c:pt idx="11075">
                  <c:v>23</c:v>
                </c:pt>
                <c:pt idx="11076">
                  <c:v>23</c:v>
                </c:pt>
                <c:pt idx="11077">
                  <c:v>21</c:v>
                </c:pt>
                <c:pt idx="11078">
                  <c:v>23</c:v>
                </c:pt>
                <c:pt idx="11079">
                  <c:v>23</c:v>
                </c:pt>
                <c:pt idx="11080">
                  <c:v>23</c:v>
                </c:pt>
                <c:pt idx="11081">
                  <c:v>23</c:v>
                </c:pt>
                <c:pt idx="11082">
                  <c:v>23</c:v>
                </c:pt>
                <c:pt idx="11083">
                  <c:v>23</c:v>
                </c:pt>
                <c:pt idx="11084">
                  <c:v>23</c:v>
                </c:pt>
                <c:pt idx="11085">
                  <c:v>23</c:v>
                </c:pt>
                <c:pt idx="11086">
                  <c:v>23</c:v>
                </c:pt>
                <c:pt idx="11087">
                  <c:v>23</c:v>
                </c:pt>
                <c:pt idx="11088">
                  <c:v>23</c:v>
                </c:pt>
                <c:pt idx="11089">
                  <c:v>23</c:v>
                </c:pt>
                <c:pt idx="11090">
                  <c:v>23</c:v>
                </c:pt>
                <c:pt idx="11091">
                  <c:v>23</c:v>
                </c:pt>
                <c:pt idx="11092">
                  <c:v>18</c:v>
                </c:pt>
                <c:pt idx="11093">
                  <c:v>16</c:v>
                </c:pt>
                <c:pt idx="11094">
                  <c:v>16</c:v>
                </c:pt>
                <c:pt idx="11095">
                  <c:v>16</c:v>
                </c:pt>
                <c:pt idx="11096">
                  <c:v>18</c:v>
                </c:pt>
                <c:pt idx="11097">
                  <c:v>18</c:v>
                </c:pt>
                <c:pt idx="11098">
                  <c:v>18</c:v>
                </c:pt>
                <c:pt idx="11099">
                  <c:v>17</c:v>
                </c:pt>
                <c:pt idx="11100">
                  <c:v>17</c:v>
                </c:pt>
                <c:pt idx="11101">
                  <c:v>17</c:v>
                </c:pt>
                <c:pt idx="11102">
                  <c:v>17</c:v>
                </c:pt>
                <c:pt idx="11103">
                  <c:v>17</c:v>
                </c:pt>
                <c:pt idx="11104">
                  <c:v>17</c:v>
                </c:pt>
                <c:pt idx="11105">
                  <c:v>27</c:v>
                </c:pt>
                <c:pt idx="11106">
                  <c:v>27</c:v>
                </c:pt>
                <c:pt idx="11107">
                  <c:v>27</c:v>
                </c:pt>
                <c:pt idx="11108">
                  <c:v>27</c:v>
                </c:pt>
                <c:pt idx="11109">
                  <c:v>31</c:v>
                </c:pt>
                <c:pt idx="11110">
                  <c:v>26</c:v>
                </c:pt>
                <c:pt idx="11111">
                  <c:v>26</c:v>
                </c:pt>
                <c:pt idx="11112">
                  <c:v>30</c:v>
                </c:pt>
                <c:pt idx="11113">
                  <c:v>30</c:v>
                </c:pt>
                <c:pt idx="11114">
                  <c:v>30</c:v>
                </c:pt>
                <c:pt idx="11115">
                  <c:v>28</c:v>
                </c:pt>
                <c:pt idx="11116">
                  <c:v>28</c:v>
                </c:pt>
                <c:pt idx="11117">
                  <c:v>28</c:v>
                </c:pt>
                <c:pt idx="11118">
                  <c:v>28</c:v>
                </c:pt>
                <c:pt idx="11119">
                  <c:v>30</c:v>
                </c:pt>
                <c:pt idx="11120">
                  <c:v>30</c:v>
                </c:pt>
                <c:pt idx="11121">
                  <c:v>28</c:v>
                </c:pt>
                <c:pt idx="11122">
                  <c:v>29</c:v>
                </c:pt>
                <c:pt idx="11123">
                  <c:v>37</c:v>
                </c:pt>
                <c:pt idx="11124">
                  <c:v>28</c:v>
                </c:pt>
                <c:pt idx="11125">
                  <c:v>29</c:v>
                </c:pt>
                <c:pt idx="11126">
                  <c:v>37</c:v>
                </c:pt>
                <c:pt idx="11127">
                  <c:v>31</c:v>
                </c:pt>
                <c:pt idx="11128">
                  <c:v>29</c:v>
                </c:pt>
                <c:pt idx="11129">
                  <c:v>27</c:v>
                </c:pt>
                <c:pt idx="11130">
                  <c:v>29</c:v>
                </c:pt>
                <c:pt idx="11131">
                  <c:v>31</c:v>
                </c:pt>
                <c:pt idx="11132">
                  <c:v>29</c:v>
                </c:pt>
                <c:pt idx="11133">
                  <c:v>29</c:v>
                </c:pt>
                <c:pt idx="11134">
                  <c:v>27</c:v>
                </c:pt>
                <c:pt idx="11135">
                  <c:v>27</c:v>
                </c:pt>
                <c:pt idx="11136">
                  <c:v>29</c:v>
                </c:pt>
                <c:pt idx="11137">
                  <c:v>29</c:v>
                </c:pt>
                <c:pt idx="11138">
                  <c:v>31</c:v>
                </c:pt>
                <c:pt idx="11139">
                  <c:v>36</c:v>
                </c:pt>
                <c:pt idx="11140">
                  <c:v>36</c:v>
                </c:pt>
                <c:pt idx="11141">
                  <c:v>36</c:v>
                </c:pt>
                <c:pt idx="11142">
                  <c:v>24</c:v>
                </c:pt>
                <c:pt idx="11143">
                  <c:v>25</c:v>
                </c:pt>
                <c:pt idx="11144">
                  <c:v>27</c:v>
                </c:pt>
                <c:pt idx="11145">
                  <c:v>27</c:v>
                </c:pt>
                <c:pt idx="11146">
                  <c:v>19</c:v>
                </c:pt>
                <c:pt idx="11147">
                  <c:v>19</c:v>
                </c:pt>
                <c:pt idx="11148">
                  <c:v>19</c:v>
                </c:pt>
                <c:pt idx="11149">
                  <c:v>21</c:v>
                </c:pt>
                <c:pt idx="11150">
                  <c:v>19</c:v>
                </c:pt>
                <c:pt idx="11151">
                  <c:v>21</c:v>
                </c:pt>
                <c:pt idx="11152">
                  <c:v>21</c:v>
                </c:pt>
                <c:pt idx="11153">
                  <c:v>21</c:v>
                </c:pt>
                <c:pt idx="11154">
                  <c:v>19</c:v>
                </c:pt>
                <c:pt idx="11155">
                  <c:v>19</c:v>
                </c:pt>
                <c:pt idx="11156">
                  <c:v>19</c:v>
                </c:pt>
                <c:pt idx="11157">
                  <c:v>19</c:v>
                </c:pt>
                <c:pt idx="11158">
                  <c:v>21</c:v>
                </c:pt>
                <c:pt idx="11159">
                  <c:v>21</c:v>
                </c:pt>
                <c:pt idx="11160">
                  <c:v>21</c:v>
                </c:pt>
                <c:pt idx="11161">
                  <c:v>19</c:v>
                </c:pt>
                <c:pt idx="11162">
                  <c:v>21</c:v>
                </c:pt>
                <c:pt idx="11163">
                  <c:v>21</c:v>
                </c:pt>
                <c:pt idx="11164">
                  <c:v>21</c:v>
                </c:pt>
                <c:pt idx="11165">
                  <c:v>19</c:v>
                </c:pt>
                <c:pt idx="11166">
                  <c:v>19</c:v>
                </c:pt>
                <c:pt idx="11167">
                  <c:v>19</c:v>
                </c:pt>
                <c:pt idx="11168">
                  <c:v>19</c:v>
                </c:pt>
                <c:pt idx="11169">
                  <c:v>21</c:v>
                </c:pt>
                <c:pt idx="11170">
                  <c:v>19</c:v>
                </c:pt>
                <c:pt idx="11171">
                  <c:v>21</c:v>
                </c:pt>
                <c:pt idx="11172">
                  <c:v>19</c:v>
                </c:pt>
                <c:pt idx="11173">
                  <c:v>21</c:v>
                </c:pt>
                <c:pt idx="11174">
                  <c:v>21</c:v>
                </c:pt>
                <c:pt idx="11175">
                  <c:v>21</c:v>
                </c:pt>
                <c:pt idx="11176">
                  <c:v>19</c:v>
                </c:pt>
                <c:pt idx="11177">
                  <c:v>21</c:v>
                </c:pt>
                <c:pt idx="11178">
                  <c:v>18</c:v>
                </c:pt>
                <c:pt idx="11179">
                  <c:v>18</c:v>
                </c:pt>
                <c:pt idx="11180">
                  <c:v>18</c:v>
                </c:pt>
                <c:pt idx="11181">
                  <c:v>23</c:v>
                </c:pt>
                <c:pt idx="11182">
                  <c:v>15</c:v>
                </c:pt>
                <c:pt idx="11183">
                  <c:v>16</c:v>
                </c:pt>
                <c:pt idx="11184">
                  <c:v>15</c:v>
                </c:pt>
                <c:pt idx="11185">
                  <c:v>18</c:v>
                </c:pt>
                <c:pt idx="11186">
                  <c:v>18</c:v>
                </c:pt>
                <c:pt idx="11187">
                  <c:v>18</c:v>
                </c:pt>
                <c:pt idx="11188">
                  <c:v>18</c:v>
                </c:pt>
                <c:pt idx="11189">
                  <c:v>18</c:v>
                </c:pt>
                <c:pt idx="11190">
                  <c:v>18</c:v>
                </c:pt>
                <c:pt idx="11191">
                  <c:v>18</c:v>
                </c:pt>
                <c:pt idx="11192">
                  <c:v>18</c:v>
                </c:pt>
                <c:pt idx="11193">
                  <c:v>20</c:v>
                </c:pt>
                <c:pt idx="11194">
                  <c:v>20</c:v>
                </c:pt>
                <c:pt idx="11195">
                  <c:v>20</c:v>
                </c:pt>
                <c:pt idx="11196">
                  <c:v>20</c:v>
                </c:pt>
                <c:pt idx="11197">
                  <c:v>16</c:v>
                </c:pt>
                <c:pt idx="11198">
                  <c:v>20</c:v>
                </c:pt>
                <c:pt idx="11199">
                  <c:v>20</c:v>
                </c:pt>
                <c:pt idx="11200">
                  <c:v>15</c:v>
                </c:pt>
                <c:pt idx="11201">
                  <c:v>20</c:v>
                </c:pt>
                <c:pt idx="11202">
                  <c:v>20</c:v>
                </c:pt>
                <c:pt idx="11203">
                  <c:v>20</c:v>
                </c:pt>
                <c:pt idx="11204">
                  <c:v>19</c:v>
                </c:pt>
                <c:pt idx="11205">
                  <c:v>20</c:v>
                </c:pt>
                <c:pt idx="11206">
                  <c:v>19</c:v>
                </c:pt>
                <c:pt idx="11207">
                  <c:v>19</c:v>
                </c:pt>
                <c:pt idx="11208">
                  <c:v>21</c:v>
                </c:pt>
                <c:pt idx="11209">
                  <c:v>21</c:v>
                </c:pt>
                <c:pt idx="11210">
                  <c:v>21</c:v>
                </c:pt>
                <c:pt idx="11211">
                  <c:v>21</c:v>
                </c:pt>
                <c:pt idx="11212">
                  <c:v>21</c:v>
                </c:pt>
                <c:pt idx="11213">
                  <c:v>21</c:v>
                </c:pt>
                <c:pt idx="11214">
                  <c:v>19</c:v>
                </c:pt>
                <c:pt idx="11215">
                  <c:v>20</c:v>
                </c:pt>
                <c:pt idx="11216">
                  <c:v>31</c:v>
                </c:pt>
                <c:pt idx="11217">
                  <c:v>36</c:v>
                </c:pt>
                <c:pt idx="11218">
                  <c:v>36</c:v>
                </c:pt>
                <c:pt idx="11219">
                  <c:v>36</c:v>
                </c:pt>
                <c:pt idx="11220">
                  <c:v>33</c:v>
                </c:pt>
                <c:pt idx="11221">
                  <c:v>33</c:v>
                </c:pt>
                <c:pt idx="11222">
                  <c:v>35</c:v>
                </c:pt>
                <c:pt idx="11223">
                  <c:v>35</c:v>
                </c:pt>
                <c:pt idx="11224">
                  <c:v>36</c:v>
                </c:pt>
                <c:pt idx="11225">
                  <c:v>35</c:v>
                </c:pt>
                <c:pt idx="11226">
                  <c:v>33</c:v>
                </c:pt>
                <c:pt idx="11227">
                  <c:v>31</c:v>
                </c:pt>
                <c:pt idx="11228">
                  <c:v>36</c:v>
                </c:pt>
                <c:pt idx="11229">
                  <c:v>36</c:v>
                </c:pt>
                <c:pt idx="11230">
                  <c:v>31</c:v>
                </c:pt>
                <c:pt idx="11231">
                  <c:v>36</c:v>
                </c:pt>
                <c:pt idx="11232">
                  <c:v>36</c:v>
                </c:pt>
                <c:pt idx="11233">
                  <c:v>35</c:v>
                </c:pt>
                <c:pt idx="11234">
                  <c:v>33</c:v>
                </c:pt>
                <c:pt idx="11235">
                  <c:v>33</c:v>
                </c:pt>
                <c:pt idx="11236">
                  <c:v>36</c:v>
                </c:pt>
                <c:pt idx="11237">
                  <c:v>35</c:v>
                </c:pt>
                <c:pt idx="11238">
                  <c:v>33</c:v>
                </c:pt>
                <c:pt idx="11239">
                  <c:v>33</c:v>
                </c:pt>
                <c:pt idx="11240">
                  <c:v>36</c:v>
                </c:pt>
                <c:pt idx="11241">
                  <c:v>35</c:v>
                </c:pt>
                <c:pt idx="11242">
                  <c:v>33</c:v>
                </c:pt>
                <c:pt idx="11243">
                  <c:v>33</c:v>
                </c:pt>
                <c:pt idx="11244">
                  <c:v>33</c:v>
                </c:pt>
                <c:pt idx="11245">
                  <c:v>33</c:v>
                </c:pt>
                <c:pt idx="11246">
                  <c:v>22</c:v>
                </c:pt>
                <c:pt idx="11247">
                  <c:v>22</c:v>
                </c:pt>
                <c:pt idx="11248">
                  <c:v>24</c:v>
                </c:pt>
                <c:pt idx="11249">
                  <c:v>24</c:v>
                </c:pt>
                <c:pt idx="11250">
                  <c:v>24</c:v>
                </c:pt>
                <c:pt idx="11251">
                  <c:v>22</c:v>
                </c:pt>
                <c:pt idx="11252">
                  <c:v>24</c:v>
                </c:pt>
                <c:pt idx="11253">
                  <c:v>24</c:v>
                </c:pt>
                <c:pt idx="11254">
                  <c:v>24</c:v>
                </c:pt>
                <c:pt idx="11255">
                  <c:v>24</c:v>
                </c:pt>
                <c:pt idx="11256">
                  <c:v>24</c:v>
                </c:pt>
                <c:pt idx="11257">
                  <c:v>24</c:v>
                </c:pt>
                <c:pt idx="11258">
                  <c:v>24</c:v>
                </c:pt>
                <c:pt idx="11259">
                  <c:v>22</c:v>
                </c:pt>
                <c:pt idx="11260">
                  <c:v>24</c:v>
                </c:pt>
                <c:pt idx="11261">
                  <c:v>24</c:v>
                </c:pt>
                <c:pt idx="11262">
                  <c:v>24</c:v>
                </c:pt>
                <c:pt idx="11263">
                  <c:v>24</c:v>
                </c:pt>
                <c:pt idx="11264">
                  <c:v>24</c:v>
                </c:pt>
                <c:pt idx="11265">
                  <c:v>24</c:v>
                </c:pt>
                <c:pt idx="11266">
                  <c:v>24</c:v>
                </c:pt>
                <c:pt idx="11267">
                  <c:v>24</c:v>
                </c:pt>
                <c:pt idx="11268">
                  <c:v>26</c:v>
                </c:pt>
                <c:pt idx="11269">
                  <c:v>25</c:v>
                </c:pt>
                <c:pt idx="11270">
                  <c:v>25</c:v>
                </c:pt>
                <c:pt idx="11271">
                  <c:v>26</c:v>
                </c:pt>
                <c:pt idx="11272">
                  <c:v>26</c:v>
                </c:pt>
                <c:pt idx="11273">
                  <c:v>26</c:v>
                </c:pt>
                <c:pt idx="11274">
                  <c:v>26</c:v>
                </c:pt>
                <c:pt idx="11275">
                  <c:v>26</c:v>
                </c:pt>
                <c:pt idx="11276">
                  <c:v>25</c:v>
                </c:pt>
                <c:pt idx="11277">
                  <c:v>26</c:v>
                </c:pt>
                <c:pt idx="11278">
                  <c:v>26</c:v>
                </c:pt>
                <c:pt idx="11279">
                  <c:v>25</c:v>
                </c:pt>
                <c:pt idx="11280">
                  <c:v>26</c:v>
                </c:pt>
                <c:pt idx="11281">
                  <c:v>26</c:v>
                </c:pt>
                <c:pt idx="11282">
                  <c:v>25</c:v>
                </c:pt>
                <c:pt idx="11283">
                  <c:v>25</c:v>
                </c:pt>
                <c:pt idx="11284">
                  <c:v>26</c:v>
                </c:pt>
                <c:pt idx="11285">
                  <c:v>26</c:v>
                </c:pt>
                <c:pt idx="11286">
                  <c:v>26</c:v>
                </c:pt>
                <c:pt idx="11287">
                  <c:v>26</c:v>
                </c:pt>
                <c:pt idx="11288">
                  <c:v>25</c:v>
                </c:pt>
                <c:pt idx="11289">
                  <c:v>26</c:v>
                </c:pt>
                <c:pt idx="11290">
                  <c:v>25</c:v>
                </c:pt>
                <c:pt idx="11291">
                  <c:v>26</c:v>
                </c:pt>
                <c:pt idx="11292">
                  <c:v>26</c:v>
                </c:pt>
                <c:pt idx="11293">
                  <c:v>26</c:v>
                </c:pt>
                <c:pt idx="11294">
                  <c:v>26</c:v>
                </c:pt>
                <c:pt idx="11295">
                  <c:v>22</c:v>
                </c:pt>
                <c:pt idx="11296">
                  <c:v>23</c:v>
                </c:pt>
                <c:pt idx="11297">
                  <c:v>23</c:v>
                </c:pt>
                <c:pt idx="11298">
                  <c:v>22</c:v>
                </c:pt>
                <c:pt idx="11299">
                  <c:v>22</c:v>
                </c:pt>
                <c:pt idx="11300">
                  <c:v>22</c:v>
                </c:pt>
                <c:pt idx="11301">
                  <c:v>21</c:v>
                </c:pt>
                <c:pt idx="11302">
                  <c:v>21</c:v>
                </c:pt>
                <c:pt idx="11303">
                  <c:v>21</c:v>
                </c:pt>
                <c:pt idx="11304">
                  <c:v>21</c:v>
                </c:pt>
                <c:pt idx="11305">
                  <c:v>22</c:v>
                </c:pt>
                <c:pt idx="11306">
                  <c:v>22</c:v>
                </c:pt>
                <c:pt idx="11307">
                  <c:v>32</c:v>
                </c:pt>
                <c:pt idx="11308">
                  <c:v>30</c:v>
                </c:pt>
                <c:pt idx="11309">
                  <c:v>32</c:v>
                </c:pt>
                <c:pt idx="11310">
                  <c:v>32</c:v>
                </c:pt>
                <c:pt idx="11311">
                  <c:v>32</c:v>
                </c:pt>
                <c:pt idx="11312">
                  <c:v>32</c:v>
                </c:pt>
                <c:pt idx="11313">
                  <c:v>32</c:v>
                </c:pt>
                <c:pt idx="11314">
                  <c:v>32</c:v>
                </c:pt>
                <c:pt idx="11315">
                  <c:v>32</c:v>
                </c:pt>
                <c:pt idx="11316">
                  <c:v>32</c:v>
                </c:pt>
                <c:pt idx="11317">
                  <c:v>30</c:v>
                </c:pt>
                <c:pt idx="11318">
                  <c:v>31</c:v>
                </c:pt>
                <c:pt idx="11319">
                  <c:v>31</c:v>
                </c:pt>
                <c:pt idx="11320">
                  <c:v>31</c:v>
                </c:pt>
                <c:pt idx="11321">
                  <c:v>25</c:v>
                </c:pt>
                <c:pt idx="11322">
                  <c:v>25</c:v>
                </c:pt>
                <c:pt idx="11323">
                  <c:v>25</c:v>
                </c:pt>
                <c:pt idx="11324">
                  <c:v>25</c:v>
                </c:pt>
                <c:pt idx="11325">
                  <c:v>25</c:v>
                </c:pt>
                <c:pt idx="11326">
                  <c:v>25</c:v>
                </c:pt>
                <c:pt idx="11327">
                  <c:v>25</c:v>
                </c:pt>
                <c:pt idx="11328">
                  <c:v>25</c:v>
                </c:pt>
                <c:pt idx="11329">
                  <c:v>25</c:v>
                </c:pt>
                <c:pt idx="11330">
                  <c:v>40</c:v>
                </c:pt>
                <c:pt idx="11331">
                  <c:v>40</c:v>
                </c:pt>
                <c:pt idx="11332">
                  <c:v>40</c:v>
                </c:pt>
                <c:pt idx="11333">
                  <c:v>40</c:v>
                </c:pt>
                <c:pt idx="11334">
                  <c:v>40</c:v>
                </c:pt>
                <c:pt idx="11335">
                  <c:v>36</c:v>
                </c:pt>
                <c:pt idx="11336">
                  <c:v>40</c:v>
                </c:pt>
                <c:pt idx="11337">
                  <c:v>40</c:v>
                </c:pt>
                <c:pt idx="11338">
                  <c:v>36</c:v>
                </c:pt>
                <c:pt idx="11339">
                  <c:v>40</c:v>
                </c:pt>
                <c:pt idx="11340">
                  <c:v>40</c:v>
                </c:pt>
                <c:pt idx="11341">
                  <c:v>40</c:v>
                </c:pt>
                <c:pt idx="11342">
                  <c:v>39</c:v>
                </c:pt>
                <c:pt idx="11343">
                  <c:v>39</c:v>
                </c:pt>
                <c:pt idx="11344">
                  <c:v>39</c:v>
                </c:pt>
                <c:pt idx="11345">
                  <c:v>39</c:v>
                </c:pt>
                <c:pt idx="11346">
                  <c:v>40</c:v>
                </c:pt>
                <c:pt idx="11347">
                  <c:v>40</c:v>
                </c:pt>
                <c:pt idx="11348">
                  <c:v>40</c:v>
                </c:pt>
                <c:pt idx="11349">
                  <c:v>36</c:v>
                </c:pt>
                <c:pt idx="11350">
                  <c:v>40</c:v>
                </c:pt>
                <c:pt idx="11351">
                  <c:v>35</c:v>
                </c:pt>
                <c:pt idx="11352">
                  <c:v>40</c:v>
                </c:pt>
                <c:pt idx="11353">
                  <c:v>35</c:v>
                </c:pt>
                <c:pt idx="11354">
                  <c:v>40</c:v>
                </c:pt>
                <c:pt idx="11355">
                  <c:v>40</c:v>
                </c:pt>
                <c:pt idx="11356">
                  <c:v>36</c:v>
                </c:pt>
                <c:pt idx="11357">
                  <c:v>39</c:v>
                </c:pt>
                <c:pt idx="11358">
                  <c:v>35</c:v>
                </c:pt>
                <c:pt idx="11359">
                  <c:v>36</c:v>
                </c:pt>
                <c:pt idx="11360">
                  <c:v>39</c:v>
                </c:pt>
                <c:pt idx="11361">
                  <c:v>39</c:v>
                </c:pt>
                <c:pt idx="11362">
                  <c:v>14</c:v>
                </c:pt>
                <c:pt idx="11363">
                  <c:v>14</c:v>
                </c:pt>
                <c:pt idx="11364">
                  <c:v>14</c:v>
                </c:pt>
                <c:pt idx="11365">
                  <c:v>33</c:v>
                </c:pt>
                <c:pt idx="11366">
                  <c:v>32</c:v>
                </c:pt>
                <c:pt idx="11367">
                  <c:v>28</c:v>
                </c:pt>
                <c:pt idx="11368">
                  <c:v>28</c:v>
                </c:pt>
                <c:pt idx="11369">
                  <c:v>26</c:v>
                </c:pt>
                <c:pt idx="11370">
                  <c:v>26</c:v>
                </c:pt>
                <c:pt idx="11371">
                  <c:v>32</c:v>
                </c:pt>
                <c:pt idx="11372">
                  <c:v>28</c:v>
                </c:pt>
                <c:pt idx="11373">
                  <c:v>28</c:v>
                </c:pt>
                <c:pt idx="11374">
                  <c:v>24</c:v>
                </c:pt>
                <c:pt idx="11375">
                  <c:v>24</c:v>
                </c:pt>
                <c:pt idx="11376">
                  <c:v>24</c:v>
                </c:pt>
                <c:pt idx="11377">
                  <c:v>24</c:v>
                </c:pt>
                <c:pt idx="11378">
                  <c:v>24</c:v>
                </c:pt>
                <c:pt idx="11379">
                  <c:v>24</c:v>
                </c:pt>
                <c:pt idx="11380">
                  <c:v>21</c:v>
                </c:pt>
                <c:pt idx="11381">
                  <c:v>21</c:v>
                </c:pt>
                <c:pt idx="11382">
                  <c:v>21</c:v>
                </c:pt>
                <c:pt idx="11383">
                  <c:v>21</c:v>
                </c:pt>
                <c:pt idx="11384">
                  <c:v>21</c:v>
                </c:pt>
                <c:pt idx="11385">
                  <c:v>21</c:v>
                </c:pt>
                <c:pt idx="11386">
                  <c:v>21</c:v>
                </c:pt>
                <c:pt idx="11387">
                  <c:v>21</c:v>
                </c:pt>
                <c:pt idx="11388">
                  <c:v>21</c:v>
                </c:pt>
                <c:pt idx="11389">
                  <c:v>19</c:v>
                </c:pt>
                <c:pt idx="11390">
                  <c:v>19</c:v>
                </c:pt>
                <c:pt idx="11391">
                  <c:v>19</c:v>
                </c:pt>
                <c:pt idx="11392">
                  <c:v>19</c:v>
                </c:pt>
                <c:pt idx="11393">
                  <c:v>19</c:v>
                </c:pt>
                <c:pt idx="11394">
                  <c:v>18</c:v>
                </c:pt>
                <c:pt idx="11395">
                  <c:v>18</c:v>
                </c:pt>
                <c:pt idx="11396">
                  <c:v>23</c:v>
                </c:pt>
                <c:pt idx="11397">
                  <c:v>23</c:v>
                </c:pt>
                <c:pt idx="11398">
                  <c:v>23</c:v>
                </c:pt>
                <c:pt idx="11399">
                  <c:v>23</c:v>
                </c:pt>
                <c:pt idx="11400">
                  <c:v>24</c:v>
                </c:pt>
                <c:pt idx="11401">
                  <c:v>23</c:v>
                </c:pt>
                <c:pt idx="11402">
                  <c:v>23</c:v>
                </c:pt>
                <c:pt idx="11403">
                  <c:v>23</c:v>
                </c:pt>
                <c:pt idx="11404">
                  <c:v>23</c:v>
                </c:pt>
                <c:pt idx="11405">
                  <c:v>23</c:v>
                </c:pt>
                <c:pt idx="11406">
                  <c:v>24</c:v>
                </c:pt>
                <c:pt idx="11407">
                  <c:v>23</c:v>
                </c:pt>
                <c:pt idx="11408">
                  <c:v>20</c:v>
                </c:pt>
                <c:pt idx="11409">
                  <c:v>20</c:v>
                </c:pt>
                <c:pt idx="11410">
                  <c:v>20</c:v>
                </c:pt>
                <c:pt idx="11411">
                  <c:v>21</c:v>
                </c:pt>
                <c:pt idx="11412">
                  <c:v>22</c:v>
                </c:pt>
                <c:pt idx="11413">
                  <c:v>22</c:v>
                </c:pt>
                <c:pt idx="11414">
                  <c:v>22</c:v>
                </c:pt>
                <c:pt idx="11415">
                  <c:v>24</c:v>
                </c:pt>
                <c:pt idx="11416">
                  <c:v>23</c:v>
                </c:pt>
                <c:pt idx="11417">
                  <c:v>25</c:v>
                </c:pt>
                <c:pt idx="11418">
                  <c:v>24</c:v>
                </c:pt>
                <c:pt idx="11419">
                  <c:v>24</c:v>
                </c:pt>
                <c:pt idx="11420">
                  <c:v>24</c:v>
                </c:pt>
                <c:pt idx="11421">
                  <c:v>24</c:v>
                </c:pt>
                <c:pt idx="11422">
                  <c:v>22</c:v>
                </c:pt>
                <c:pt idx="11423">
                  <c:v>22</c:v>
                </c:pt>
                <c:pt idx="11424">
                  <c:v>24</c:v>
                </c:pt>
                <c:pt idx="11425">
                  <c:v>23</c:v>
                </c:pt>
                <c:pt idx="11426">
                  <c:v>24</c:v>
                </c:pt>
                <c:pt idx="11427">
                  <c:v>22</c:v>
                </c:pt>
                <c:pt idx="11428">
                  <c:v>21</c:v>
                </c:pt>
                <c:pt idx="11429">
                  <c:v>22</c:v>
                </c:pt>
                <c:pt idx="11430">
                  <c:v>22</c:v>
                </c:pt>
                <c:pt idx="11431">
                  <c:v>22</c:v>
                </c:pt>
                <c:pt idx="11432">
                  <c:v>22</c:v>
                </c:pt>
                <c:pt idx="11433">
                  <c:v>22</c:v>
                </c:pt>
                <c:pt idx="11434">
                  <c:v>22</c:v>
                </c:pt>
                <c:pt idx="11435">
                  <c:v>22</c:v>
                </c:pt>
                <c:pt idx="11436">
                  <c:v>21</c:v>
                </c:pt>
                <c:pt idx="11437">
                  <c:v>21</c:v>
                </c:pt>
                <c:pt idx="11438">
                  <c:v>21</c:v>
                </c:pt>
                <c:pt idx="11439">
                  <c:v>21</c:v>
                </c:pt>
                <c:pt idx="11440">
                  <c:v>21</c:v>
                </c:pt>
                <c:pt idx="11441">
                  <c:v>21</c:v>
                </c:pt>
                <c:pt idx="11442">
                  <c:v>22</c:v>
                </c:pt>
                <c:pt idx="11443">
                  <c:v>22</c:v>
                </c:pt>
                <c:pt idx="11444">
                  <c:v>22</c:v>
                </c:pt>
                <c:pt idx="11445">
                  <c:v>22</c:v>
                </c:pt>
                <c:pt idx="11446">
                  <c:v>22</c:v>
                </c:pt>
                <c:pt idx="11447">
                  <c:v>22</c:v>
                </c:pt>
                <c:pt idx="11448">
                  <c:v>21</c:v>
                </c:pt>
                <c:pt idx="11449">
                  <c:v>21</c:v>
                </c:pt>
                <c:pt idx="11450">
                  <c:v>21</c:v>
                </c:pt>
                <c:pt idx="11451">
                  <c:v>23</c:v>
                </c:pt>
                <c:pt idx="11452">
                  <c:v>25</c:v>
                </c:pt>
                <c:pt idx="11453">
                  <c:v>23</c:v>
                </c:pt>
                <c:pt idx="11454">
                  <c:v>23</c:v>
                </c:pt>
                <c:pt idx="11455">
                  <c:v>28</c:v>
                </c:pt>
                <c:pt idx="11456">
                  <c:v>25</c:v>
                </c:pt>
                <c:pt idx="11457">
                  <c:v>28</c:v>
                </c:pt>
                <c:pt idx="11458">
                  <c:v>28</c:v>
                </c:pt>
                <c:pt idx="11459">
                  <c:v>23</c:v>
                </c:pt>
                <c:pt idx="11460">
                  <c:v>23</c:v>
                </c:pt>
                <c:pt idx="11461">
                  <c:v>27</c:v>
                </c:pt>
                <c:pt idx="11462">
                  <c:v>23</c:v>
                </c:pt>
                <c:pt idx="11463">
                  <c:v>27</c:v>
                </c:pt>
                <c:pt idx="11464">
                  <c:v>23</c:v>
                </c:pt>
                <c:pt idx="11465">
                  <c:v>24</c:v>
                </c:pt>
                <c:pt idx="11466">
                  <c:v>24</c:v>
                </c:pt>
                <c:pt idx="11467">
                  <c:v>27</c:v>
                </c:pt>
                <c:pt idx="11468">
                  <c:v>23</c:v>
                </c:pt>
                <c:pt idx="11469">
                  <c:v>27</c:v>
                </c:pt>
                <c:pt idx="11470">
                  <c:v>24</c:v>
                </c:pt>
                <c:pt idx="11471">
                  <c:v>23</c:v>
                </c:pt>
                <c:pt idx="11472">
                  <c:v>27</c:v>
                </c:pt>
                <c:pt idx="11473">
                  <c:v>24</c:v>
                </c:pt>
                <c:pt idx="11474">
                  <c:v>27</c:v>
                </c:pt>
                <c:pt idx="11475">
                  <c:v>23</c:v>
                </c:pt>
                <c:pt idx="11476">
                  <c:v>26</c:v>
                </c:pt>
                <c:pt idx="11477">
                  <c:v>26</c:v>
                </c:pt>
                <c:pt idx="11478">
                  <c:v>26</c:v>
                </c:pt>
                <c:pt idx="11479">
                  <c:v>26</c:v>
                </c:pt>
                <c:pt idx="11480">
                  <c:v>26</c:v>
                </c:pt>
                <c:pt idx="11481">
                  <c:v>26</c:v>
                </c:pt>
                <c:pt idx="11482">
                  <c:v>26</c:v>
                </c:pt>
                <c:pt idx="11483">
                  <c:v>34</c:v>
                </c:pt>
                <c:pt idx="11484">
                  <c:v>32</c:v>
                </c:pt>
                <c:pt idx="11485">
                  <c:v>27</c:v>
                </c:pt>
                <c:pt idx="11486">
                  <c:v>32</c:v>
                </c:pt>
                <c:pt idx="11487">
                  <c:v>32</c:v>
                </c:pt>
                <c:pt idx="11488">
                  <c:v>31</c:v>
                </c:pt>
                <c:pt idx="11489">
                  <c:v>26</c:v>
                </c:pt>
                <c:pt idx="11490">
                  <c:v>28</c:v>
                </c:pt>
                <c:pt idx="11491">
                  <c:v>34</c:v>
                </c:pt>
                <c:pt idx="11492">
                  <c:v>28</c:v>
                </c:pt>
                <c:pt idx="11493">
                  <c:v>28</c:v>
                </c:pt>
                <c:pt idx="11494">
                  <c:v>27</c:v>
                </c:pt>
                <c:pt idx="11495">
                  <c:v>28</c:v>
                </c:pt>
                <c:pt idx="11496">
                  <c:v>34</c:v>
                </c:pt>
                <c:pt idx="11497">
                  <c:v>34</c:v>
                </c:pt>
                <c:pt idx="11498">
                  <c:v>26</c:v>
                </c:pt>
                <c:pt idx="11499">
                  <c:v>28</c:v>
                </c:pt>
                <c:pt idx="11500">
                  <c:v>28</c:v>
                </c:pt>
                <c:pt idx="11501">
                  <c:v>28</c:v>
                </c:pt>
                <c:pt idx="11502">
                  <c:v>27</c:v>
                </c:pt>
                <c:pt idx="11503">
                  <c:v>25</c:v>
                </c:pt>
                <c:pt idx="11504">
                  <c:v>28</c:v>
                </c:pt>
                <c:pt idx="11505">
                  <c:v>27</c:v>
                </c:pt>
                <c:pt idx="11506">
                  <c:v>26</c:v>
                </c:pt>
                <c:pt idx="11507">
                  <c:v>28</c:v>
                </c:pt>
                <c:pt idx="11508">
                  <c:v>19</c:v>
                </c:pt>
                <c:pt idx="11509">
                  <c:v>19</c:v>
                </c:pt>
                <c:pt idx="11510">
                  <c:v>19</c:v>
                </c:pt>
                <c:pt idx="11511">
                  <c:v>31</c:v>
                </c:pt>
                <c:pt idx="11512">
                  <c:v>27</c:v>
                </c:pt>
                <c:pt idx="11513">
                  <c:v>27</c:v>
                </c:pt>
                <c:pt idx="11514">
                  <c:v>22</c:v>
                </c:pt>
                <c:pt idx="11515">
                  <c:v>24</c:v>
                </c:pt>
                <c:pt idx="11516">
                  <c:v>21</c:v>
                </c:pt>
                <c:pt idx="11517">
                  <c:v>30</c:v>
                </c:pt>
                <c:pt idx="11518">
                  <c:v>25</c:v>
                </c:pt>
                <c:pt idx="11519">
                  <c:v>24</c:v>
                </c:pt>
                <c:pt idx="11520">
                  <c:v>25</c:v>
                </c:pt>
                <c:pt idx="11521">
                  <c:v>30</c:v>
                </c:pt>
                <c:pt idx="11522">
                  <c:v>21</c:v>
                </c:pt>
                <c:pt idx="11523">
                  <c:v>19</c:v>
                </c:pt>
                <c:pt idx="11524">
                  <c:v>19</c:v>
                </c:pt>
                <c:pt idx="11525">
                  <c:v>19</c:v>
                </c:pt>
                <c:pt idx="11526">
                  <c:v>27</c:v>
                </c:pt>
                <c:pt idx="11527">
                  <c:v>22</c:v>
                </c:pt>
                <c:pt idx="11528">
                  <c:v>27</c:v>
                </c:pt>
                <c:pt idx="11529">
                  <c:v>24</c:v>
                </c:pt>
                <c:pt idx="11530">
                  <c:v>25</c:v>
                </c:pt>
                <c:pt idx="11531">
                  <c:v>21</c:v>
                </c:pt>
                <c:pt idx="11532">
                  <c:v>25</c:v>
                </c:pt>
                <c:pt idx="11533">
                  <c:v>21</c:v>
                </c:pt>
                <c:pt idx="11534">
                  <c:v>24</c:v>
                </c:pt>
                <c:pt idx="11535">
                  <c:v>34</c:v>
                </c:pt>
                <c:pt idx="11536">
                  <c:v>34</c:v>
                </c:pt>
                <c:pt idx="11537">
                  <c:v>35</c:v>
                </c:pt>
                <c:pt idx="11538">
                  <c:v>34</c:v>
                </c:pt>
                <c:pt idx="11539">
                  <c:v>35</c:v>
                </c:pt>
                <c:pt idx="11540">
                  <c:v>34</c:v>
                </c:pt>
                <c:pt idx="11541">
                  <c:v>28</c:v>
                </c:pt>
                <c:pt idx="11542">
                  <c:v>28</c:v>
                </c:pt>
                <c:pt idx="11543">
                  <c:v>28</c:v>
                </c:pt>
                <c:pt idx="11544">
                  <c:v>28</c:v>
                </c:pt>
                <c:pt idx="11545">
                  <c:v>28</c:v>
                </c:pt>
                <c:pt idx="11546">
                  <c:v>28</c:v>
                </c:pt>
                <c:pt idx="11547">
                  <c:v>28</c:v>
                </c:pt>
                <c:pt idx="11548">
                  <c:v>28</c:v>
                </c:pt>
                <c:pt idx="11549">
                  <c:v>28</c:v>
                </c:pt>
                <c:pt idx="11550">
                  <c:v>28</c:v>
                </c:pt>
                <c:pt idx="11551">
                  <c:v>24</c:v>
                </c:pt>
                <c:pt idx="11552">
                  <c:v>24</c:v>
                </c:pt>
                <c:pt idx="11553">
                  <c:v>30</c:v>
                </c:pt>
                <c:pt idx="11554">
                  <c:v>24</c:v>
                </c:pt>
                <c:pt idx="11555">
                  <c:v>24</c:v>
                </c:pt>
                <c:pt idx="11556">
                  <c:v>24</c:v>
                </c:pt>
                <c:pt idx="11557">
                  <c:v>31</c:v>
                </c:pt>
                <c:pt idx="11558">
                  <c:v>31</c:v>
                </c:pt>
                <c:pt idx="11559">
                  <c:v>24</c:v>
                </c:pt>
                <c:pt idx="11560">
                  <c:v>24</c:v>
                </c:pt>
                <c:pt idx="11561">
                  <c:v>31</c:v>
                </c:pt>
                <c:pt idx="11562">
                  <c:v>25</c:v>
                </c:pt>
                <c:pt idx="11563">
                  <c:v>30</c:v>
                </c:pt>
                <c:pt idx="11564">
                  <c:v>30</c:v>
                </c:pt>
                <c:pt idx="11565">
                  <c:v>31</c:v>
                </c:pt>
                <c:pt idx="11566">
                  <c:v>24</c:v>
                </c:pt>
                <c:pt idx="11567">
                  <c:v>31</c:v>
                </c:pt>
                <c:pt idx="11568">
                  <c:v>31</c:v>
                </c:pt>
                <c:pt idx="11569">
                  <c:v>24</c:v>
                </c:pt>
                <c:pt idx="11570">
                  <c:v>25</c:v>
                </c:pt>
                <c:pt idx="11571">
                  <c:v>25</c:v>
                </c:pt>
                <c:pt idx="11572">
                  <c:v>30</c:v>
                </c:pt>
                <c:pt idx="11573">
                  <c:v>31</c:v>
                </c:pt>
                <c:pt idx="11574">
                  <c:v>24</c:v>
                </c:pt>
                <c:pt idx="11575">
                  <c:v>24</c:v>
                </c:pt>
                <c:pt idx="11576">
                  <c:v>25</c:v>
                </c:pt>
                <c:pt idx="11577">
                  <c:v>30</c:v>
                </c:pt>
                <c:pt idx="11578">
                  <c:v>25</c:v>
                </c:pt>
                <c:pt idx="11579">
                  <c:v>30</c:v>
                </c:pt>
                <c:pt idx="11580">
                  <c:v>25</c:v>
                </c:pt>
                <c:pt idx="11581">
                  <c:v>24</c:v>
                </c:pt>
                <c:pt idx="11582">
                  <c:v>30</c:v>
                </c:pt>
                <c:pt idx="11583">
                  <c:v>25</c:v>
                </c:pt>
                <c:pt idx="11584">
                  <c:v>29</c:v>
                </c:pt>
                <c:pt idx="11585">
                  <c:v>26</c:v>
                </c:pt>
                <c:pt idx="11586">
                  <c:v>26</c:v>
                </c:pt>
                <c:pt idx="11587">
                  <c:v>23</c:v>
                </c:pt>
                <c:pt idx="11588">
                  <c:v>23</c:v>
                </c:pt>
                <c:pt idx="11589">
                  <c:v>28</c:v>
                </c:pt>
                <c:pt idx="11590">
                  <c:v>23</c:v>
                </c:pt>
                <c:pt idx="11591">
                  <c:v>31</c:v>
                </c:pt>
                <c:pt idx="11592">
                  <c:v>31</c:v>
                </c:pt>
                <c:pt idx="11593">
                  <c:v>28</c:v>
                </c:pt>
                <c:pt idx="11594">
                  <c:v>23</c:v>
                </c:pt>
                <c:pt idx="11595">
                  <c:v>26</c:v>
                </c:pt>
                <c:pt idx="11596">
                  <c:v>28</c:v>
                </c:pt>
                <c:pt idx="11597">
                  <c:v>28</c:v>
                </c:pt>
                <c:pt idx="11598">
                  <c:v>29</c:v>
                </c:pt>
                <c:pt idx="11599">
                  <c:v>31</c:v>
                </c:pt>
                <c:pt idx="11600">
                  <c:v>30</c:v>
                </c:pt>
                <c:pt idx="11601">
                  <c:v>29</c:v>
                </c:pt>
                <c:pt idx="11602">
                  <c:v>29</c:v>
                </c:pt>
                <c:pt idx="11603">
                  <c:v>29</c:v>
                </c:pt>
                <c:pt idx="11604">
                  <c:v>30</c:v>
                </c:pt>
                <c:pt idx="11605">
                  <c:v>26</c:v>
                </c:pt>
                <c:pt idx="11606">
                  <c:v>24</c:v>
                </c:pt>
                <c:pt idx="11607">
                  <c:v>24</c:v>
                </c:pt>
                <c:pt idx="11608">
                  <c:v>25</c:v>
                </c:pt>
                <c:pt idx="11609">
                  <c:v>31</c:v>
                </c:pt>
                <c:pt idx="11610">
                  <c:v>24</c:v>
                </c:pt>
                <c:pt idx="11611">
                  <c:v>25</c:v>
                </c:pt>
                <c:pt idx="11612">
                  <c:v>31</c:v>
                </c:pt>
                <c:pt idx="11613">
                  <c:v>31</c:v>
                </c:pt>
                <c:pt idx="11614">
                  <c:v>26</c:v>
                </c:pt>
                <c:pt idx="11615">
                  <c:v>26</c:v>
                </c:pt>
                <c:pt idx="11616">
                  <c:v>31</c:v>
                </c:pt>
                <c:pt idx="11617">
                  <c:v>26</c:v>
                </c:pt>
                <c:pt idx="11618">
                  <c:v>26</c:v>
                </c:pt>
                <c:pt idx="11619">
                  <c:v>31</c:v>
                </c:pt>
                <c:pt idx="11620">
                  <c:v>31</c:v>
                </c:pt>
                <c:pt idx="11621">
                  <c:v>26</c:v>
                </c:pt>
                <c:pt idx="11622">
                  <c:v>31</c:v>
                </c:pt>
                <c:pt idx="11623">
                  <c:v>25</c:v>
                </c:pt>
                <c:pt idx="11624">
                  <c:v>25</c:v>
                </c:pt>
                <c:pt idx="11625">
                  <c:v>25</c:v>
                </c:pt>
                <c:pt idx="11626">
                  <c:v>25</c:v>
                </c:pt>
                <c:pt idx="11627">
                  <c:v>26</c:v>
                </c:pt>
                <c:pt idx="11628">
                  <c:v>25</c:v>
                </c:pt>
                <c:pt idx="11629">
                  <c:v>25</c:v>
                </c:pt>
                <c:pt idx="11630">
                  <c:v>26</c:v>
                </c:pt>
                <c:pt idx="11631">
                  <c:v>25</c:v>
                </c:pt>
                <c:pt idx="11632">
                  <c:v>25</c:v>
                </c:pt>
                <c:pt idx="11633">
                  <c:v>25</c:v>
                </c:pt>
                <c:pt idx="11634">
                  <c:v>26</c:v>
                </c:pt>
                <c:pt idx="11635">
                  <c:v>26</c:v>
                </c:pt>
                <c:pt idx="11636">
                  <c:v>25</c:v>
                </c:pt>
                <c:pt idx="11637">
                  <c:v>25</c:v>
                </c:pt>
                <c:pt idx="11638">
                  <c:v>26</c:v>
                </c:pt>
                <c:pt idx="11639">
                  <c:v>25</c:v>
                </c:pt>
                <c:pt idx="11640">
                  <c:v>23</c:v>
                </c:pt>
                <c:pt idx="11641">
                  <c:v>33</c:v>
                </c:pt>
                <c:pt idx="11642">
                  <c:v>33</c:v>
                </c:pt>
                <c:pt idx="11643">
                  <c:v>33</c:v>
                </c:pt>
                <c:pt idx="11644">
                  <c:v>33</c:v>
                </c:pt>
                <c:pt idx="11645">
                  <c:v>33</c:v>
                </c:pt>
                <c:pt idx="11646">
                  <c:v>33</c:v>
                </c:pt>
                <c:pt idx="11647">
                  <c:v>33</c:v>
                </c:pt>
                <c:pt idx="11648">
                  <c:v>33</c:v>
                </c:pt>
                <c:pt idx="11649">
                  <c:v>33</c:v>
                </c:pt>
                <c:pt idx="11650">
                  <c:v>33</c:v>
                </c:pt>
                <c:pt idx="11651">
                  <c:v>25</c:v>
                </c:pt>
                <c:pt idx="11652">
                  <c:v>25</c:v>
                </c:pt>
                <c:pt idx="11653">
                  <c:v>24</c:v>
                </c:pt>
                <c:pt idx="11654">
                  <c:v>24</c:v>
                </c:pt>
                <c:pt idx="11655">
                  <c:v>24</c:v>
                </c:pt>
                <c:pt idx="11656">
                  <c:v>24</c:v>
                </c:pt>
                <c:pt idx="11657">
                  <c:v>24</c:v>
                </c:pt>
                <c:pt idx="11658">
                  <c:v>24</c:v>
                </c:pt>
                <c:pt idx="11659">
                  <c:v>21</c:v>
                </c:pt>
                <c:pt idx="11660">
                  <c:v>20</c:v>
                </c:pt>
                <c:pt idx="11661">
                  <c:v>20</c:v>
                </c:pt>
                <c:pt idx="11662">
                  <c:v>21</c:v>
                </c:pt>
                <c:pt idx="11663">
                  <c:v>21</c:v>
                </c:pt>
                <c:pt idx="11664">
                  <c:v>20</c:v>
                </c:pt>
                <c:pt idx="11665">
                  <c:v>20</c:v>
                </c:pt>
                <c:pt idx="11666">
                  <c:v>20</c:v>
                </c:pt>
                <c:pt idx="11667">
                  <c:v>20</c:v>
                </c:pt>
                <c:pt idx="11668">
                  <c:v>21</c:v>
                </c:pt>
                <c:pt idx="11669">
                  <c:v>20</c:v>
                </c:pt>
                <c:pt idx="11670">
                  <c:v>20</c:v>
                </c:pt>
                <c:pt idx="11671">
                  <c:v>20</c:v>
                </c:pt>
                <c:pt idx="11672">
                  <c:v>21</c:v>
                </c:pt>
                <c:pt idx="11673">
                  <c:v>20</c:v>
                </c:pt>
                <c:pt idx="11674">
                  <c:v>20</c:v>
                </c:pt>
                <c:pt idx="11675">
                  <c:v>21</c:v>
                </c:pt>
                <c:pt idx="11676">
                  <c:v>20</c:v>
                </c:pt>
                <c:pt idx="11677">
                  <c:v>21</c:v>
                </c:pt>
                <c:pt idx="11678">
                  <c:v>21</c:v>
                </c:pt>
                <c:pt idx="11679">
                  <c:v>21</c:v>
                </c:pt>
                <c:pt idx="11680">
                  <c:v>20</c:v>
                </c:pt>
                <c:pt idx="11681">
                  <c:v>21</c:v>
                </c:pt>
                <c:pt idx="11682">
                  <c:v>20</c:v>
                </c:pt>
                <c:pt idx="11683">
                  <c:v>20</c:v>
                </c:pt>
                <c:pt idx="11684">
                  <c:v>20</c:v>
                </c:pt>
                <c:pt idx="11685">
                  <c:v>21</c:v>
                </c:pt>
                <c:pt idx="11686">
                  <c:v>21</c:v>
                </c:pt>
                <c:pt idx="11687">
                  <c:v>21</c:v>
                </c:pt>
                <c:pt idx="11688">
                  <c:v>22</c:v>
                </c:pt>
                <c:pt idx="11689">
                  <c:v>21</c:v>
                </c:pt>
                <c:pt idx="11690">
                  <c:v>22</c:v>
                </c:pt>
                <c:pt idx="11691">
                  <c:v>21</c:v>
                </c:pt>
                <c:pt idx="11692">
                  <c:v>22</c:v>
                </c:pt>
                <c:pt idx="11693">
                  <c:v>21</c:v>
                </c:pt>
                <c:pt idx="11694">
                  <c:v>21</c:v>
                </c:pt>
                <c:pt idx="11695">
                  <c:v>21</c:v>
                </c:pt>
                <c:pt idx="11696">
                  <c:v>21</c:v>
                </c:pt>
                <c:pt idx="11697">
                  <c:v>22</c:v>
                </c:pt>
                <c:pt idx="11698">
                  <c:v>21</c:v>
                </c:pt>
                <c:pt idx="11699">
                  <c:v>21</c:v>
                </c:pt>
                <c:pt idx="11700">
                  <c:v>22</c:v>
                </c:pt>
                <c:pt idx="11701">
                  <c:v>21</c:v>
                </c:pt>
                <c:pt idx="11702">
                  <c:v>22</c:v>
                </c:pt>
                <c:pt idx="11703">
                  <c:v>22</c:v>
                </c:pt>
                <c:pt idx="11704">
                  <c:v>22</c:v>
                </c:pt>
                <c:pt idx="11705">
                  <c:v>22</c:v>
                </c:pt>
                <c:pt idx="11706">
                  <c:v>22</c:v>
                </c:pt>
                <c:pt idx="11707">
                  <c:v>22</c:v>
                </c:pt>
                <c:pt idx="11708">
                  <c:v>22</c:v>
                </c:pt>
                <c:pt idx="11709">
                  <c:v>22</c:v>
                </c:pt>
                <c:pt idx="11710">
                  <c:v>22</c:v>
                </c:pt>
                <c:pt idx="11711">
                  <c:v>22</c:v>
                </c:pt>
                <c:pt idx="11712">
                  <c:v>22</c:v>
                </c:pt>
                <c:pt idx="11713">
                  <c:v>22</c:v>
                </c:pt>
                <c:pt idx="11714">
                  <c:v>22</c:v>
                </c:pt>
                <c:pt idx="11715">
                  <c:v>22</c:v>
                </c:pt>
                <c:pt idx="11716">
                  <c:v>22</c:v>
                </c:pt>
                <c:pt idx="11717">
                  <c:v>22</c:v>
                </c:pt>
                <c:pt idx="11718">
                  <c:v>22</c:v>
                </c:pt>
                <c:pt idx="11719">
                  <c:v>24</c:v>
                </c:pt>
                <c:pt idx="11720">
                  <c:v>23</c:v>
                </c:pt>
                <c:pt idx="11721">
                  <c:v>24</c:v>
                </c:pt>
                <c:pt idx="11722">
                  <c:v>23</c:v>
                </c:pt>
                <c:pt idx="11723">
                  <c:v>24</c:v>
                </c:pt>
                <c:pt idx="11724">
                  <c:v>24</c:v>
                </c:pt>
                <c:pt idx="11725">
                  <c:v>23</c:v>
                </c:pt>
                <c:pt idx="11726">
                  <c:v>23</c:v>
                </c:pt>
                <c:pt idx="11727">
                  <c:v>20</c:v>
                </c:pt>
                <c:pt idx="11728">
                  <c:v>21</c:v>
                </c:pt>
                <c:pt idx="11729">
                  <c:v>21</c:v>
                </c:pt>
                <c:pt idx="11730">
                  <c:v>23</c:v>
                </c:pt>
                <c:pt idx="11731">
                  <c:v>24</c:v>
                </c:pt>
                <c:pt idx="11732">
                  <c:v>24</c:v>
                </c:pt>
                <c:pt idx="11733">
                  <c:v>24</c:v>
                </c:pt>
                <c:pt idx="11734">
                  <c:v>24</c:v>
                </c:pt>
                <c:pt idx="11735">
                  <c:v>24</c:v>
                </c:pt>
                <c:pt idx="11736">
                  <c:v>24</c:v>
                </c:pt>
                <c:pt idx="11737">
                  <c:v>24</c:v>
                </c:pt>
                <c:pt idx="11738">
                  <c:v>26</c:v>
                </c:pt>
                <c:pt idx="11739">
                  <c:v>27</c:v>
                </c:pt>
                <c:pt idx="11740">
                  <c:v>27</c:v>
                </c:pt>
                <c:pt idx="11741">
                  <c:v>26</c:v>
                </c:pt>
                <c:pt idx="11742">
                  <c:v>27</c:v>
                </c:pt>
                <c:pt idx="11743">
                  <c:v>26</c:v>
                </c:pt>
                <c:pt idx="11744">
                  <c:v>20</c:v>
                </c:pt>
                <c:pt idx="11745">
                  <c:v>20</c:v>
                </c:pt>
                <c:pt idx="11746">
                  <c:v>20</c:v>
                </c:pt>
                <c:pt idx="11747">
                  <c:v>20</c:v>
                </c:pt>
                <c:pt idx="11748">
                  <c:v>22</c:v>
                </c:pt>
                <c:pt idx="11749">
                  <c:v>20</c:v>
                </c:pt>
                <c:pt idx="11750">
                  <c:v>22</c:v>
                </c:pt>
                <c:pt idx="11751">
                  <c:v>20</c:v>
                </c:pt>
                <c:pt idx="11752">
                  <c:v>22</c:v>
                </c:pt>
                <c:pt idx="11753">
                  <c:v>20</c:v>
                </c:pt>
                <c:pt idx="11754">
                  <c:v>20</c:v>
                </c:pt>
                <c:pt idx="11755">
                  <c:v>20</c:v>
                </c:pt>
                <c:pt idx="11756">
                  <c:v>22</c:v>
                </c:pt>
                <c:pt idx="11757">
                  <c:v>20</c:v>
                </c:pt>
                <c:pt idx="11758">
                  <c:v>20</c:v>
                </c:pt>
                <c:pt idx="11759">
                  <c:v>20</c:v>
                </c:pt>
                <c:pt idx="11760">
                  <c:v>20</c:v>
                </c:pt>
                <c:pt idx="11761">
                  <c:v>20</c:v>
                </c:pt>
                <c:pt idx="11762">
                  <c:v>22</c:v>
                </c:pt>
                <c:pt idx="11763">
                  <c:v>20</c:v>
                </c:pt>
                <c:pt idx="11764">
                  <c:v>22</c:v>
                </c:pt>
                <c:pt idx="11765">
                  <c:v>26</c:v>
                </c:pt>
                <c:pt idx="11766">
                  <c:v>28</c:v>
                </c:pt>
                <c:pt idx="11767">
                  <c:v>28</c:v>
                </c:pt>
                <c:pt idx="11768">
                  <c:v>24</c:v>
                </c:pt>
                <c:pt idx="11769">
                  <c:v>26</c:v>
                </c:pt>
                <c:pt idx="11770">
                  <c:v>26</c:v>
                </c:pt>
                <c:pt idx="11771">
                  <c:v>28</c:v>
                </c:pt>
                <c:pt idx="11772">
                  <c:v>24</c:v>
                </c:pt>
                <c:pt idx="11773">
                  <c:v>28</c:v>
                </c:pt>
                <c:pt idx="11774">
                  <c:v>28</c:v>
                </c:pt>
                <c:pt idx="11775">
                  <c:v>28</c:v>
                </c:pt>
                <c:pt idx="11776">
                  <c:v>28</c:v>
                </c:pt>
                <c:pt idx="11777">
                  <c:v>26</c:v>
                </c:pt>
                <c:pt idx="11778">
                  <c:v>23</c:v>
                </c:pt>
                <c:pt idx="11779">
                  <c:v>26</c:v>
                </c:pt>
                <c:pt idx="11780">
                  <c:v>23</c:v>
                </c:pt>
                <c:pt idx="11781">
                  <c:v>28</c:v>
                </c:pt>
                <c:pt idx="11782">
                  <c:v>26</c:v>
                </c:pt>
                <c:pt idx="11783">
                  <c:v>28</c:v>
                </c:pt>
                <c:pt idx="11784">
                  <c:v>26</c:v>
                </c:pt>
                <c:pt idx="11785">
                  <c:v>28</c:v>
                </c:pt>
                <c:pt idx="11786">
                  <c:v>26</c:v>
                </c:pt>
                <c:pt idx="11787">
                  <c:v>26</c:v>
                </c:pt>
                <c:pt idx="11788">
                  <c:v>23</c:v>
                </c:pt>
                <c:pt idx="11789">
                  <c:v>23</c:v>
                </c:pt>
                <c:pt idx="11790">
                  <c:v>28</c:v>
                </c:pt>
                <c:pt idx="11791">
                  <c:v>28</c:v>
                </c:pt>
                <c:pt idx="11792">
                  <c:v>29</c:v>
                </c:pt>
                <c:pt idx="11793">
                  <c:v>26</c:v>
                </c:pt>
                <c:pt idx="11794">
                  <c:v>23</c:v>
                </c:pt>
                <c:pt idx="11795">
                  <c:v>30</c:v>
                </c:pt>
                <c:pt idx="11796">
                  <c:v>33</c:v>
                </c:pt>
                <c:pt idx="11797">
                  <c:v>33</c:v>
                </c:pt>
                <c:pt idx="11798">
                  <c:v>33</c:v>
                </c:pt>
                <c:pt idx="11799">
                  <c:v>33</c:v>
                </c:pt>
                <c:pt idx="11800">
                  <c:v>33</c:v>
                </c:pt>
                <c:pt idx="11801">
                  <c:v>33</c:v>
                </c:pt>
                <c:pt idx="11802">
                  <c:v>30</c:v>
                </c:pt>
                <c:pt idx="11803">
                  <c:v>34</c:v>
                </c:pt>
                <c:pt idx="11804">
                  <c:v>34</c:v>
                </c:pt>
                <c:pt idx="11805">
                  <c:v>34</c:v>
                </c:pt>
                <c:pt idx="11806">
                  <c:v>31</c:v>
                </c:pt>
                <c:pt idx="11807">
                  <c:v>31</c:v>
                </c:pt>
                <c:pt idx="11808">
                  <c:v>34</c:v>
                </c:pt>
                <c:pt idx="11809">
                  <c:v>39</c:v>
                </c:pt>
                <c:pt idx="11810">
                  <c:v>40</c:v>
                </c:pt>
                <c:pt idx="11811">
                  <c:v>37</c:v>
                </c:pt>
                <c:pt idx="11812">
                  <c:v>36</c:v>
                </c:pt>
                <c:pt idx="11813">
                  <c:v>36</c:v>
                </c:pt>
                <c:pt idx="11814">
                  <c:v>36</c:v>
                </c:pt>
                <c:pt idx="11815">
                  <c:v>37</c:v>
                </c:pt>
                <c:pt idx="11816">
                  <c:v>36</c:v>
                </c:pt>
                <c:pt idx="11817">
                  <c:v>36</c:v>
                </c:pt>
                <c:pt idx="11818">
                  <c:v>36</c:v>
                </c:pt>
                <c:pt idx="11819">
                  <c:v>37</c:v>
                </c:pt>
                <c:pt idx="11820">
                  <c:v>36</c:v>
                </c:pt>
                <c:pt idx="11821">
                  <c:v>36</c:v>
                </c:pt>
                <c:pt idx="11822">
                  <c:v>37</c:v>
                </c:pt>
                <c:pt idx="11823">
                  <c:v>36</c:v>
                </c:pt>
                <c:pt idx="11824">
                  <c:v>36</c:v>
                </c:pt>
                <c:pt idx="11825">
                  <c:v>35</c:v>
                </c:pt>
                <c:pt idx="11826">
                  <c:v>35</c:v>
                </c:pt>
                <c:pt idx="11827">
                  <c:v>36</c:v>
                </c:pt>
                <c:pt idx="11828">
                  <c:v>35</c:v>
                </c:pt>
                <c:pt idx="11829">
                  <c:v>35</c:v>
                </c:pt>
                <c:pt idx="11830">
                  <c:v>35</c:v>
                </c:pt>
                <c:pt idx="11831">
                  <c:v>36</c:v>
                </c:pt>
                <c:pt idx="11832">
                  <c:v>15</c:v>
                </c:pt>
                <c:pt idx="11833">
                  <c:v>23</c:v>
                </c:pt>
                <c:pt idx="11834">
                  <c:v>23</c:v>
                </c:pt>
                <c:pt idx="11835">
                  <c:v>23</c:v>
                </c:pt>
                <c:pt idx="11836">
                  <c:v>23</c:v>
                </c:pt>
                <c:pt idx="11837">
                  <c:v>23</c:v>
                </c:pt>
                <c:pt idx="11838">
                  <c:v>23</c:v>
                </c:pt>
                <c:pt idx="11839">
                  <c:v>23</c:v>
                </c:pt>
                <c:pt idx="11840">
                  <c:v>23</c:v>
                </c:pt>
                <c:pt idx="11841">
                  <c:v>23</c:v>
                </c:pt>
                <c:pt idx="11842">
                  <c:v>23</c:v>
                </c:pt>
                <c:pt idx="11843">
                  <c:v>23</c:v>
                </c:pt>
                <c:pt idx="11844">
                  <c:v>23</c:v>
                </c:pt>
                <c:pt idx="11845">
                  <c:v>22</c:v>
                </c:pt>
                <c:pt idx="11846">
                  <c:v>23</c:v>
                </c:pt>
                <c:pt idx="11847">
                  <c:v>22</c:v>
                </c:pt>
                <c:pt idx="11848">
                  <c:v>21</c:v>
                </c:pt>
                <c:pt idx="11849">
                  <c:v>20</c:v>
                </c:pt>
                <c:pt idx="11850">
                  <c:v>23</c:v>
                </c:pt>
                <c:pt idx="11851">
                  <c:v>23</c:v>
                </c:pt>
                <c:pt idx="11852">
                  <c:v>23</c:v>
                </c:pt>
                <c:pt idx="11853">
                  <c:v>22</c:v>
                </c:pt>
                <c:pt idx="11854">
                  <c:v>22</c:v>
                </c:pt>
                <c:pt idx="11855">
                  <c:v>22</c:v>
                </c:pt>
                <c:pt idx="11856">
                  <c:v>20</c:v>
                </c:pt>
                <c:pt idx="11857">
                  <c:v>22</c:v>
                </c:pt>
                <c:pt idx="11858">
                  <c:v>22</c:v>
                </c:pt>
                <c:pt idx="11859">
                  <c:v>20</c:v>
                </c:pt>
                <c:pt idx="11860">
                  <c:v>22</c:v>
                </c:pt>
                <c:pt idx="11861">
                  <c:v>23</c:v>
                </c:pt>
                <c:pt idx="11862">
                  <c:v>23</c:v>
                </c:pt>
                <c:pt idx="11863">
                  <c:v>22</c:v>
                </c:pt>
                <c:pt idx="11864">
                  <c:v>23</c:v>
                </c:pt>
                <c:pt idx="11865">
                  <c:v>22</c:v>
                </c:pt>
                <c:pt idx="11866">
                  <c:v>23</c:v>
                </c:pt>
                <c:pt idx="11867">
                  <c:v>21</c:v>
                </c:pt>
                <c:pt idx="11868">
                  <c:v>21</c:v>
                </c:pt>
                <c:pt idx="11869">
                  <c:v>22</c:v>
                </c:pt>
                <c:pt idx="11870">
                  <c:v>22</c:v>
                </c:pt>
                <c:pt idx="11871">
                  <c:v>21</c:v>
                </c:pt>
                <c:pt idx="11872">
                  <c:v>23</c:v>
                </c:pt>
                <c:pt idx="11873">
                  <c:v>23</c:v>
                </c:pt>
                <c:pt idx="11874">
                  <c:v>22</c:v>
                </c:pt>
                <c:pt idx="11875">
                  <c:v>20</c:v>
                </c:pt>
                <c:pt idx="11876">
                  <c:v>23</c:v>
                </c:pt>
                <c:pt idx="11877">
                  <c:v>22</c:v>
                </c:pt>
                <c:pt idx="11878">
                  <c:v>22</c:v>
                </c:pt>
                <c:pt idx="11879">
                  <c:v>22</c:v>
                </c:pt>
                <c:pt idx="11880">
                  <c:v>23</c:v>
                </c:pt>
                <c:pt idx="11881">
                  <c:v>24</c:v>
                </c:pt>
                <c:pt idx="11882">
                  <c:v>24</c:v>
                </c:pt>
                <c:pt idx="11883">
                  <c:v>25</c:v>
                </c:pt>
                <c:pt idx="11884">
                  <c:v>26</c:v>
                </c:pt>
                <c:pt idx="11885">
                  <c:v>25</c:v>
                </c:pt>
                <c:pt idx="11886">
                  <c:v>26</c:v>
                </c:pt>
                <c:pt idx="11887">
                  <c:v>26</c:v>
                </c:pt>
                <c:pt idx="11888">
                  <c:v>25</c:v>
                </c:pt>
                <c:pt idx="11889">
                  <c:v>26</c:v>
                </c:pt>
                <c:pt idx="11890">
                  <c:v>22</c:v>
                </c:pt>
                <c:pt idx="11891">
                  <c:v>22</c:v>
                </c:pt>
                <c:pt idx="11892">
                  <c:v>23</c:v>
                </c:pt>
                <c:pt idx="11893">
                  <c:v>23</c:v>
                </c:pt>
                <c:pt idx="11894">
                  <c:v>34</c:v>
                </c:pt>
                <c:pt idx="11895">
                  <c:v>26</c:v>
                </c:pt>
                <c:pt idx="11896">
                  <c:v>24</c:v>
                </c:pt>
                <c:pt idx="11897">
                  <c:v>34</c:v>
                </c:pt>
                <c:pt idx="11898">
                  <c:v>24</c:v>
                </c:pt>
                <c:pt idx="11899">
                  <c:v>24</c:v>
                </c:pt>
                <c:pt idx="11900">
                  <c:v>24</c:v>
                </c:pt>
                <c:pt idx="11901">
                  <c:v>34</c:v>
                </c:pt>
                <c:pt idx="11902">
                  <c:v>24</c:v>
                </c:pt>
                <c:pt idx="11903">
                  <c:v>19</c:v>
                </c:pt>
                <c:pt idx="11904">
                  <c:v>19</c:v>
                </c:pt>
                <c:pt idx="11905">
                  <c:v>19</c:v>
                </c:pt>
                <c:pt idx="11906">
                  <c:v>23</c:v>
                </c:pt>
                <c:pt idx="11907">
                  <c:v>23</c:v>
                </c:pt>
                <c:pt idx="11908">
                  <c:v>23</c:v>
                </c:pt>
                <c:pt idx="11909">
                  <c:v>23</c:v>
                </c:pt>
                <c:pt idx="11910">
                  <c:v>23</c:v>
                </c:pt>
                <c:pt idx="11911">
                  <c:v>23</c:v>
                </c:pt>
                <c:pt idx="11912">
                  <c:v>23</c:v>
                </c:pt>
                <c:pt idx="11913">
                  <c:v>26</c:v>
                </c:pt>
              </c:numCache>
            </c:numRef>
          </c:yVal>
          <c:smooth val="0"/>
          <c:extLst>
            <c:ext xmlns:c16="http://schemas.microsoft.com/office/drawing/2014/chart" uri="{C3380CC4-5D6E-409C-BE32-E72D297353CC}">
              <c16:uniqueId val="{00000001-24C6-43C6-87D3-5F4479485C3E}"/>
            </c:ext>
          </c:extLst>
        </c:ser>
        <c:dLbls>
          <c:showLegendKey val="0"/>
          <c:showVal val="0"/>
          <c:showCatName val="0"/>
          <c:showSerName val="0"/>
          <c:showPercent val="0"/>
          <c:showBubbleSize val="0"/>
        </c:dLbls>
        <c:axId val="2042197935"/>
        <c:axId val="2042190031"/>
      </c:scatterChart>
      <c:valAx>
        <c:axId val="2042197935"/>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US"/>
                  <a:t>Engine Cylinders</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solidFill>
              <a:schemeClr val="tx1">
                <a:lumMod val="25000"/>
                <a:lumOff val="75000"/>
              </a:schemeClr>
            </a:solidFill>
          </a:ln>
          <a:effectLst/>
        </c:spPr>
        <c:txPr>
          <a:bodyPr rot="-60000000" spcFirstLastPara="1" vertOverflow="ellipsis" vert="horz" wrap="square" anchor="ctr" anchorCtr="1"/>
          <a:lstStyle/>
          <a:p>
            <a:pPr>
              <a:defRPr sz="900" b="0" i="0" u="none" strike="noStrike" kern="1200" spc="20" baseline="0">
                <a:solidFill>
                  <a:schemeClr val="tx1">
                    <a:lumMod val="65000"/>
                    <a:lumOff val="35000"/>
                  </a:schemeClr>
                </a:solidFill>
                <a:latin typeface="+mn-lt"/>
                <a:ea typeface="+mn-ea"/>
                <a:cs typeface="+mn-cs"/>
              </a:defRPr>
            </a:pPr>
            <a:endParaRPr lang="en-US"/>
          </a:p>
        </c:txPr>
        <c:crossAx val="2042190031"/>
        <c:crosses val="autoZero"/>
        <c:crossBetween val="midCat"/>
      </c:valAx>
      <c:valAx>
        <c:axId val="2042190031"/>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US"/>
                  <a:t>Highway</a:t>
                </a:r>
                <a:r>
                  <a:rPr lang="en-US" baseline="0"/>
                  <a:t> mpg</a:t>
                </a:r>
              </a:p>
              <a:p>
                <a:pPr>
                  <a:defRPr/>
                </a:pPr>
                <a:endParaRPr lang="en-US"/>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solidFill>
              <a:schemeClr val="tx1">
                <a:lumMod val="25000"/>
                <a:lumOff val="75000"/>
              </a:schemeClr>
            </a:solidFill>
          </a:ln>
          <a:effectLst/>
        </c:spPr>
        <c:txPr>
          <a:bodyPr rot="-60000000" spcFirstLastPara="1" vertOverflow="ellipsis" vert="horz" wrap="square" anchor="ctr" anchorCtr="1"/>
          <a:lstStyle/>
          <a:p>
            <a:pPr>
              <a:defRPr sz="900" b="0" i="0" u="none" strike="noStrike" kern="1200" spc="20" baseline="0">
                <a:solidFill>
                  <a:schemeClr val="tx1">
                    <a:lumMod val="65000"/>
                    <a:lumOff val="35000"/>
                  </a:schemeClr>
                </a:solidFill>
                <a:latin typeface="+mn-lt"/>
                <a:ea typeface="+mn-ea"/>
                <a:cs typeface="+mn-cs"/>
              </a:defRPr>
            </a:pPr>
            <a:endParaRPr lang="en-US"/>
          </a:p>
        </c:txPr>
        <c:crossAx val="2042197935"/>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tx1">
          <a:lumMod val="15000"/>
          <a:lumOff val="85000"/>
        </a:schemeClr>
      </a:solidFill>
      <a:prstDash val="sysDash"/>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cap="none" spc="50" normalizeH="0" baseline="0">
                <a:solidFill>
                  <a:schemeClr val="tx1">
                    <a:lumMod val="65000"/>
                    <a:lumOff val="35000"/>
                  </a:schemeClr>
                </a:solidFill>
                <a:latin typeface="+mj-lt"/>
                <a:ea typeface="+mj-ea"/>
                <a:cs typeface="+mj-cs"/>
              </a:defRPr>
            </a:pPr>
            <a:r>
              <a:rPr lang="en-US" sz="1100" b="1" u="sng"/>
              <a:t>Correlation</a:t>
            </a:r>
            <a:r>
              <a:rPr lang="en-US" sz="1100" b="1" u="sng" baseline="0"/>
              <a:t> Between Highway MPG And NO Of Cylinders</a:t>
            </a:r>
            <a:endParaRPr lang="en-US" sz="1100" b="1" u="sng"/>
          </a:p>
        </c:rich>
      </c:tx>
      <c:overlay val="0"/>
      <c:spPr>
        <a:noFill/>
        <a:ln>
          <a:noFill/>
        </a:ln>
        <a:effectLst/>
      </c:spPr>
      <c:txPr>
        <a:bodyPr rot="0" spcFirstLastPara="1" vertOverflow="ellipsis" vert="horz" wrap="square" anchor="ctr" anchorCtr="1"/>
        <a:lstStyle/>
        <a:p>
          <a:pPr>
            <a:defRPr sz="1600" b="0" i="0" u="none" strike="noStrike" kern="1200" cap="none" spc="50" normalizeH="0" baseline="0">
              <a:solidFill>
                <a:schemeClr val="tx1">
                  <a:lumMod val="65000"/>
                  <a:lumOff val="35000"/>
                </a:schemeClr>
              </a:solidFill>
              <a:latin typeface="+mj-lt"/>
              <a:ea typeface="+mj-ea"/>
              <a:cs typeface="+mj-cs"/>
            </a:defRPr>
          </a:pPr>
          <a:endParaRPr lang="en-US"/>
        </a:p>
      </c:txPr>
    </c:title>
    <c:autoTitleDeleted val="0"/>
    <c:plotArea>
      <c:layout/>
      <c:scatterChart>
        <c:scatterStyle val="lineMarker"/>
        <c:varyColors val="0"/>
        <c:ser>
          <c:idx val="0"/>
          <c:order val="0"/>
          <c:tx>
            <c:strRef>
              <c:f>'Task 5.B'!$B$1</c:f>
              <c:strCache>
                <c:ptCount val="1"/>
                <c:pt idx="0">
                  <c:v>highway MPG</c:v>
                </c:pt>
              </c:strCache>
            </c:strRef>
          </c:tx>
          <c:spPr>
            <a:ln w="25400" cap="rnd">
              <a:noFill/>
              <a:round/>
            </a:ln>
            <a:effectLst/>
          </c:spPr>
          <c:marker>
            <c:symbol val="circle"/>
            <c:size val="6"/>
            <c:spPr>
              <a:solidFill>
                <a:schemeClr val="lt1"/>
              </a:solidFill>
              <a:ln w="38100">
                <a:solidFill>
                  <a:schemeClr val="accent1">
                    <a:alpha val="60000"/>
                  </a:schemeClr>
                </a:solidFill>
              </a:ln>
              <a:effectLst/>
            </c:spPr>
          </c:marker>
          <c:trendline>
            <c:spPr>
              <a:ln w="15875" cap="rnd">
                <a:solidFill>
                  <a:schemeClr val="accent1"/>
                </a:solidFill>
                <a:prstDash val="sysDot"/>
              </a:ln>
              <a:effectLst/>
            </c:spPr>
            <c:trendlineType val="linear"/>
            <c:dispRSqr val="1"/>
            <c:dispEq val="0"/>
            <c:trendlineLbl>
              <c:layout>
                <c:manualLayout>
                  <c:x val="1.1642169728783902E-2"/>
                  <c:y val="-0.13024861475648877"/>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'Task 5.B'!$A$2:$A$11915</c:f>
              <c:numCache>
                <c:formatCode>General</c:formatCode>
                <c:ptCount val="11914"/>
                <c:pt idx="0">
                  <c:v>6</c:v>
                </c:pt>
                <c:pt idx="1">
                  <c:v>6</c:v>
                </c:pt>
                <c:pt idx="2">
                  <c:v>6</c:v>
                </c:pt>
                <c:pt idx="3">
                  <c:v>6</c:v>
                </c:pt>
                <c:pt idx="4">
                  <c:v>6</c:v>
                </c:pt>
                <c:pt idx="5">
                  <c:v>6</c:v>
                </c:pt>
                <c:pt idx="6">
                  <c:v>6</c:v>
                </c:pt>
                <c:pt idx="7">
                  <c:v>6</c:v>
                </c:pt>
                <c:pt idx="8">
                  <c:v>6</c:v>
                </c:pt>
                <c:pt idx="9">
                  <c:v>6</c:v>
                </c:pt>
                <c:pt idx="10">
                  <c:v>6</c:v>
                </c:pt>
                <c:pt idx="11">
                  <c:v>6</c:v>
                </c:pt>
                <c:pt idx="12">
                  <c:v>6</c:v>
                </c:pt>
                <c:pt idx="13">
                  <c:v>6</c:v>
                </c:pt>
                <c:pt idx="14">
                  <c:v>6</c:v>
                </c:pt>
                <c:pt idx="15">
                  <c:v>6</c:v>
                </c:pt>
                <c:pt idx="16">
                  <c:v>6</c:v>
                </c:pt>
                <c:pt idx="17">
                  <c:v>6</c:v>
                </c:pt>
                <c:pt idx="18">
                  <c:v>6</c:v>
                </c:pt>
                <c:pt idx="19">
                  <c:v>6</c:v>
                </c:pt>
                <c:pt idx="20">
                  <c:v>6</c:v>
                </c:pt>
                <c:pt idx="21">
                  <c:v>6</c:v>
                </c:pt>
                <c:pt idx="22">
                  <c:v>6</c:v>
                </c:pt>
                <c:pt idx="23">
                  <c:v>6</c:v>
                </c:pt>
                <c:pt idx="24">
                  <c:v>6</c:v>
                </c:pt>
                <c:pt idx="25">
                  <c:v>6</c:v>
                </c:pt>
                <c:pt idx="26">
                  <c:v>6</c:v>
                </c:pt>
                <c:pt idx="27">
                  <c:v>6</c:v>
                </c:pt>
                <c:pt idx="28">
                  <c:v>6</c:v>
                </c:pt>
                <c:pt idx="29">
                  <c:v>6</c:v>
                </c:pt>
                <c:pt idx="30">
                  <c:v>6</c:v>
                </c:pt>
                <c:pt idx="31">
                  <c:v>6</c:v>
                </c:pt>
                <c:pt idx="32">
                  <c:v>4</c:v>
                </c:pt>
                <c:pt idx="33">
                  <c:v>4</c:v>
                </c:pt>
                <c:pt idx="34">
                  <c:v>4</c:v>
                </c:pt>
                <c:pt idx="35">
                  <c:v>4</c:v>
                </c:pt>
                <c:pt idx="36">
                  <c:v>6</c:v>
                </c:pt>
                <c:pt idx="37">
                  <c:v>6</c:v>
                </c:pt>
                <c:pt idx="38">
                  <c:v>4</c:v>
                </c:pt>
                <c:pt idx="39">
                  <c:v>4</c:v>
                </c:pt>
                <c:pt idx="40">
                  <c:v>6</c:v>
                </c:pt>
                <c:pt idx="41">
                  <c:v>4</c:v>
                </c:pt>
                <c:pt idx="42">
                  <c:v>4</c:v>
                </c:pt>
                <c:pt idx="43">
                  <c:v>6</c:v>
                </c:pt>
                <c:pt idx="44">
                  <c:v>4</c:v>
                </c:pt>
                <c:pt idx="45">
                  <c:v>4</c:v>
                </c:pt>
                <c:pt idx="46">
                  <c:v>6</c:v>
                </c:pt>
                <c:pt idx="47">
                  <c:v>4</c:v>
                </c:pt>
                <c:pt idx="48">
                  <c:v>6</c:v>
                </c:pt>
                <c:pt idx="49">
                  <c:v>6</c:v>
                </c:pt>
                <c:pt idx="50">
                  <c:v>6</c:v>
                </c:pt>
                <c:pt idx="51">
                  <c:v>6</c:v>
                </c:pt>
                <c:pt idx="52">
                  <c:v>6</c:v>
                </c:pt>
                <c:pt idx="53">
                  <c:v>6</c:v>
                </c:pt>
                <c:pt idx="54">
                  <c:v>4</c:v>
                </c:pt>
                <c:pt idx="55">
                  <c:v>4</c:v>
                </c:pt>
                <c:pt idx="56">
                  <c:v>4</c:v>
                </c:pt>
                <c:pt idx="57">
                  <c:v>4</c:v>
                </c:pt>
                <c:pt idx="58">
                  <c:v>5</c:v>
                </c:pt>
                <c:pt idx="59">
                  <c:v>5</c:v>
                </c:pt>
                <c:pt idx="60">
                  <c:v>5</c:v>
                </c:pt>
                <c:pt idx="61">
                  <c:v>5</c:v>
                </c:pt>
                <c:pt idx="62">
                  <c:v>5</c:v>
                </c:pt>
                <c:pt idx="63">
                  <c:v>5</c:v>
                </c:pt>
                <c:pt idx="64">
                  <c:v>4</c:v>
                </c:pt>
                <c:pt idx="65">
                  <c:v>4</c:v>
                </c:pt>
                <c:pt idx="66">
                  <c:v>6</c:v>
                </c:pt>
                <c:pt idx="67">
                  <c:v>4</c:v>
                </c:pt>
                <c:pt idx="68">
                  <c:v>4</c:v>
                </c:pt>
                <c:pt idx="69">
                  <c:v>6</c:v>
                </c:pt>
                <c:pt idx="70">
                  <c:v>4</c:v>
                </c:pt>
                <c:pt idx="71">
                  <c:v>4</c:v>
                </c:pt>
                <c:pt idx="72">
                  <c:v>6</c:v>
                </c:pt>
                <c:pt idx="73">
                  <c:v>6</c:v>
                </c:pt>
                <c:pt idx="74">
                  <c:v>4</c:v>
                </c:pt>
                <c:pt idx="75">
                  <c:v>4</c:v>
                </c:pt>
                <c:pt idx="76">
                  <c:v>4</c:v>
                </c:pt>
                <c:pt idx="77">
                  <c:v>4</c:v>
                </c:pt>
                <c:pt idx="78">
                  <c:v>6</c:v>
                </c:pt>
                <c:pt idx="79">
                  <c:v>6</c:v>
                </c:pt>
                <c:pt idx="80">
                  <c:v>4</c:v>
                </c:pt>
                <c:pt idx="81">
                  <c:v>4</c:v>
                </c:pt>
                <c:pt idx="82">
                  <c:v>4</c:v>
                </c:pt>
                <c:pt idx="83">
                  <c:v>6</c:v>
                </c:pt>
                <c:pt idx="84">
                  <c:v>4</c:v>
                </c:pt>
                <c:pt idx="85">
                  <c:v>4</c:v>
                </c:pt>
                <c:pt idx="86">
                  <c:v>4</c:v>
                </c:pt>
                <c:pt idx="87">
                  <c:v>4</c:v>
                </c:pt>
                <c:pt idx="88">
                  <c:v>4</c:v>
                </c:pt>
                <c:pt idx="89">
                  <c:v>4</c:v>
                </c:pt>
                <c:pt idx="90">
                  <c:v>4</c:v>
                </c:pt>
                <c:pt idx="91">
                  <c:v>4</c:v>
                </c:pt>
                <c:pt idx="92">
                  <c:v>4</c:v>
                </c:pt>
                <c:pt idx="93">
                  <c:v>4</c:v>
                </c:pt>
                <c:pt idx="94">
                  <c:v>4</c:v>
                </c:pt>
                <c:pt idx="95">
                  <c:v>4</c:v>
                </c:pt>
                <c:pt idx="96">
                  <c:v>4</c:v>
                </c:pt>
                <c:pt idx="97">
                  <c:v>4</c:v>
                </c:pt>
                <c:pt idx="98">
                  <c:v>4</c:v>
                </c:pt>
                <c:pt idx="99">
                  <c:v>4</c:v>
                </c:pt>
                <c:pt idx="100">
                  <c:v>4</c:v>
                </c:pt>
                <c:pt idx="101">
                  <c:v>4</c:v>
                </c:pt>
                <c:pt idx="102">
                  <c:v>4</c:v>
                </c:pt>
                <c:pt idx="103">
                  <c:v>4</c:v>
                </c:pt>
                <c:pt idx="104">
                  <c:v>4</c:v>
                </c:pt>
                <c:pt idx="105">
                  <c:v>4</c:v>
                </c:pt>
                <c:pt idx="106">
                  <c:v>4</c:v>
                </c:pt>
                <c:pt idx="107">
                  <c:v>4</c:v>
                </c:pt>
                <c:pt idx="108">
                  <c:v>4</c:v>
                </c:pt>
                <c:pt idx="109">
                  <c:v>4</c:v>
                </c:pt>
                <c:pt idx="110">
                  <c:v>4</c:v>
                </c:pt>
                <c:pt idx="111">
                  <c:v>4</c:v>
                </c:pt>
                <c:pt idx="112">
                  <c:v>4</c:v>
                </c:pt>
                <c:pt idx="113">
                  <c:v>4</c:v>
                </c:pt>
                <c:pt idx="114">
                  <c:v>4</c:v>
                </c:pt>
                <c:pt idx="115">
                  <c:v>4</c:v>
                </c:pt>
                <c:pt idx="116">
                  <c:v>4</c:v>
                </c:pt>
                <c:pt idx="117">
                  <c:v>4</c:v>
                </c:pt>
                <c:pt idx="118">
                  <c:v>4</c:v>
                </c:pt>
                <c:pt idx="119">
                  <c:v>4</c:v>
                </c:pt>
                <c:pt idx="120">
                  <c:v>4</c:v>
                </c:pt>
                <c:pt idx="121">
                  <c:v>4</c:v>
                </c:pt>
                <c:pt idx="122">
                  <c:v>4</c:v>
                </c:pt>
                <c:pt idx="123">
                  <c:v>4</c:v>
                </c:pt>
                <c:pt idx="124">
                  <c:v>6</c:v>
                </c:pt>
                <c:pt idx="125">
                  <c:v>4</c:v>
                </c:pt>
                <c:pt idx="126">
                  <c:v>4</c:v>
                </c:pt>
                <c:pt idx="127">
                  <c:v>4</c:v>
                </c:pt>
                <c:pt idx="128">
                  <c:v>6</c:v>
                </c:pt>
                <c:pt idx="129">
                  <c:v>6</c:v>
                </c:pt>
                <c:pt idx="130">
                  <c:v>4</c:v>
                </c:pt>
                <c:pt idx="131">
                  <c:v>4</c:v>
                </c:pt>
                <c:pt idx="132">
                  <c:v>6</c:v>
                </c:pt>
                <c:pt idx="133">
                  <c:v>4</c:v>
                </c:pt>
                <c:pt idx="134">
                  <c:v>6</c:v>
                </c:pt>
                <c:pt idx="135">
                  <c:v>4</c:v>
                </c:pt>
                <c:pt idx="136">
                  <c:v>4</c:v>
                </c:pt>
                <c:pt idx="137">
                  <c:v>4</c:v>
                </c:pt>
                <c:pt idx="138">
                  <c:v>4</c:v>
                </c:pt>
                <c:pt idx="139">
                  <c:v>6</c:v>
                </c:pt>
                <c:pt idx="140">
                  <c:v>4</c:v>
                </c:pt>
                <c:pt idx="141">
                  <c:v>4</c:v>
                </c:pt>
                <c:pt idx="142">
                  <c:v>4</c:v>
                </c:pt>
                <c:pt idx="143">
                  <c:v>4</c:v>
                </c:pt>
                <c:pt idx="144">
                  <c:v>4</c:v>
                </c:pt>
                <c:pt idx="145">
                  <c:v>6</c:v>
                </c:pt>
                <c:pt idx="146">
                  <c:v>4</c:v>
                </c:pt>
                <c:pt idx="147">
                  <c:v>4</c:v>
                </c:pt>
                <c:pt idx="148">
                  <c:v>4</c:v>
                </c:pt>
                <c:pt idx="149">
                  <c:v>4</c:v>
                </c:pt>
                <c:pt idx="150">
                  <c:v>4</c:v>
                </c:pt>
                <c:pt idx="151">
                  <c:v>4</c:v>
                </c:pt>
                <c:pt idx="152">
                  <c:v>4</c:v>
                </c:pt>
                <c:pt idx="153">
                  <c:v>4</c:v>
                </c:pt>
                <c:pt idx="154">
                  <c:v>6</c:v>
                </c:pt>
                <c:pt idx="155">
                  <c:v>4</c:v>
                </c:pt>
                <c:pt idx="156">
                  <c:v>4</c:v>
                </c:pt>
                <c:pt idx="157">
                  <c:v>4</c:v>
                </c:pt>
                <c:pt idx="158">
                  <c:v>4</c:v>
                </c:pt>
                <c:pt idx="159">
                  <c:v>4</c:v>
                </c:pt>
                <c:pt idx="160">
                  <c:v>4</c:v>
                </c:pt>
                <c:pt idx="161">
                  <c:v>4</c:v>
                </c:pt>
                <c:pt idx="162">
                  <c:v>6</c:v>
                </c:pt>
                <c:pt idx="163">
                  <c:v>6</c:v>
                </c:pt>
                <c:pt idx="164">
                  <c:v>4</c:v>
                </c:pt>
                <c:pt idx="165">
                  <c:v>6</c:v>
                </c:pt>
                <c:pt idx="166">
                  <c:v>6</c:v>
                </c:pt>
                <c:pt idx="167">
                  <c:v>6</c:v>
                </c:pt>
                <c:pt idx="168">
                  <c:v>6</c:v>
                </c:pt>
                <c:pt idx="169">
                  <c:v>6</c:v>
                </c:pt>
                <c:pt idx="170">
                  <c:v>6</c:v>
                </c:pt>
                <c:pt idx="171">
                  <c:v>6</c:v>
                </c:pt>
                <c:pt idx="172">
                  <c:v>6</c:v>
                </c:pt>
                <c:pt idx="173">
                  <c:v>6</c:v>
                </c:pt>
                <c:pt idx="174">
                  <c:v>5</c:v>
                </c:pt>
                <c:pt idx="175">
                  <c:v>5</c:v>
                </c:pt>
                <c:pt idx="176">
                  <c:v>6</c:v>
                </c:pt>
                <c:pt idx="177">
                  <c:v>6</c:v>
                </c:pt>
                <c:pt idx="178">
                  <c:v>6</c:v>
                </c:pt>
                <c:pt idx="179">
                  <c:v>6</c:v>
                </c:pt>
                <c:pt idx="180">
                  <c:v>6</c:v>
                </c:pt>
                <c:pt idx="181">
                  <c:v>6</c:v>
                </c:pt>
                <c:pt idx="182">
                  <c:v>6</c:v>
                </c:pt>
                <c:pt idx="183">
                  <c:v>6</c:v>
                </c:pt>
                <c:pt idx="184">
                  <c:v>6</c:v>
                </c:pt>
                <c:pt idx="185">
                  <c:v>6</c:v>
                </c:pt>
                <c:pt idx="186">
                  <c:v>6</c:v>
                </c:pt>
                <c:pt idx="187">
                  <c:v>5</c:v>
                </c:pt>
                <c:pt idx="188">
                  <c:v>6</c:v>
                </c:pt>
                <c:pt idx="189">
                  <c:v>6</c:v>
                </c:pt>
                <c:pt idx="190">
                  <c:v>6</c:v>
                </c:pt>
                <c:pt idx="191">
                  <c:v>6</c:v>
                </c:pt>
                <c:pt idx="192">
                  <c:v>6</c:v>
                </c:pt>
                <c:pt idx="193">
                  <c:v>6</c:v>
                </c:pt>
                <c:pt idx="194">
                  <c:v>6</c:v>
                </c:pt>
                <c:pt idx="195">
                  <c:v>6</c:v>
                </c:pt>
                <c:pt idx="196">
                  <c:v>6</c:v>
                </c:pt>
                <c:pt idx="197">
                  <c:v>6</c:v>
                </c:pt>
                <c:pt idx="198">
                  <c:v>6</c:v>
                </c:pt>
                <c:pt idx="199">
                  <c:v>6</c:v>
                </c:pt>
                <c:pt idx="200">
                  <c:v>6</c:v>
                </c:pt>
                <c:pt idx="201">
                  <c:v>6</c:v>
                </c:pt>
                <c:pt idx="202">
                  <c:v>6</c:v>
                </c:pt>
                <c:pt idx="203">
                  <c:v>6</c:v>
                </c:pt>
                <c:pt idx="204">
                  <c:v>6</c:v>
                </c:pt>
                <c:pt idx="205">
                  <c:v>6</c:v>
                </c:pt>
                <c:pt idx="206">
                  <c:v>6</c:v>
                </c:pt>
                <c:pt idx="207">
                  <c:v>6</c:v>
                </c:pt>
                <c:pt idx="208">
                  <c:v>6</c:v>
                </c:pt>
                <c:pt idx="209">
                  <c:v>6</c:v>
                </c:pt>
                <c:pt idx="210">
                  <c:v>6</c:v>
                </c:pt>
                <c:pt idx="211">
                  <c:v>6</c:v>
                </c:pt>
                <c:pt idx="212">
                  <c:v>6</c:v>
                </c:pt>
                <c:pt idx="213">
                  <c:v>6</c:v>
                </c:pt>
                <c:pt idx="214">
                  <c:v>6</c:v>
                </c:pt>
                <c:pt idx="215">
                  <c:v>6</c:v>
                </c:pt>
                <c:pt idx="216">
                  <c:v>6</c:v>
                </c:pt>
                <c:pt idx="217">
                  <c:v>6</c:v>
                </c:pt>
                <c:pt idx="218">
                  <c:v>6</c:v>
                </c:pt>
                <c:pt idx="219">
                  <c:v>6</c:v>
                </c:pt>
                <c:pt idx="220">
                  <c:v>6</c:v>
                </c:pt>
                <c:pt idx="221">
                  <c:v>6</c:v>
                </c:pt>
                <c:pt idx="222">
                  <c:v>6</c:v>
                </c:pt>
                <c:pt idx="223">
                  <c:v>6</c:v>
                </c:pt>
                <c:pt idx="224">
                  <c:v>6</c:v>
                </c:pt>
                <c:pt idx="225">
                  <c:v>6</c:v>
                </c:pt>
                <c:pt idx="226">
                  <c:v>6</c:v>
                </c:pt>
                <c:pt idx="227">
                  <c:v>6</c:v>
                </c:pt>
                <c:pt idx="228">
                  <c:v>6</c:v>
                </c:pt>
                <c:pt idx="229">
                  <c:v>6</c:v>
                </c:pt>
                <c:pt idx="230">
                  <c:v>6</c:v>
                </c:pt>
                <c:pt idx="231">
                  <c:v>6</c:v>
                </c:pt>
                <c:pt idx="232">
                  <c:v>6</c:v>
                </c:pt>
                <c:pt idx="233">
                  <c:v>6</c:v>
                </c:pt>
                <c:pt idx="234">
                  <c:v>6</c:v>
                </c:pt>
                <c:pt idx="235">
                  <c:v>6</c:v>
                </c:pt>
                <c:pt idx="236">
                  <c:v>6</c:v>
                </c:pt>
                <c:pt idx="237">
                  <c:v>6</c:v>
                </c:pt>
                <c:pt idx="238">
                  <c:v>6</c:v>
                </c:pt>
                <c:pt idx="239">
                  <c:v>6</c:v>
                </c:pt>
                <c:pt idx="240">
                  <c:v>6</c:v>
                </c:pt>
                <c:pt idx="241">
                  <c:v>6</c:v>
                </c:pt>
                <c:pt idx="242">
                  <c:v>6</c:v>
                </c:pt>
                <c:pt idx="243">
                  <c:v>6</c:v>
                </c:pt>
                <c:pt idx="244">
                  <c:v>6</c:v>
                </c:pt>
                <c:pt idx="245">
                  <c:v>6</c:v>
                </c:pt>
                <c:pt idx="246">
                  <c:v>6</c:v>
                </c:pt>
                <c:pt idx="247">
                  <c:v>6</c:v>
                </c:pt>
                <c:pt idx="248">
                  <c:v>6</c:v>
                </c:pt>
                <c:pt idx="249">
                  <c:v>6</c:v>
                </c:pt>
                <c:pt idx="250">
                  <c:v>6</c:v>
                </c:pt>
                <c:pt idx="251">
                  <c:v>4</c:v>
                </c:pt>
                <c:pt idx="252">
                  <c:v>4</c:v>
                </c:pt>
                <c:pt idx="253">
                  <c:v>4</c:v>
                </c:pt>
                <c:pt idx="254">
                  <c:v>4</c:v>
                </c:pt>
                <c:pt idx="255">
                  <c:v>4</c:v>
                </c:pt>
                <c:pt idx="256">
                  <c:v>6</c:v>
                </c:pt>
                <c:pt idx="257">
                  <c:v>6</c:v>
                </c:pt>
                <c:pt idx="258">
                  <c:v>6</c:v>
                </c:pt>
                <c:pt idx="259">
                  <c:v>6</c:v>
                </c:pt>
                <c:pt idx="260">
                  <c:v>6</c:v>
                </c:pt>
                <c:pt idx="261">
                  <c:v>6</c:v>
                </c:pt>
                <c:pt idx="262">
                  <c:v>6</c:v>
                </c:pt>
                <c:pt idx="263">
                  <c:v>6</c:v>
                </c:pt>
                <c:pt idx="264">
                  <c:v>6</c:v>
                </c:pt>
                <c:pt idx="265">
                  <c:v>6</c:v>
                </c:pt>
                <c:pt idx="266">
                  <c:v>6</c:v>
                </c:pt>
                <c:pt idx="267">
                  <c:v>6</c:v>
                </c:pt>
                <c:pt idx="268">
                  <c:v>6</c:v>
                </c:pt>
                <c:pt idx="269">
                  <c:v>6</c:v>
                </c:pt>
                <c:pt idx="270">
                  <c:v>6</c:v>
                </c:pt>
                <c:pt idx="271">
                  <c:v>6</c:v>
                </c:pt>
                <c:pt idx="272">
                  <c:v>6</c:v>
                </c:pt>
                <c:pt idx="273">
                  <c:v>6</c:v>
                </c:pt>
                <c:pt idx="274">
                  <c:v>6</c:v>
                </c:pt>
                <c:pt idx="275">
                  <c:v>6</c:v>
                </c:pt>
                <c:pt idx="276">
                  <c:v>6</c:v>
                </c:pt>
                <c:pt idx="277">
                  <c:v>6</c:v>
                </c:pt>
                <c:pt idx="278">
                  <c:v>6</c:v>
                </c:pt>
                <c:pt idx="279">
                  <c:v>6</c:v>
                </c:pt>
                <c:pt idx="280">
                  <c:v>6</c:v>
                </c:pt>
                <c:pt idx="281">
                  <c:v>6</c:v>
                </c:pt>
                <c:pt idx="282">
                  <c:v>6</c:v>
                </c:pt>
                <c:pt idx="283">
                  <c:v>6</c:v>
                </c:pt>
                <c:pt idx="284">
                  <c:v>6</c:v>
                </c:pt>
                <c:pt idx="285">
                  <c:v>6</c:v>
                </c:pt>
                <c:pt idx="286">
                  <c:v>6</c:v>
                </c:pt>
                <c:pt idx="287">
                  <c:v>6</c:v>
                </c:pt>
                <c:pt idx="288">
                  <c:v>6</c:v>
                </c:pt>
                <c:pt idx="289">
                  <c:v>6</c:v>
                </c:pt>
                <c:pt idx="290">
                  <c:v>6</c:v>
                </c:pt>
                <c:pt idx="291">
                  <c:v>6</c:v>
                </c:pt>
                <c:pt idx="292">
                  <c:v>6</c:v>
                </c:pt>
                <c:pt idx="293">
                  <c:v>6</c:v>
                </c:pt>
                <c:pt idx="294">
                  <c:v>8</c:v>
                </c:pt>
                <c:pt idx="295">
                  <c:v>8</c:v>
                </c:pt>
                <c:pt idx="296">
                  <c:v>8</c:v>
                </c:pt>
                <c:pt idx="297">
                  <c:v>8</c:v>
                </c:pt>
                <c:pt idx="298">
                  <c:v>8</c:v>
                </c:pt>
                <c:pt idx="299">
                  <c:v>8</c:v>
                </c:pt>
                <c:pt idx="300">
                  <c:v>8</c:v>
                </c:pt>
                <c:pt idx="301">
                  <c:v>8</c:v>
                </c:pt>
                <c:pt idx="302">
                  <c:v>8</c:v>
                </c:pt>
                <c:pt idx="303">
                  <c:v>8</c:v>
                </c:pt>
                <c:pt idx="304">
                  <c:v>8</c:v>
                </c:pt>
                <c:pt idx="305">
                  <c:v>8</c:v>
                </c:pt>
                <c:pt idx="306">
                  <c:v>8</c:v>
                </c:pt>
                <c:pt idx="307">
                  <c:v>6</c:v>
                </c:pt>
                <c:pt idx="308">
                  <c:v>6</c:v>
                </c:pt>
                <c:pt idx="309">
                  <c:v>6</c:v>
                </c:pt>
                <c:pt idx="310">
                  <c:v>6</c:v>
                </c:pt>
                <c:pt idx="311">
                  <c:v>6</c:v>
                </c:pt>
                <c:pt idx="312">
                  <c:v>6</c:v>
                </c:pt>
                <c:pt idx="313">
                  <c:v>6</c:v>
                </c:pt>
                <c:pt idx="314">
                  <c:v>6</c:v>
                </c:pt>
                <c:pt idx="315">
                  <c:v>6</c:v>
                </c:pt>
                <c:pt idx="316">
                  <c:v>6</c:v>
                </c:pt>
                <c:pt idx="317">
                  <c:v>6</c:v>
                </c:pt>
                <c:pt idx="318">
                  <c:v>6</c:v>
                </c:pt>
                <c:pt idx="319">
                  <c:v>6</c:v>
                </c:pt>
                <c:pt idx="320">
                  <c:v>6</c:v>
                </c:pt>
                <c:pt idx="321">
                  <c:v>6</c:v>
                </c:pt>
                <c:pt idx="322">
                  <c:v>6</c:v>
                </c:pt>
                <c:pt idx="323">
                  <c:v>6</c:v>
                </c:pt>
                <c:pt idx="324">
                  <c:v>6</c:v>
                </c:pt>
                <c:pt idx="325">
                  <c:v>6</c:v>
                </c:pt>
                <c:pt idx="326">
                  <c:v>6</c:v>
                </c:pt>
                <c:pt idx="327">
                  <c:v>6</c:v>
                </c:pt>
                <c:pt idx="328">
                  <c:v>6</c:v>
                </c:pt>
                <c:pt idx="329">
                  <c:v>6</c:v>
                </c:pt>
                <c:pt idx="330">
                  <c:v>6</c:v>
                </c:pt>
                <c:pt idx="331">
                  <c:v>6</c:v>
                </c:pt>
                <c:pt idx="332">
                  <c:v>6</c:v>
                </c:pt>
                <c:pt idx="333">
                  <c:v>6</c:v>
                </c:pt>
                <c:pt idx="334">
                  <c:v>6</c:v>
                </c:pt>
                <c:pt idx="335">
                  <c:v>6</c:v>
                </c:pt>
                <c:pt idx="336">
                  <c:v>6</c:v>
                </c:pt>
                <c:pt idx="337">
                  <c:v>6</c:v>
                </c:pt>
                <c:pt idx="338">
                  <c:v>6</c:v>
                </c:pt>
                <c:pt idx="339">
                  <c:v>6</c:v>
                </c:pt>
                <c:pt idx="340">
                  <c:v>6</c:v>
                </c:pt>
                <c:pt idx="341">
                  <c:v>6</c:v>
                </c:pt>
                <c:pt idx="342">
                  <c:v>6</c:v>
                </c:pt>
                <c:pt idx="343">
                  <c:v>6</c:v>
                </c:pt>
                <c:pt idx="344">
                  <c:v>6</c:v>
                </c:pt>
                <c:pt idx="345">
                  <c:v>6</c:v>
                </c:pt>
                <c:pt idx="346">
                  <c:v>6</c:v>
                </c:pt>
                <c:pt idx="347">
                  <c:v>6</c:v>
                </c:pt>
                <c:pt idx="348">
                  <c:v>6</c:v>
                </c:pt>
                <c:pt idx="349">
                  <c:v>6</c:v>
                </c:pt>
                <c:pt idx="350">
                  <c:v>6</c:v>
                </c:pt>
                <c:pt idx="351">
                  <c:v>6</c:v>
                </c:pt>
                <c:pt idx="352">
                  <c:v>6</c:v>
                </c:pt>
                <c:pt idx="353">
                  <c:v>6</c:v>
                </c:pt>
                <c:pt idx="354">
                  <c:v>6</c:v>
                </c:pt>
                <c:pt idx="355">
                  <c:v>6</c:v>
                </c:pt>
                <c:pt idx="356">
                  <c:v>6</c:v>
                </c:pt>
                <c:pt idx="357">
                  <c:v>6</c:v>
                </c:pt>
                <c:pt idx="358">
                  <c:v>4</c:v>
                </c:pt>
                <c:pt idx="359">
                  <c:v>4</c:v>
                </c:pt>
                <c:pt idx="360">
                  <c:v>4</c:v>
                </c:pt>
                <c:pt idx="361">
                  <c:v>4</c:v>
                </c:pt>
                <c:pt idx="362">
                  <c:v>4</c:v>
                </c:pt>
                <c:pt idx="363">
                  <c:v>4</c:v>
                </c:pt>
                <c:pt idx="364">
                  <c:v>4</c:v>
                </c:pt>
                <c:pt idx="365">
                  <c:v>4</c:v>
                </c:pt>
                <c:pt idx="366">
                  <c:v>4</c:v>
                </c:pt>
                <c:pt idx="367">
                  <c:v>4</c:v>
                </c:pt>
                <c:pt idx="368">
                  <c:v>4</c:v>
                </c:pt>
                <c:pt idx="369">
                  <c:v>4</c:v>
                </c:pt>
                <c:pt idx="370">
                  <c:v>4</c:v>
                </c:pt>
                <c:pt idx="371">
                  <c:v>4</c:v>
                </c:pt>
                <c:pt idx="372">
                  <c:v>4</c:v>
                </c:pt>
                <c:pt idx="373">
                  <c:v>4</c:v>
                </c:pt>
                <c:pt idx="374">
                  <c:v>4</c:v>
                </c:pt>
                <c:pt idx="375">
                  <c:v>4</c:v>
                </c:pt>
                <c:pt idx="376">
                  <c:v>4</c:v>
                </c:pt>
                <c:pt idx="377">
                  <c:v>4</c:v>
                </c:pt>
                <c:pt idx="378">
                  <c:v>4</c:v>
                </c:pt>
                <c:pt idx="379">
                  <c:v>4</c:v>
                </c:pt>
                <c:pt idx="380">
                  <c:v>4</c:v>
                </c:pt>
                <c:pt idx="381">
                  <c:v>4</c:v>
                </c:pt>
                <c:pt idx="382">
                  <c:v>4</c:v>
                </c:pt>
                <c:pt idx="383">
                  <c:v>4</c:v>
                </c:pt>
                <c:pt idx="384">
                  <c:v>4</c:v>
                </c:pt>
                <c:pt idx="385">
                  <c:v>4</c:v>
                </c:pt>
                <c:pt idx="386">
                  <c:v>4</c:v>
                </c:pt>
                <c:pt idx="387">
                  <c:v>4</c:v>
                </c:pt>
                <c:pt idx="388">
                  <c:v>4</c:v>
                </c:pt>
                <c:pt idx="389">
                  <c:v>4</c:v>
                </c:pt>
                <c:pt idx="390">
                  <c:v>4</c:v>
                </c:pt>
                <c:pt idx="391">
                  <c:v>4</c:v>
                </c:pt>
                <c:pt idx="392">
                  <c:v>4</c:v>
                </c:pt>
                <c:pt idx="393">
                  <c:v>4</c:v>
                </c:pt>
                <c:pt idx="394">
                  <c:v>4</c:v>
                </c:pt>
                <c:pt idx="395">
                  <c:v>4</c:v>
                </c:pt>
                <c:pt idx="396">
                  <c:v>4</c:v>
                </c:pt>
                <c:pt idx="397">
                  <c:v>4</c:v>
                </c:pt>
                <c:pt idx="398">
                  <c:v>4</c:v>
                </c:pt>
                <c:pt idx="399">
                  <c:v>4</c:v>
                </c:pt>
                <c:pt idx="400">
                  <c:v>4</c:v>
                </c:pt>
                <c:pt idx="401">
                  <c:v>4</c:v>
                </c:pt>
                <c:pt idx="402">
                  <c:v>4</c:v>
                </c:pt>
                <c:pt idx="403">
                  <c:v>4</c:v>
                </c:pt>
                <c:pt idx="404">
                  <c:v>4</c:v>
                </c:pt>
                <c:pt idx="405">
                  <c:v>4</c:v>
                </c:pt>
                <c:pt idx="406">
                  <c:v>4</c:v>
                </c:pt>
                <c:pt idx="407">
                  <c:v>4</c:v>
                </c:pt>
                <c:pt idx="408">
                  <c:v>4</c:v>
                </c:pt>
                <c:pt idx="409">
                  <c:v>4</c:v>
                </c:pt>
                <c:pt idx="410">
                  <c:v>4</c:v>
                </c:pt>
                <c:pt idx="411">
                  <c:v>4</c:v>
                </c:pt>
                <c:pt idx="412">
                  <c:v>4</c:v>
                </c:pt>
                <c:pt idx="413">
                  <c:v>4</c:v>
                </c:pt>
                <c:pt idx="414">
                  <c:v>4</c:v>
                </c:pt>
                <c:pt idx="415">
                  <c:v>6</c:v>
                </c:pt>
                <c:pt idx="416">
                  <c:v>6</c:v>
                </c:pt>
                <c:pt idx="417">
                  <c:v>4</c:v>
                </c:pt>
                <c:pt idx="418">
                  <c:v>6</c:v>
                </c:pt>
                <c:pt idx="419">
                  <c:v>6</c:v>
                </c:pt>
                <c:pt idx="420">
                  <c:v>4</c:v>
                </c:pt>
                <c:pt idx="421">
                  <c:v>6</c:v>
                </c:pt>
                <c:pt idx="422">
                  <c:v>6</c:v>
                </c:pt>
                <c:pt idx="423">
                  <c:v>4</c:v>
                </c:pt>
                <c:pt idx="424">
                  <c:v>4</c:v>
                </c:pt>
                <c:pt idx="425">
                  <c:v>6</c:v>
                </c:pt>
                <c:pt idx="426">
                  <c:v>6</c:v>
                </c:pt>
                <c:pt idx="427">
                  <c:v>4</c:v>
                </c:pt>
                <c:pt idx="428">
                  <c:v>4</c:v>
                </c:pt>
                <c:pt idx="429">
                  <c:v>4</c:v>
                </c:pt>
                <c:pt idx="430">
                  <c:v>6</c:v>
                </c:pt>
                <c:pt idx="431">
                  <c:v>4</c:v>
                </c:pt>
                <c:pt idx="432">
                  <c:v>4</c:v>
                </c:pt>
                <c:pt idx="433">
                  <c:v>4</c:v>
                </c:pt>
                <c:pt idx="434">
                  <c:v>6</c:v>
                </c:pt>
                <c:pt idx="435">
                  <c:v>4</c:v>
                </c:pt>
                <c:pt idx="436">
                  <c:v>4</c:v>
                </c:pt>
                <c:pt idx="437">
                  <c:v>4</c:v>
                </c:pt>
                <c:pt idx="438">
                  <c:v>4</c:v>
                </c:pt>
                <c:pt idx="439">
                  <c:v>4</c:v>
                </c:pt>
                <c:pt idx="440">
                  <c:v>6</c:v>
                </c:pt>
                <c:pt idx="441">
                  <c:v>4</c:v>
                </c:pt>
                <c:pt idx="442">
                  <c:v>6</c:v>
                </c:pt>
                <c:pt idx="443">
                  <c:v>4</c:v>
                </c:pt>
                <c:pt idx="444">
                  <c:v>6</c:v>
                </c:pt>
                <c:pt idx="445">
                  <c:v>6</c:v>
                </c:pt>
                <c:pt idx="446">
                  <c:v>4</c:v>
                </c:pt>
                <c:pt idx="447">
                  <c:v>4</c:v>
                </c:pt>
                <c:pt idx="448">
                  <c:v>6</c:v>
                </c:pt>
                <c:pt idx="449">
                  <c:v>4</c:v>
                </c:pt>
                <c:pt idx="450">
                  <c:v>4</c:v>
                </c:pt>
                <c:pt idx="451">
                  <c:v>6</c:v>
                </c:pt>
                <c:pt idx="452">
                  <c:v>6</c:v>
                </c:pt>
                <c:pt idx="453">
                  <c:v>6</c:v>
                </c:pt>
                <c:pt idx="454">
                  <c:v>8</c:v>
                </c:pt>
                <c:pt idx="455">
                  <c:v>8</c:v>
                </c:pt>
                <c:pt idx="456">
                  <c:v>8</c:v>
                </c:pt>
                <c:pt idx="457">
                  <c:v>8</c:v>
                </c:pt>
                <c:pt idx="458">
                  <c:v>8</c:v>
                </c:pt>
                <c:pt idx="459">
                  <c:v>8</c:v>
                </c:pt>
                <c:pt idx="460">
                  <c:v>12</c:v>
                </c:pt>
                <c:pt idx="461">
                  <c:v>12</c:v>
                </c:pt>
                <c:pt idx="462">
                  <c:v>12</c:v>
                </c:pt>
                <c:pt idx="463">
                  <c:v>12</c:v>
                </c:pt>
                <c:pt idx="464">
                  <c:v>12</c:v>
                </c:pt>
                <c:pt idx="465">
                  <c:v>12</c:v>
                </c:pt>
                <c:pt idx="466">
                  <c:v>8</c:v>
                </c:pt>
                <c:pt idx="467">
                  <c:v>8</c:v>
                </c:pt>
                <c:pt idx="468">
                  <c:v>8</c:v>
                </c:pt>
                <c:pt idx="469">
                  <c:v>8</c:v>
                </c:pt>
                <c:pt idx="470">
                  <c:v>8</c:v>
                </c:pt>
                <c:pt idx="471">
                  <c:v>8</c:v>
                </c:pt>
                <c:pt idx="472">
                  <c:v>8</c:v>
                </c:pt>
                <c:pt idx="473">
                  <c:v>8</c:v>
                </c:pt>
                <c:pt idx="474">
                  <c:v>4</c:v>
                </c:pt>
                <c:pt idx="475">
                  <c:v>4</c:v>
                </c:pt>
                <c:pt idx="476">
                  <c:v>4</c:v>
                </c:pt>
                <c:pt idx="477">
                  <c:v>4</c:v>
                </c:pt>
                <c:pt idx="478">
                  <c:v>4</c:v>
                </c:pt>
                <c:pt idx="479">
                  <c:v>6</c:v>
                </c:pt>
                <c:pt idx="480">
                  <c:v>6</c:v>
                </c:pt>
                <c:pt idx="481">
                  <c:v>6</c:v>
                </c:pt>
                <c:pt idx="482">
                  <c:v>6</c:v>
                </c:pt>
                <c:pt idx="483">
                  <c:v>6</c:v>
                </c:pt>
                <c:pt idx="484">
                  <c:v>6</c:v>
                </c:pt>
                <c:pt idx="485">
                  <c:v>6</c:v>
                </c:pt>
                <c:pt idx="486">
                  <c:v>6</c:v>
                </c:pt>
                <c:pt idx="487">
                  <c:v>6</c:v>
                </c:pt>
                <c:pt idx="488">
                  <c:v>6</c:v>
                </c:pt>
                <c:pt idx="489">
                  <c:v>6</c:v>
                </c:pt>
                <c:pt idx="490">
                  <c:v>6</c:v>
                </c:pt>
                <c:pt idx="491">
                  <c:v>6</c:v>
                </c:pt>
                <c:pt idx="492">
                  <c:v>6</c:v>
                </c:pt>
                <c:pt idx="493">
                  <c:v>6</c:v>
                </c:pt>
                <c:pt idx="494">
                  <c:v>6</c:v>
                </c:pt>
                <c:pt idx="495">
                  <c:v>6</c:v>
                </c:pt>
                <c:pt idx="496">
                  <c:v>6</c:v>
                </c:pt>
                <c:pt idx="497">
                  <c:v>6</c:v>
                </c:pt>
                <c:pt idx="498">
                  <c:v>6</c:v>
                </c:pt>
                <c:pt idx="499">
                  <c:v>6</c:v>
                </c:pt>
                <c:pt idx="500">
                  <c:v>6</c:v>
                </c:pt>
                <c:pt idx="501">
                  <c:v>6</c:v>
                </c:pt>
                <c:pt idx="502">
                  <c:v>6</c:v>
                </c:pt>
                <c:pt idx="503">
                  <c:v>6</c:v>
                </c:pt>
                <c:pt idx="504">
                  <c:v>6</c:v>
                </c:pt>
                <c:pt idx="505">
                  <c:v>6</c:v>
                </c:pt>
                <c:pt idx="506">
                  <c:v>8</c:v>
                </c:pt>
                <c:pt idx="507">
                  <c:v>6</c:v>
                </c:pt>
                <c:pt idx="508">
                  <c:v>8</c:v>
                </c:pt>
                <c:pt idx="509">
                  <c:v>6</c:v>
                </c:pt>
                <c:pt idx="510">
                  <c:v>8</c:v>
                </c:pt>
                <c:pt idx="511">
                  <c:v>6</c:v>
                </c:pt>
                <c:pt idx="512">
                  <c:v>6</c:v>
                </c:pt>
                <c:pt idx="513">
                  <c:v>6</c:v>
                </c:pt>
                <c:pt idx="514">
                  <c:v>8</c:v>
                </c:pt>
                <c:pt idx="515">
                  <c:v>8</c:v>
                </c:pt>
                <c:pt idx="516">
                  <c:v>6</c:v>
                </c:pt>
                <c:pt idx="517">
                  <c:v>6</c:v>
                </c:pt>
                <c:pt idx="518">
                  <c:v>4</c:v>
                </c:pt>
                <c:pt idx="519">
                  <c:v>6</c:v>
                </c:pt>
                <c:pt idx="520">
                  <c:v>8</c:v>
                </c:pt>
                <c:pt idx="521">
                  <c:v>4</c:v>
                </c:pt>
                <c:pt idx="522">
                  <c:v>6</c:v>
                </c:pt>
                <c:pt idx="523">
                  <c:v>6</c:v>
                </c:pt>
                <c:pt idx="524">
                  <c:v>6</c:v>
                </c:pt>
                <c:pt idx="525">
                  <c:v>6</c:v>
                </c:pt>
                <c:pt idx="526">
                  <c:v>4</c:v>
                </c:pt>
                <c:pt idx="527">
                  <c:v>4</c:v>
                </c:pt>
                <c:pt idx="528">
                  <c:v>8</c:v>
                </c:pt>
                <c:pt idx="529">
                  <c:v>8</c:v>
                </c:pt>
                <c:pt idx="530">
                  <c:v>6</c:v>
                </c:pt>
                <c:pt idx="531">
                  <c:v>8</c:v>
                </c:pt>
                <c:pt idx="532">
                  <c:v>8</c:v>
                </c:pt>
                <c:pt idx="533">
                  <c:v>8</c:v>
                </c:pt>
                <c:pt idx="534">
                  <c:v>8</c:v>
                </c:pt>
                <c:pt idx="535">
                  <c:v>8</c:v>
                </c:pt>
                <c:pt idx="536">
                  <c:v>8</c:v>
                </c:pt>
                <c:pt idx="537">
                  <c:v>8</c:v>
                </c:pt>
                <c:pt idx="538">
                  <c:v>8</c:v>
                </c:pt>
                <c:pt idx="539">
                  <c:v>0</c:v>
                </c:pt>
                <c:pt idx="540">
                  <c:v>0</c:v>
                </c:pt>
                <c:pt idx="541">
                  <c:v>0</c:v>
                </c:pt>
                <c:pt idx="542">
                  <c:v>4</c:v>
                </c:pt>
                <c:pt idx="543">
                  <c:v>4</c:v>
                </c:pt>
                <c:pt idx="544">
                  <c:v>4</c:v>
                </c:pt>
                <c:pt idx="545">
                  <c:v>4</c:v>
                </c:pt>
                <c:pt idx="546">
                  <c:v>4</c:v>
                </c:pt>
                <c:pt idx="547">
                  <c:v>4</c:v>
                </c:pt>
                <c:pt idx="548">
                  <c:v>4</c:v>
                </c:pt>
                <c:pt idx="549">
                  <c:v>4</c:v>
                </c:pt>
                <c:pt idx="550">
                  <c:v>4</c:v>
                </c:pt>
                <c:pt idx="551">
                  <c:v>4</c:v>
                </c:pt>
                <c:pt idx="552">
                  <c:v>4</c:v>
                </c:pt>
                <c:pt idx="553">
                  <c:v>4</c:v>
                </c:pt>
                <c:pt idx="554">
                  <c:v>4</c:v>
                </c:pt>
                <c:pt idx="555">
                  <c:v>4</c:v>
                </c:pt>
                <c:pt idx="556">
                  <c:v>4</c:v>
                </c:pt>
                <c:pt idx="557">
                  <c:v>4</c:v>
                </c:pt>
                <c:pt idx="558">
                  <c:v>4</c:v>
                </c:pt>
                <c:pt idx="559">
                  <c:v>4</c:v>
                </c:pt>
                <c:pt idx="560">
                  <c:v>4</c:v>
                </c:pt>
                <c:pt idx="561">
                  <c:v>4</c:v>
                </c:pt>
                <c:pt idx="562">
                  <c:v>4</c:v>
                </c:pt>
                <c:pt idx="563">
                  <c:v>4</c:v>
                </c:pt>
                <c:pt idx="564">
                  <c:v>4</c:v>
                </c:pt>
                <c:pt idx="565">
                  <c:v>4</c:v>
                </c:pt>
                <c:pt idx="566">
                  <c:v>4</c:v>
                </c:pt>
                <c:pt idx="567">
                  <c:v>4</c:v>
                </c:pt>
                <c:pt idx="568">
                  <c:v>4</c:v>
                </c:pt>
                <c:pt idx="569">
                  <c:v>4</c:v>
                </c:pt>
                <c:pt idx="570">
                  <c:v>4</c:v>
                </c:pt>
                <c:pt idx="571">
                  <c:v>4</c:v>
                </c:pt>
                <c:pt idx="572">
                  <c:v>4</c:v>
                </c:pt>
                <c:pt idx="573">
                  <c:v>4</c:v>
                </c:pt>
                <c:pt idx="574">
                  <c:v>4</c:v>
                </c:pt>
                <c:pt idx="575">
                  <c:v>4</c:v>
                </c:pt>
                <c:pt idx="576">
                  <c:v>4</c:v>
                </c:pt>
                <c:pt idx="577">
                  <c:v>4</c:v>
                </c:pt>
                <c:pt idx="578">
                  <c:v>4</c:v>
                </c:pt>
                <c:pt idx="579">
                  <c:v>4</c:v>
                </c:pt>
                <c:pt idx="580">
                  <c:v>4</c:v>
                </c:pt>
                <c:pt idx="581">
                  <c:v>4</c:v>
                </c:pt>
                <c:pt idx="582">
                  <c:v>4</c:v>
                </c:pt>
                <c:pt idx="583">
                  <c:v>4</c:v>
                </c:pt>
                <c:pt idx="584">
                  <c:v>4</c:v>
                </c:pt>
                <c:pt idx="585">
                  <c:v>4</c:v>
                </c:pt>
                <c:pt idx="586">
                  <c:v>4</c:v>
                </c:pt>
                <c:pt idx="587">
                  <c:v>4</c:v>
                </c:pt>
                <c:pt idx="588">
                  <c:v>4</c:v>
                </c:pt>
                <c:pt idx="589">
                  <c:v>4</c:v>
                </c:pt>
                <c:pt idx="590">
                  <c:v>4</c:v>
                </c:pt>
                <c:pt idx="591">
                  <c:v>4</c:v>
                </c:pt>
                <c:pt idx="592">
                  <c:v>4</c:v>
                </c:pt>
                <c:pt idx="593">
                  <c:v>4</c:v>
                </c:pt>
                <c:pt idx="594">
                  <c:v>4</c:v>
                </c:pt>
                <c:pt idx="595">
                  <c:v>4</c:v>
                </c:pt>
                <c:pt idx="596">
                  <c:v>4</c:v>
                </c:pt>
                <c:pt idx="597">
                  <c:v>4</c:v>
                </c:pt>
                <c:pt idx="598">
                  <c:v>12</c:v>
                </c:pt>
                <c:pt idx="599">
                  <c:v>12</c:v>
                </c:pt>
                <c:pt idx="600">
                  <c:v>8</c:v>
                </c:pt>
                <c:pt idx="601">
                  <c:v>8</c:v>
                </c:pt>
                <c:pt idx="602">
                  <c:v>8</c:v>
                </c:pt>
                <c:pt idx="603">
                  <c:v>8</c:v>
                </c:pt>
                <c:pt idx="604">
                  <c:v>8</c:v>
                </c:pt>
                <c:pt idx="605">
                  <c:v>12</c:v>
                </c:pt>
                <c:pt idx="606">
                  <c:v>12</c:v>
                </c:pt>
                <c:pt idx="607">
                  <c:v>12</c:v>
                </c:pt>
                <c:pt idx="608">
                  <c:v>12</c:v>
                </c:pt>
                <c:pt idx="609">
                  <c:v>12</c:v>
                </c:pt>
                <c:pt idx="610">
                  <c:v>12</c:v>
                </c:pt>
                <c:pt idx="611">
                  <c:v>12</c:v>
                </c:pt>
                <c:pt idx="612">
                  <c:v>12</c:v>
                </c:pt>
                <c:pt idx="613">
                  <c:v>12</c:v>
                </c:pt>
                <c:pt idx="614">
                  <c:v>12</c:v>
                </c:pt>
                <c:pt idx="615">
                  <c:v>12</c:v>
                </c:pt>
                <c:pt idx="616">
                  <c:v>12</c:v>
                </c:pt>
                <c:pt idx="617">
                  <c:v>12</c:v>
                </c:pt>
                <c:pt idx="618">
                  <c:v>12</c:v>
                </c:pt>
                <c:pt idx="619">
                  <c:v>12</c:v>
                </c:pt>
                <c:pt idx="620">
                  <c:v>12</c:v>
                </c:pt>
                <c:pt idx="621">
                  <c:v>12</c:v>
                </c:pt>
                <c:pt idx="622">
                  <c:v>12</c:v>
                </c:pt>
                <c:pt idx="623">
                  <c:v>4</c:v>
                </c:pt>
                <c:pt idx="624">
                  <c:v>4</c:v>
                </c:pt>
                <c:pt idx="625">
                  <c:v>4</c:v>
                </c:pt>
                <c:pt idx="626">
                  <c:v>4</c:v>
                </c:pt>
                <c:pt idx="627">
                  <c:v>4</c:v>
                </c:pt>
                <c:pt idx="628">
                  <c:v>4</c:v>
                </c:pt>
                <c:pt idx="629">
                  <c:v>4</c:v>
                </c:pt>
                <c:pt idx="630">
                  <c:v>4</c:v>
                </c:pt>
                <c:pt idx="631">
                  <c:v>4</c:v>
                </c:pt>
                <c:pt idx="632">
                  <c:v>4</c:v>
                </c:pt>
                <c:pt idx="633">
                  <c:v>4</c:v>
                </c:pt>
                <c:pt idx="634">
                  <c:v>8</c:v>
                </c:pt>
                <c:pt idx="635">
                  <c:v>6</c:v>
                </c:pt>
                <c:pt idx="636">
                  <c:v>6</c:v>
                </c:pt>
                <c:pt idx="637">
                  <c:v>8</c:v>
                </c:pt>
                <c:pt idx="638">
                  <c:v>8</c:v>
                </c:pt>
                <c:pt idx="639">
                  <c:v>6</c:v>
                </c:pt>
                <c:pt idx="640">
                  <c:v>8</c:v>
                </c:pt>
                <c:pt idx="641">
                  <c:v>6</c:v>
                </c:pt>
                <c:pt idx="642">
                  <c:v>8</c:v>
                </c:pt>
                <c:pt idx="643">
                  <c:v>6</c:v>
                </c:pt>
                <c:pt idx="644">
                  <c:v>8</c:v>
                </c:pt>
                <c:pt idx="645">
                  <c:v>6</c:v>
                </c:pt>
                <c:pt idx="646">
                  <c:v>8</c:v>
                </c:pt>
                <c:pt idx="647">
                  <c:v>6</c:v>
                </c:pt>
                <c:pt idx="648">
                  <c:v>6</c:v>
                </c:pt>
                <c:pt idx="649">
                  <c:v>6</c:v>
                </c:pt>
                <c:pt idx="650">
                  <c:v>8</c:v>
                </c:pt>
                <c:pt idx="651">
                  <c:v>6</c:v>
                </c:pt>
                <c:pt idx="652">
                  <c:v>8</c:v>
                </c:pt>
                <c:pt idx="653">
                  <c:v>8</c:v>
                </c:pt>
                <c:pt idx="654">
                  <c:v>6</c:v>
                </c:pt>
                <c:pt idx="655">
                  <c:v>6</c:v>
                </c:pt>
                <c:pt idx="656">
                  <c:v>8</c:v>
                </c:pt>
                <c:pt idx="657">
                  <c:v>8</c:v>
                </c:pt>
                <c:pt idx="658">
                  <c:v>6</c:v>
                </c:pt>
                <c:pt idx="659">
                  <c:v>6</c:v>
                </c:pt>
                <c:pt idx="660">
                  <c:v>8</c:v>
                </c:pt>
                <c:pt idx="661">
                  <c:v>8</c:v>
                </c:pt>
                <c:pt idx="662">
                  <c:v>8</c:v>
                </c:pt>
                <c:pt idx="663">
                  <c:v>6</c:v>
                </c:pt>
                <c:pt idx="664">
                  <c:v>8</c:v>
                </c:pt>
                <c:pt idx="665">
                  <c:v>6</c:v>
                </c:pt>
                <c:pt idx="666">
                  <c:v>6</c:v>
                </c:pt>
                <c:pt idx="667">
                  <c:v>6</c:v>
                </c:pt>
                <c:pt idx="668">
                  <c:v>8</c:v>
                </c:pt>
                <c:pt idx="669">
                  <c:v>8</c:v>
                </c:pt>
                <c:pt idx="670">
                  <c:v>12</c:v>
                </c:pt>
                <c:pt idx="671">
                  <c:v>12</c:v>
                </c:pt>
                <c:pt idx="672">
                  <c:v>12</c:v>
                </c:pt>
                <c:pt idx="673">
                  <c:v>12</c:v>
                </c:pt>
                <c:pt idx="674">
                  <c:v>6</c:v>
                </c:pt>
                <c:pt idx="675">
                  <c:v>4</c:v>
                </c:pt>
                <c:pt idx="676">
                  <c:v>6</c:v>
                </c:pt>
                <c:pt idx="677">
                  <c:v>6</c:v>
                </c:pt>
                <c:pt idx="678">
                  <c:v>6</c:v>
                </c:pt>
                <c:pt idx="679">
                  <c:v>6</c:v>
                </c:pt>
                <c:pt idx="680">
                  <c:v>6</c:v>
                </c:pt>
                <c:pt idx="681">
                  <c:v>4</c:v>
                </c:pt>
                <c:pt idx="682">
                  <c:v>12</c:v>
                </c:pt>
                <c:pt idx="683">
                  <c:v>12</c:v>
                </c:pt>
                <c:pt idx="684">
                  <c:v>12</c:v>
                </c:pt>
                <c:pt idx="685">
                  <c:v>6</c:v>
                </c:pt>
                <c:pt idx="686">
                  <c:v>6</c:v>
                </c:pt>
                <c:pt idx="687">
                  <c:v>4</c:v>
                </c:pt>
                <c:pt idx="688">
                  <c:v>4</c:v>
                </c:pt>
                <c:pt idx="689">
                  <c:v>6</c:v>
                </c:pt>
                <c:pt idx="690">
                  <c:v>6</c:v>
                </c:pt>
                <c:pt idx="691">
                  <c:v>4</c:v>
                </c:pt>
                <c:pt idx="692">
                  <c:v>4</c:v>
                </c:pt>
                <c:pt idx="693">
                  <c:v>6</c:v>
                </c:pt>
                <c:pt idx="694">
                  <c:v>4</c:v>
                </c:pt>
                <c:pt idx="695">
                  <c:v>6</c:v>
                </c:pt>
                <c:pt idx="696">
                  <c:v>12</c:v>
                </c:pt>
                <c:pt idx="697">
                  <c:v>12</c:v>
                </c:pt>
                <c:pt idx="698">
                  <c:v>12</c:v>
                </c:pt>
                <c:pt idx="699">
                  <c:v>12</c:v>
                </c:pt>
                <c:pt idx="700">
                  <c:v>12</c:v>
                </c:pt>
                <c:pt idx="701">
                  <c:v>12</c:v>
                </c:pt>
                <c:pt idx="702">
                  <c:v>12</c:v>
                </c:pt>
                <c:pt idx="703">
                  <c:v>8</c:v>
                </c:pt>
                <c:pt idx="704">
                  <c:v>8</c:v>
                </c:pt>
                <c:pt idx="705">
                  <c:v>4</c:v>
                </c:pt>
                <c:pt idx="706">
                  <c:v>4</c:v>
                </c:pt>
                <c:pt idx="707">
                  <c:v>4</c:v>
                </c:pt>
                <c:pt idx="708">
                  <c:v>4</c:v>
                </c:pt>
                <c:pt idx="709">
                  <c:v>4</c:v>
                </c:pt>
                <c:pt idx="710">
                  <c:v>4</c:v>
                </c:pt>
                <c:pt idx="711">
                  <c:v>4</c:v>
                </c:pt>
                <c:pt idx="712">
                  <c:v>4</c:v>
                </c:pt>
                <c:pt idx="713">
                  <c:v>4</c:v>
                </c:pt>
                <c:pt idx="714">
                  <c:v>4</c:v>
                </c:pt>
                <c:pt idx="715">
                  <c:v>4</c:v>
                </c:pt>
                <c:pt idx="716">
                  <c:v>4</c:v>
                </c:pt>
                <c:pt idx="717">
                  <c:v>4</c:v>
                </c:pt>
                <c:pt idx="718">
                  <c:v>4</c:v>
                </c:pt>
                <c:pt idx="719">
                  <c:v>4</c:v>
                </c:pt>
                <c:pt idx="720">
                  <c:v>12</c:v>
                </c:pt>
                <c:pt idx="721">
                  <c:v>6</c:v>
                </c:pt>
                <c:pt idx="722">
                  <c:v>8</c:v>
                </c:pt>
                <c:pt idx="723">
                  <c:v>8</c:v>
                </c:pt>
                <c:pt idx="724">
                  <c:v>6</c:v>
                </c:pt>
                <c:pt idx="725">
                  <c:v>6</c:v>
                </c:pt>
                <c:pt idx="726">
                  <c:v>8</c:v>
                </c:pt>
                <c:pt idx="727">
                  <c:v>8</c:v>
                </c:pt>
                <c:pt idx="728">
                  <c:v>6</c:v>
                </c:pt>
                <c:pt idx="729">
                  <c:v>8</c:v>
                </c:pt>
                <c:pt idx="730">
                  <c:v>6</c:v>
                </c:pt>
                <c:pt idx="731">
                  <c:v>8</c:v>
                </c:pt>
                <c:pt idx="732">
                  <c:v>8</c:v>
                </c:pt>
                <c:pt idx="733">
                  <c:v>8</c:v>
                </c:pt>
                <c:pt idx="734">
                  <c:v>6</c:v>
                </c:pt>
                <c:pt idx="735">
                  <c:v>6</c:v>
                </c:pt>
                <c:pt idx="736">
                  <c:v>4</c:v>
                </c:pt>
                <c:pt idx="737">
                  <c:v>4</c:v>
                </c:pt>
                <c:pt idx="738">
                  <c:v>4</c:v>
                </c:pt>
                <c:pt idx="739">
                  <c:v>4</c:v>
                </c:pt>
                <c:pt idx="740">
                  <c:v>4</c:v>
                </c:pt>
                <c:pt idx="741">
                  <c:v>4</c:v>
                </c:pt>
                <c:pt idx="742">
                  <c:v>4</c:v>
                </c:pt>
                <c:pt idx="743">
                  <c:v>4</c:v>
                </c:pt>
                <c:pt idx="744">
                  <c:v>4</c:v>
                </c:pt>
                <c:pt idx="745">
                  <c:v>4</c:v>
                </c:pt>
                <c:pt idx="746">
                  <c:v>4</c:v>
                </c:pt>
                <c:pt idx="747">
                  <c:v>4</c:v>
                </c:pt>
                <c:pt idx="748">
                  <c:v>4</c:v>
                </c:pt>
                <c:pt idx="749">
                  <c:v>4</c:v>
                </c:pt>
                <c:pt idx="750">
                  <c:v>4</c:v>
                </c:pt>
                <c:pt idx="751">
                  <c:v>4</c:v>
                </c:pt>
                <c:pt idx="752">
                  <c:v>4</c:v>
                </c:pt>
                <c:pt idx="753">
                  <c:v>4</c:v>
                </c:pt>
                <c:pt idx="754">
                  <c:v>6</c:v>
                </c:pt>
                <c:pt idx="755">
                  <c:v>4</c:v>
                </c:pt>
                <c:pt idx="756">
                  <c:v>4</c:v>
                </c:pt>
                <c:pt idx="757">
                  <c:v>4</c:v>
                </c:pt>
                <c:pt idx="758">
                  <c:v>6</c:v>
                </c:pt>
                <c:pt idx="759">
                  <c:v>8</c:v>
                </c:pt>
                <c:pt idx="760">
                  <c:v>12</c:v>
                </c:pt>
                <c:pt idx="761">
                  <c:v>12</c:v>
                </c:pt>
                <c:pt idx="762">
                  <c:v>12</c:v>
                </c:pt>
                <c:pt idx="763">
                  <c:v>8</c:v>
                </c:pt>
                <c:pt idx="764">
                  <c:v>12</c:v>
                </c:pt>
                <c:pt idx="765">
                  <c:v>8</c:v>
                </c:pt>
                <c:pt idx="766">
                  <c:v>4</c:v>
                </c:pt>
                <c:pt idx="767">
                  <c:v>5</c:v>
                </c:pt>
                <c:pt idx="768">
                  <c:v>5</c:v>
                </c:pt>
                <c:pt idx="769">
                  <c:v>5</c:v>
                </c:pt>
                <c:pt idx="770">
                  <c:v>5</c:v>
                </c:pt>
                <c:pt idx="771">
                  <c:v>5</c:v>
                </c:pt>
                <c:pt idx="772">
                  <c:v>5</c:v>
                </c:pt>
                <c:pt idx="773">
                  <c:v>5</c:v>
                </c:pt>
                <c:pt idx="774">
                  <c:v>5</c:v>
                </c:pt>
                <c:pt idx="775">
                  <c:v>5</c:v>
                </c:pt>
                <c:pt idx="776">
                  <c:v>5</c:v>
                </c:pt>
                <c:pt idx="777">
                  <c:v>5</c:v>
                </c:pt>
                <c:pt idx="778">
                  <c:v>5</c:v>
                </c:pt>
                <c:pt idx="779">
                  <c:v>5</c:v>
                </c:pt>
                <c:pt idx="780">
                  <c:v>5</c:v>
                </c:pt>
                <c:pt idx="781">
                  <c:v>5</c:v>
                </c:pt>
                <c:pt idx="782">
                  <c:v>5</c:v>
                </c:pt>
                <c:pt idx="783">
                  <c:v>5</c:v>
                </c:pt>
                <c:pt idx="784">
                  <c:v>5</c:v>
                </c:pt>
                <c:pt idx="785">
                  <c:v>5</c:v>
                </c:pt>
                <c:pt idx="786">
                  <c:v>5</c:v>
                </c:pt>
                <c:pt idx="787">
                  <c:v>5</c:v>
                </c:pt>
                <c:pt idx="788">
                  <c:v>5</c:v>
                </c:pt>
                <c:pt idx="789">
                  <c:v>5</c:v>
                </c:pt>
                <c:pt idx="790">
                  <c:v>5</c:v>
                </c:pt>
                <c:pt idx="791">
                  <c:v>5</c:v>
                </c:pt>
                <c:pt idx="792">
                  <c:v>5</c:v>
                </c:pt>
                <c:pt idx="793">
                  <c:v>5</c:v>
                </c:pt>
                <c:pt idx="794">
                  <c:v>5</c:v>
                </c:pt>
                <c:pt idx="795">
                  <c:v>5</c:v>
                </c:pt>
                <c:pt idx="796">
                  <c:v>5</c:v>
                </c:pt>
                <c:pt idx="797">
                  <c:v>5</c:v>
                </c:pt>
                <c:pt idx="798">
                  <c:v>4</c:v>
                </c:pt>
                <c:pt idx="799">
                  <c:v>4</c:v>
                </c:pt>
                <c:pt idx="800">
                  <c:v>4</c:v>
                </c:pt>
                <c:pt idx="801">
                  <c:v>4</c:v>
                </c:pt>
                <c:pt idx="802">
                  <c:v>4</c:v>
                </c:pt>
                <c:pt idx="803">
                  <c:v>4</c:v>
                </c:pt>
                <c:pt idx="804">
                  <c:v>4</c:v>
                </c:pt>
                <c:pt idx="805">
                  <c:v>4</c:v>
                </c:pt>
                <c:pt idx="806">
                  <c:v>4</c:v>
                </c:pt>
                <c:pt idx="807">
                  <c:v>4</c:v>
                </c:pt>
                <c:pt idx="808">
                  <c:v>4</c:v>
                </c:pt>
                <c:pt idx="809">
                  <c:v>4</c:v>
                </c:pt>
                <c:pt idx="810">
                  <c:v>4</c:v>
                </c:pt>
                <c:pt idx="811">
                  <c:v>4</c:v>
                </c:pt>
                <c:pt idx="812">
                  <c:v>4</c:v>
                </c:pt>
                <c:pt idx="813">
                  <c:v>4</c:v>
                </c:pt>
                <c:pt idx="814">
                  <c:v>4</c:v>
                </c:pt>
                <c:pt idx="815">
                  <c:v>4</c:v>
                </c:pt>
                <c:pt idx="816">
                  <c:v>4</c:v>
                </c:pt>
                <c:pt idx="817">
                  <c:v>4</c:v>
                </c:pt>
                <c:pt idx="818">
                  <c:v>4</c:v>
                </c:pt>
                <c:pt idx="819">
                  <c:v>4</c:v>
                </c:pt>
                <c:pt idx="820">
                  <c:v>4</c:v>
                </c:pt>
                <c:pt idx="821">
                  <c:v>4</c:v>
                </c:pt>
                <c:pt idx="822">
                  <c:v>4</c:v>
                </c:pt>
                <c:pt idx="823">
                  <c:v>6</c:v>
                </c:pt>
                <c:pt idx="824">
                  <c:v>4</c:v>
                </c:pt>
                <c:pt idx="825">
                  <c:v>6</c:v>
                </c:pt>
                <c:pt idx="826">
                  <c:v>4</c:v>
                </c:pt>
                <c:pt idx="827">
                  <c:v>4</c:v>
                </c:pt>
                <c:pt idx="828">
                  <c:v>6</c:v>
                </c:pt>
                <c:pt idx="829">
                  <c:v>4</c:v>
                </c:pt>
                <c:pt idx="830">
                  <c:v>4</c:v>
                </c:pt>
                <c:pt idx="831">
                  <c:v>4</c:v>
                </c:pt>
                <c:pt idx="832">
                  <c:v>4</c:v>
                </c:pt>
                <c:pt idx="833">
                  <c:v>4</c:v>
                </c:pt>
                <c:pt idx="834">
                  <c:v>4</c:v>
                </c:pt>
                <c:pt idx="835">
                  <c:v>4</c:v>
                </c:pt>
                <c:pt idx="836">
                  <c:v>4</c:v>
                </c:pt>
                <c:pt idx="837">
                  <c:v>4</c:v>
                </c:pt>
                <c:pt idx="838">
                  <c:v>4</c:v>
                </c:pt>
                <c:pt idx="839">
                  <c:v>4</c:v>
                </c:pt>
                <c:pt idx="840">
                  <c:v>4</c:v>
                </c:pt>
                <c:pt idx="841">
                  <c:v>4</c:v>
                </c:pt>
                <c:pt idx="842">
                  <c:v>4</c:v>
                </c:pt>
                <c:pt idx="843">
                  <c:v>4</c:v>
                </c:pt>
                <c:pt idx="844">
                  <c:v>4</c:v>
                </c:pt>
                <c:pt idx="845">
                  <c:v>4</c:v>
                </c:pt>
                <c:pt idx="846">
                  <c:v>4</c:v>
                </c:pt>
                <c:pt idx="847">
                  <c:v>4</c:v>
                </c:pt>
                <c:pt idx="848">
                  <c:v>4</c:v>
                </c:pt>
                <c:pt idx="849">
                  <c:v>4</c:v>
                </c:pt>
                <c:pt idx="850">
                  <c:v>4</c:v>
                </c:pt>
                <c:pt idx="851">
                  <c:v>4</c:v>
                </c:pt>
                <c:pt idx="852">
                  <c:v>4</c:v>
                </c:pt>
                <c:pt idx="853">
                  <c:v>4</c:v>
                </c:pt>
                <c:pt idx="854">
                  <c:v>6</c:v>
                </c:pt>
                <c:pt idx="855">
                  <c:v>6</c:v>
                </c:pt>
                <c:pt idx="856">
                  <c:v>6</c:v>
                </c:pt>
                <c:pt idx="857">
                  <c:v>6</c:v>
                </c:pt>
                <c:pt idx="858">
                  <c:v>6</c:v>
                </c:pt>
                <c:pt idx="859">
                  <c:v>4</c:v>
                </c:pt>
                <c:pt idx="860">
                  <c:v>4</c:v>
                </c:pt>
                <c:pt idx="861">
                  <c:v>4</c:v>
                </c:pt>
                <c:pt idx="862">
                  <c:v>4</c:v>
                </c:pt>
                <c:pt idx="863">
                  <c:v>4</c:v>
                </c:pt>
                <c:pt idx="864">
                  <c:v>4</c:v>
                </c:pt>
                <c:pt idx="865">
                  <c:v>6</c:v>
                </c:pt>
                <c:pt idx="866">
                  <c:v>4</c:v>
                </c:pt>
                <c:pt idx="867">
                  <c:v>6</c:v>
                </c:pt>
                <c:pt idx="868">
                  <c:v>4</c:v>
                </c:pt>
                <c:pt idx="869">
                  <c:v>6</c:v>
                </c:pt>
                <c:pt idx="870">
                  <c:v>6</c:v>
                </c:pt>
                <c:pt idx="871">
                  <c:v>8</c:v>
                </c:pt>
                <c:pt idx="872">
                  <c:v>8</c:v>
                </c:pt>
                <c:pt idx="873">
                  <c:v>6</c:v>
                </c:pt>
                <c:pt idx="874">
                  <c:v>8</c:v>
                </c:pt>
                <c:pt idx="875">
                  <c:v>8</c:v>
                </c:pt>
                <c:pt idx="876">
                  <c:v>6</c:v>
                </c:pt>
                <c:pt idx="877">
                  <c:v>8</c:v>
                </c:pt>
                <c:pt idx="878">
                  <c:v>4</c:v>
                </c:pt>
                <c:pt idx="879">
                  <c:v>6</c:v>
                </c:pt>
                <c:pt idx="880">
                  <c:v>4</c:v>
                </c:pt>
                <c:pt idx="881">
                  <c:v>4</c:v>
                </c:pt>
                <c:pt idx="882">
                  <c:v>6</c:v>
                </c:pt>
                <c:pt idx="883">
                  <c:v>4</c:v>
                </c:pt>
                <c:pt idx="884">
                  <c:v>4</c:v>
                </c:pt>
                <c:pt idx="885">
                  <c:v>4</c:v>
                </c:pt>
                <c:pt idx="886">
                  <c:v>4</c:v>
                </c:pt>
                <c:pt idx="887">
                  <c:v>4</c:v>
                </c:pt>
                <c:pt idx="888">
                  <c:v>4</c:v>
                </c:pt>
                <c:pt idx="889">
                  <c:v>4</c:v>
                </c:pt>
                <c:pt idx="890">
                  <c:v>4</c:v>
                </c:pt>
                <c:pt idx="891">
                  <c:v>6</c:v>
                </c:pt>
                <c:pt idx="892">
                  <c:v>4</c:v>
                </c:pt>
                <c:pt idx="893">
                  <c:v>6</c:v>
                </c:pt>
                <c:pt idx="894">
                  <c:v>4</c:v>
                </c:pt>
                <c:pt idx="895">
                  <c:v>4</c:v>
                </c:pt>
                <c:pt idx="896">
                  <c:v>4</c:v>
                </c:pt>
                <c:pt idx="897">
                  <c:v>6</c:v>
                </c:pt>
                <c:pt idx="898">
                  <c:v>4</c:v>
                </c:pt>
                <c:pt idx="899">
                  <c:v>4</c:v>
                </c:pt>
                <c:pt idx="900">
                  <c:v>4</c:v>
                </c:pt>
                <c:pt idx="901">
                  <c:v>4</c:v>
                </c:pt>
                <c:pt idx="902">
                  <c:v>4</c:v>
                </c:pt>
                <c:pt idx="903">
                  <c:v>4</c:v>
                </c:pt>
                <c:pt idx="904">
                  <c:v>6</c:v>
                </c:pt>
                <c:pt idx="905">
                  <c:v>4</c:v>
                </c:pt>
                <c:pt idx="906">
                  <c:v>4</c:v>
                </c:pt>
                <c:pt idx="907">
                  <c:v>4</c:v>
                </c:pt>
                <c:pt idx="908">
                  <c:v>4</c:v>
                </c:pt>
                <c:pt idx="909">
                  <c:v>4</c:v>
                </c:pt>
                <c:pt idx="910">
                  <c:v>4</c:v>
                </c:pt>
                <c:pt idx="911">
                  <c:v>6</c:v>
                </c:pt>
                <c:pt idx="912">
                  <c:v>6</c:v>
                </c:pt>
                <c:pt idx="913">
                  <c:v>6</c:v>
                </c:pt>
                <c:pt idx="914">
                  <c:v>6</c:v>
                </c:pt>
                <c:pt idx="915">
                  <c:v>6</c:v>
                </c:pt>
                <c:pt idx="916">
                  <c:v>6</c:v>
                </c:pt>
                <c:pt idx="917">
                  <c:v>6</c:v>
                </c:pt>
                <c:pt idx="918">
                  <c:v>6</c:v>
                </c:pt>
                <c:pt idx="919">
                  <c:v>6</c:v>
                </c:pt>
                <c:pt idx="920">
                  <c:v>6</c:v>
                </c:pt>
                <c:pt idx="921">
                  <c:v>6</c:v>
                </c:pt>
                <c:pt idx="922">
                  <c:v>6</c:v>
                </c:pt>
                <c:pt idx="923">
                  <c:v>6</c:v>
                </c:pt>
                <c:pt idx="924">
                  <c:v>6</c:v>
                </c:pt>
                <c:pt idx="925">
                  <c:v>6</c:v>
                </c:pt>
                <c:pt idx="926">
                  <c:v>6</c:v>
                </c:pt>
                <c:pt idx="927">
                  <c:v>6</c:v>
                </c:pt>
                <c:pt idx="928">
                  <c:v>6</c:v>
                </c:pt>
                <c:pt idx="929">
                  <c:v>6</c:v>
                </c:pt>
                <c:pt idx="930">
                  <c:v>6</c:v>
                </c:pt>
                <c:pt idx="931">
                  <c:v>6</c:v>
                </c:pt>
                <c:pt idx="932">
                  <c:v>6</c:v>
                </c:pt>
                <c:pt idx="933">
                  <c:v>6</c:v>
                </c:pt>
                <c:pt idx="934">
                  <c:v>6</c:v>
                </c:pt>
                <c:pt idx="935">
                  <c:v>6</c:v>
                </c:pt>
                <c:pt idx="936">
                  <c:v>6</c:v>
                </c:pt>
                <c:pt idx="937">
                  <c:v>6</c:v>
                </c:pt>
                <c:pt idx="938">
                  <c:v>6</c:v>
                </c:pt>
                <c:pt idx="939">
                  <c:v>6</c:v>
                </c:pt>
                <c:pt idx="940">
                  <c:v>6</c:v>
                </c:pt>
                <c:pt idx="941">
                  <c:v>6</c:v>
                </c:pt>
                <c:pt idx="942">
                  <c:v>6</c:v>
                </c:pt>
                <c:pt idx="943">
                  <c:v>6</c:v>
                </c:pt>
                <c:pt idx="944">
                  <c:v>6</c:v>
                </c:pt>
                <c:pt idx="945">
                  <c:v>6</c:v>
                </c:pt>
                <c:pt idx="946">
                  <c:v>6</c:v>
                </c:pt>
                <c:pt idx="947">
                  <c:v>6</c:v>
                </c:pt>
                <c:pt idx="948">
                  <c:v>6</c:v>
                </c:pt>
                <c:pt idx="949">
                  <c:v>6</c:v>
                </c:pt>
                <c:pt idx="950">
                  <c:v>6</c:v>
                </c:pt>
                <c:pt idx="951">
                  <c:v>6</c:v>
                </c:pt>
                <c:pt idx="952">
                  <c:v>6</c:v>
                </c:pt>
                <c:pt idx="953">
                  <c:v>6</c:v>
                </c:pt>
                <c:pt idx="954">
                  <c:v>6</c:v>
                </c:pt>
                <c:pt idx="955">
                  <c:v>6</c:v>
                </c:pt>
                <c:pt idx="956">
                  <c:v>6</c:v>
                </c:pt>
                <c:pt idx="957">
                  <c:v>6</c:v>
                </c:pt>
                <c:pt idx="958">
                  <c:v>6</c:v>
                </c:pt>
                <c:pt idx="959">
                  <c:v>6</c:v>
                </c:pt>
                <c:pt idx="960">
                  <c:v>6</c:v>
                </c:pt>
                <c:pt idx="961">
                  <c:v>6</c:v>
                </c:pt>
                <c:pt idx="962">
                  <c:v>6</c:v>
                </c:pt>
                <c:pt idx="963">
                  <c:v>6</c:v>
                </c:pt>
                <c:pt idx="964">
                  <c:v>6</c:v>
                </c:pt>
                <c:pt idx="965">
                  <c:v>6</c:v>
                </c:pt>
                <c:pt idx="966">
                  <c:v>6</c:v>
                </c:pt>
                <c:pt idx="967">
                  <c:v>6</c:v>
                </c:pt>
                <c:pt idx="968">
                  <c:v>6</c:v>
                </c:pt>
                <c:pt idx="969">
                  <c:v>6</c:v>
                </c:pt>
                <c:pt idx="970">
                  <c:v>6</c:v>
                </c:pt>
                <c:pt idx="971">
                  <c:v>6</c:v>
                </c:pt>
                <c:pt idx="972">
                  <c:v>6</c:v>
                </c:pt>
                <c:pt idx="973">
                  <c:v>6</c:v>
                </c:pt>
                <c:pt idx="974">
                  <c:v>6</c:v>
                </c:pt>
                <c:pt idx="975">
                  <c:v>6</c:v>
                </c:pt>
                <c:pt idx="976">
                  <c:v>6</c:v>
                </c:pt>
                <c:pt idx="977">
                  <c:v>6</c:v>
                </c:pt>
                <c:pt idx="978">
                  <c:v>8</c:v>
                </c:pt>
                <c:pt idx="979">
                  <c:v>8</c:v>
                </c:pt>
                <c:pt idx="980">
                  <c:v>8</c:v>
                </c:pt>
                <c:pt idx="981">
                  <c:v>6</c:v>
                </c:pt>
                <c:pt idx="982">
                  <c:v>6</c:v>
                </c:pt>
                <c:pt idx="983">
                  <c:v>6</c:v>
                </c:pt>
                <c:pt idx="984">
                  <c:v>4</c:v>
                </c:pt>
                <c:pt idx="985">
                  <c:v>4</c:v>
                </c:pt>
                <c:pt idx="986">
                  <c:v>4</c:v>
                </c:pt>
                <c:pt idx="987">
                  <c:v>4</c:v>
                </c:pt>
                <c:pt idx="988">
                  <c:v>4</c:v>
                </c:pt>
                <c:pt idx="989">
                  <c:v>4</c:v>
                </c:pt>
                <c:pt idx="990">
                  <c:v>4</c:v>
                </c:pt>
                <c:pt idx="991">
                  <c:v>4</c:v>
                </c:pt>
                <c:pt idx="992">
                  <c:v>4</c:v>
                </c:pt>
                <c:pt idx="993">
                  <c:v>4</c:v>
                </c:pt>
                <c:pt idx="994">
                  <c:v>4</c:v>
                </c:pt>
                <c:pt idx="995">
                  <c:v>4</c:v>
                </c:pt>
                <c:pt idx="996">
                  <c:v>4</c:v>
                </c:pt>
                <c:pt idx="997">
                  <c:v>4</c:v>
                </c:pt>
                <c:pt idx="998">
                  <c:v>4</c:v>
                </c:pt>
                <c:pt idx="999">
                  <c:v>4</c:v>
                </c:pt>
                <c:pt idx="1000">
                  <c:v>4</c:v>
                </c:pt>
                <c:pt idx="1001">
                  <c:v>4</c:v>
                </c:pt>
                <c:pt idx="1002">
                  <c:v>6</c:v>
                </c:pt>
                <c:pt idx="1003">
                  <c:v>6</c:v>
                </c:pt>
                <c:pt idx="1004">
                  <c:v>6</c:v>
                </c:pt>
                <c:pt idx="1005">
                  <c:v>6</c:v>
                </c:pt>
                <c:pt idx="1006">
                  <c:v>6</c:v>
                </c:pt>
                <c:pt idx="1007">
                  <c:v>6</c:v>
                </c:pt>
                <c:pt idx="1008">
                  <c:v>4</c:v>
                </c:pt>
                <c:pt idx="1009">
                  <c:v>4</c:v>
                </c:pt>
                <c:pt idx="1010">
                  <c:v>4</c:v>
                </c:pt>
                <c:pt idx="1011">
                  <c:v>4</c:v>
                </c:pt>
                <c:pt idx="1012">
                  <c:v>4</c:v>
                </c:pt>
                <c:pt idx="1013">
                  <c:v>4</c:v>
                </c:pt>
                <c:pt idx="1014">
                  <c:v>4</c:v>
                </c:pt>
                <c:pt idx="1015">
                  <c:v>4</c:v>
                </c:pt>
                <c:pt idx="1016">
                  <c:v>4</c:v>
                </c:pt>
                <c:pt idx="1017">
                  <c:v>4</c:v>
                </c:pt>
                <c:pt idx="1018">
                  <c:v>4</c:v>
                </c:pt>
                <c:pt idx="1019">
                  <c:v>4</c:v>
                </c:pt>
                <c:pt idx="1020">
                  <c:v>4</c:v>
                </c:pt>
                <c:pt idx="1021">
                  <c:v>4</c:v>
                </c:pt>
                <c:pt idx="1022">
                  <c:v>4</c:v>
                </c:pt>
                <c:pt idx="1023">
                  <c:v>4</c:v>
                </c:pt>
                <c:pt idx="1024">
                  <c:v>4</c:v>
                </c:pt>
                <c:pt idx="1025">
                  <c:v>4</c:v>
                </c:pt>
                <c:pt idx="1026">
                  <c:v>4</c:v>
                </c:pt>
                <c:pt idx="1027">
                  <c:v>4</c:v>
                </c:pt>
                <c:pt idx="1028">
                  <c:v>4</c:v>
                </c:pt>
                <c:pt idx="1029">
                  <c:v>4</c:v>
                </c:pt>
                <c:pt idx="1030">
                  <c:v>4</c:v>
                </c:pt>
                <c:pt idx="1031">
                  <c:v>4</c:v>
                </c:pt>
                <c:pt idx="1032">
                  <c:v>4</c:v>
                </c:pt>
                <c:pt idx="1033">
                  <c:v>4</c:v>
                </c:pt>
                <c:pt idx="1034">
                  <c:v>4</c:v>
                </c:pt>
                <c:pt idx="1035">
                  <c:v>4</c:v>
                </c:pt>
                <c:pt idx="1036">
                  <c:v>4</c:v>
                </c:pt>
                <c:pt idx="1037">
                  <c:v>4</c:v>
                </c:pt>
                <c:pt idx="1038">
                  <c:v>4</c:v>
                </c:pt>
                <c:pt idx="1039">
                  <c:v>4</c:v>
                </c:pt>
                <c:pt idx="1040">
                  <c:v>4</c:v>
                </c:pt>
                <c:pt idx="1041">
                  <c:v>4</c:v>
                </c:pt>
                <c:pt idx="1042">
                  <c:v>4</c:v>
                </c:pt>
                <c:pt idx="1043">
                  <c:v>4</c:v>
                </c:pt>
                <c:pt idx="1044">
                  <c:v>4</c:v>
                </c:pt>
                <c:pt idx="1045">
                  <c:v>4</c:v>
                </c:pt>
                <c:pt idx="1046">
                  <c:v>4</c:v>
                </c:pt>
                <c:pt idx="1047">
                  <c:v>4</c:v>
                </c:pt>
                <c:pt idx="1048">
                  <c:v>4</c:v>
                </c:pt>
                <c:pt idx="1049">
                  <c:v>4</c:v>
                </c:pt>
                <c:pt idx="1050">
                  <c:v>4</c:v>
                </c:pt>
                <c:pt idx="1051">
                  <c:v>4</c:v>
                </c:pt>
                <c:pt idx="1052">
                  <c:v>4</c:v>
                </c:pt>
                <c:pt idx="1053">
                  <c:v>4</c:v>
                </c:pt>
                <c:pt idx="1054">
                  <c:v>4</c:v>
                </c:pt>
                <c:pt idx="1055">
                  <c:v>4</c:v>
                </c:pt>
                <c:pt idx="1056">
                  <c:v>4</c:v>
                </c:pt>
                <c:pt idx="1057">
                  <c:v>4</c:v>
                </c:pt>
                <c:pt idx="1058">
                  <c:v>4</c:v>
                </c:pt>
                <c:pt idx="1059">
                  <c:v>4</c:v>
                </c:pt>
                <c:pt idx="1060">
                  <c:v>4</c:v>
                </c:pt>
                <c:pt idx="1061">
                  <c:v>4</c:v>
                </c:pt>
                <c:pt idx="1062">
                  <c:v>4</c:v>
                </c:pt>
                <c:pt idx="1063">
                  <c:v>4</c:v>
                </c:pt>
                <c:pt idx="1064">
                  <c:v>4</c:v>
                </c:pt>
                <c:pt idx="1065">
                  <c:v>4</c:v>
                </c:pt>
                <c:pt idx="1066">
                  <c:v>4</c:v>
                </c:pt>
                <c:pt idx="1067">
                  <c:v>4</c:v>
                </c:pt>
                <c:pt idx="1068">
                  <c:v>4</c:v>
                </c:pt>
                <c:pt idx="1069">
                  <c:v>4</c:v>
                </c:pt>
                <c:pt idx="1070">
                  <c:v>4</c:v>
                </c:pt>
                <c:pt idx="1071">
                  <c:v>4</c:v>
                </c:pt>
                <c:pt idx="1072">
                  <c:v>4</c:v>
                </c:pt>
                <c:pt idx="1073">
                  <c:v>4</c:v>
                </c:pt>
                <c:pt idx="1074">
                  <c:v>4</c:v>
                </c:pt>
                <c:pt idx="1075">
                  <c:v>4</c:v>
                </c:pt>
                <c:pt idx="1076">
                  <c:v>4</c:v>
                </c:pt>
                <c:pt idx="1077">
                  <c:v>4</c:v>
                </c:pt>
                <c:pt idx="1078">
                  <c:v>4</c:v>
                </c:pt>
                <c:pt idx="1079">
                  <c:v>4</c:v>
                </c:pt>
                <c:pt idx="1080">
                  <c:v>4</c:v>
                </c:pt>
                <c:pt idx="1081">
                  <c:v>4</c:v>
                </c:pt>
                <c:pt idx="1082">
                  <c:v>4</c:v>
                </c:pt>
                <c:pt idx="1083">
                  <c:v>4</c:v>
                </c:pt>
                <c:pt idx="1084">
                  <c:v>4</c:v>
                </c:pt>
                <c:pt idx="1085">
                  <c:v>4</c:v>
                </c:pt>
                <c:pt idx="1086">
                  <c:v>4</c:v>
                </c:pt>
                <c:pt idx="1087">
                  <c:v>4</c:v>
                </c:pt>
                <c:pt idx="1088">
                  <c:v>4</c:v>
                </c:pt>
                <c:pt idx="1089">
                  <c:v>4</c:v>
                </c:pt>
                <c:pt idx="1090">
                  <c:v>4</c:v>
                </c:pt>
                <c:pt idx="1091">
                  <c:v>4</c:v>
                </c:pt>
                <c:pt idx="1092">
                  <c:v>4</c:v>
                </c:pt>
                <c:pt idx="1093">
                  <c:v>4</c:v>
                </c:pt>
                <c:pt idx="1094">
                  <c:v>4</c:v>
                </c:pt>
                <c:pt idx="1095">
                  <c:v>4</c:v>
                </c:pt>
                <c:pt idx="1096">
                  <c:v>4</c:v>
                </c:pt>
                <c:pt idx="1097">
                  <c:v>4</c:v>
                </c:pt>
                <c:pt idx="1098">
                  <c:v>6</c:v>
                </c:pt>
                <c:pt idx="1099">
                  <c:v>4</c:v>
                </c:pt>
                <c:pt idx="1100">
                  <c:v>4</c:v>
                </c:pt>
                <c:pt idx="1101">
                  <c:v>6</c:v>
                </c:pt>
                <c:pt idx="1102">
                  <c:v>4</c:v>
                </c:pt>
                <c:pt idx="1103">
                  <c:v>6</c:v>
                </c:pt>
                <c:pt idx="1104">
                  <c:v>4</c:v>
                </c:pt>
                <c:pt idx="1105">
                  <c:v>6</c:v>
                </c:pt>
                <c:pt idx="1106">
                  <c:v>4</c:v>
                </c:pt>
                <c:pt idx="1107">
                  <c:v>4</c:v>
                </c:pt>
                <c:pt idx="1108">
                  <c:v>4</c:v>
                </c:pt>
                <c:pt idx="1109">
                  <c:v>6</c:v>
                </c:pt>
                <c:pt idx="1110">
                  <c:v>6</c:v>
                </c:pt>
                <c:pt idx="1111">
                  <c:v>6</c:v>
                </c:pt>
                <c:pt idx="1112">
                  <c:v>6</c:v>
                </c:pt>
                <c:pt idx="1113">
                  <c:v>4</c:v>
                </c:pt>
                <c:pt idx="1114">
                  <c:v>4</c:v>
                </c:pt>
                <c:pt idx="1115">
                  <c:v>6</c:v>
                </c:pt>
                <c:pt idx="1116">
                  <c:v>6</c:v>
                </c:pt>
                <c:pt idx="1117">
                  <c:v>6</c:v>
                </c:pt>
                <c:pt idx="1118">
                  <c:v>4</c:v>
                </c:pt>
                <c:pt idx="1119">
                  <c:v>4</c:v>
                </c:pt>
                <c:pt idx="1120">
                  <c:v>4</c:v>
                </c:pt>
                <c:pt idx="1121">
                  <c:v>6</c:v>
                </c:pt>
                <c:pt idx="1122">
                  <c:v>6</c:v>
                </c:pt>
                <c:pt idx="1123">
                  <c:v>6</c:v>
                </c:pt>
                <c:pt idx="1124">
                  <c:v>6</c:v>
                </c:pt>
                <c:pt idx="1125">
                  <c:v>6</c:v>
                </c:pt>
                <c:pt idx="1126">
                  <c:v>6</c:v>
                </c:pt>
                <c:pt idx="1127">
                  <c:v>6</c:v>
                </c:pt>
                <c:pt idx="1128">
                  <c:v>6</c:v>
                </c:pt>
                <c:pt idx="1129">
                  <c:v>6</c:v>
                </c:pt>
                <c:pt idx="1130">
                  <c:v>6</c:v>
                </c:pt>
                <c:pt idx="1131">
                  <c:v>6</c:v>
                </c:pt>
                <c:pt idx="1132">
                  <c:v>12</c:v>
                </c:pt>
                <c:pt idx="1133">
                  <c:v>8</c:v>
                </c:pt>
                <c:pt idx="1134">
                  <c:v>6</c:v>
                </c:pt>
                <c:pt idx="1135">
                  <c:v>8</c:v>
                </c:pt>
                <c:pt idx="1136">
                  <c:v>6</c:v>
                </c:pt>
                <c:pt idx="1137">
                  <c:v>6</c:v>
                </c:pt>
                <c:pt idx="1138">
                  <c:v>6</c:v>
                </c:pt>
                <c:pt idx="1139">
                  <c:v>6</c:v>
                </c:pt>
                <c:pt idx="1140">
                  <c:v>6</c:v>
                </c:pt>
                <c:pt idx="1141">
                  <c:v>6</c:v>
                </c:pt>
                <c:pt idx="1142">
                  <c:v>6</c:v>
                </c:pt>
                <c:pt idx="1143">
                  <c:v>6</c:v>
                </c:pt>
                <c:pt idx="1144">
                  <c:v>6</c:v>
                </c:pt>
                <c:pt idx="1145">
                  <c:v>6</c:v>
                </c:pt>
                <c:pt idx="1146">
                  <c:v>6</c:v>
                </c:pt>
                <c:pt idx="1147">
                  <c:v>6</c:v>
                </c:pt>
                <c:pt idx="1148">
                  <c:v>6</c:v>
                </c:pt>
                <c:pt idx="1149">
                  <c:v>6</c:v>
                </c:pt>
                <c:pt idx="1150">
                  <c:v>6</c:v>
                </c:pt>
                <c:pt idx="1151">
                  <c:v>6</c:v>
                </c:pt>
                <c:pt idx="1152">
                  <c:v>6</c:v>
                </c:pt>
                <c:pt idx="1153">
                  <c:v>6</c:v>
                </c:pt>
                <c:pt idx="1154">
                  <c:v>6</c:v>
                </c:pt>
                <c:pt idx="1155">
                  <c:v>6</c:v>
                </c:pt>
                <c:pt idx="1156">
                  <c:v>6</c:v>
                </c:pt>
                <c:pt idx="1157">
                  <c:v>6</c:v>
                </c:pt>
                <c:pt idx="1158">
                  <c:v>6</c:v>
                </c:pt>
                <c:pt idx="1159">
                  <c:v>6</c:v>
                </c:pt>
                <c:pt idx="1160">
                  <c:v>4</c:v>
                </c:pt>
                <c:pt idx="1161">
                  <c:v>6</c:v>
                </c:pt>
                <c:pt idx="1162">
                  <c:v>4</c:v>
                </c:pt>
                <c:pt idx="1163">
                  <c:v>4</c:v>
                </c:pt>
                <c:pt idx="1164">
                  <c:v>4</c:v>
                </c:pt>
                <c:pt idx="1165">
                  <c:v>6</c:v>
                </c:pt>
                <c:pt idx="1166">
                  <c:v>4</c:v>
                </c:pt>
                <c:pt idx="1167">
                  <c:v>4</c:v>
                </c:pt>
                <c:pt idx="1168">
                  <c:v>6</c:v>
                </c:pt>
                <c:pt idx="1169">
                  <c:v>6</c:v>
                </c:pt>
                <c:pt idx="1170">
                  <c:v>6</c:v>
                </c:pt>
                <c:pt idx="1171">
                  <c:v>4</c:v>
                </c:pt>
                <c:pt idx="1172">
                  <c:v>4</c:v>
                </c:pt>
                <c:pt idx="1173">
                  <c:v>4</c:v>
                </c:pt>
                <c:pt idx="1174">
                  <c:v>4</c:v>
                </c:pt>
                <c:pt idx="1175">
                  <c:v>4</c:v>
                </c:pt>
                <c:pt idx="1176">
                  <c:v>4</c:v>
                </c:pt>
                <c:pt idx="1177">
                  <c:v>4</c:v>
                </c:pt>
                <c:pt idx="1178">
                  <c:v>4</c:v>
                </c:pt>
                <c:pt idx="1179">
                  <c:v>4</c:v>
                </c:pt>
                <c:pt idx="1180">
                  <c:v>4</c:v>
                </c:pt>
                <c:pt idx="1181">
                  <c:v>4</c:v>
                </c:pt>
                <c:pt idx="1182">
                  <c:v>4</c:v>
                </c:pt>
                <c:pt idx="1183">
                  <c:v>4</c:v>
                </c:pt>
                <c:pt idx="1184">
                  <c:v>4</c:v>
                </c:pt>
                <c:pt idx="1185">
                  <c:v>4</c:v>
                </c:pt>
                <c:pt idx="1186">
                  <c:v>4</c:v>
                </c:pt>
                <c:pt idx="1187">
                  <c:v>4</c:v>
                </c:pt>
                <c:pt idx="1188">
                  <c:v>4</c:v>
                </c:pt>
                <c:pt idx="1189">
                  <c:v>4</c:v>
                </c:pt>
                <c:pt idx="1190">
                  <c:v>4</c:v>
                </c:pt>
                <c:pt idx="1191">
                  <c:v>4</c:v>
                </c:pt>
                <c:pt idx="1192">
                  <c:v>6</c:v>
                </c:pt>
                <c:pt idx="1193">
                  <c:v>6</c:v>
                </c:pt>
                <c:pt idx="1194">
                  <c:v>6</c:v>
                </c:pt>
                <c:pt idx="1195">
                  <c:v>6</c:v>
                </c:pt>
                <c:pt idx="1196">
                  <c:v>6</c:v>
                </c:pt>
                <c:pt idx="1197">
                  <c:v>6</c:v>
                </c:pt>
                <c:pt idx="1198">
                  <c:v>6</c:v>
                </c:pt>
                <c:pt idx="1199">
                  <c:v>6</c:v>
                </c:pt>
                <c:pt idx="1200">
                  <c:v>6</c:v>
                </c:pt>
                <c:pt idx="1201">
                  <c:v>6</c:v>
                </c:pt>
                <c:pt idx="1202">
                  <c:v>4</c:v>
                </c:pt>
                <c:pt idx="1203">
                  <c:v>4</c:v>
                </c:pt>
                <c:pt idx="1204">
                  <c:v>4</c:v>
                </c:pt>
                <c:pt idx="1205">
                  <c:v>4</c:v>
                </c:pt>
                <c:pt idx="1206">
                  <c:v>4</c:v>
                </c:pt>
                <c:pt idx="1207">
                  <c:v>4</c:v>
                </c:pt>
                <c:pt idx="1208">
                  <c:v>4</c:v>
                </c:pt>
                <c:pt idx="1209">
                  <c:v>4</c:v>
                </c:pt>
                <c:pt idx="1210">
                  <c:v>4</c:v>
                </c:pt>
                <c:pt idx="1211">
                  <c:v>4</c:v>
                </c:pt>
                <c:pt idx="1212">
                  <c:v>6</c:v>
                </c:pt>
                <c:pt idx="1213">
                  <c:v>6</c:v>
                </c:pt>
                <c:pt idx="1214">
                  <c:v>6</c:v>
                </c:pt>
                <c:pt idx="1215">
                  <c:v>4</c:v>
                </c:pt>
                <c:pt idx="1216">
                  <c:v>4</c:v>
                </c:pt>
                <c:pt idx="1217">
                  <c:v>4</c:v>
                </c:pt>
                <c:pt idx="1218">
                  <c:v>4</c:v>
                </c:pt>
                <c:pt idx="1219">
                  <c:v>6</c:v>
                </c:pt>
                <c:pt idx="1220">
                  <c:v>4</c:v>
                </c:pt>
                <c:pt idx="1221">
                  <c:v>4</c:v>
                </c:pt>
                <c:pt idx="1222">
                  <c:v>4</c:v>
                </c:pt>
                <c:pt idx="1223">
                  <c:v>4</c:v>
                </c:pt>
                <c:pt idx="1224">
                  <c:v>4</c:v>
                </c:pt>
                <c:pt idx="1225">
                  <c:v>6</c:v>
                </c:pt>
                <c:pt idx="1226">
                  <c:v>6</c:v>
                </c:pt>
                <c:pt idx="1227">
                  <c:v>4</c:v>
                </c:pt>
                <c:pt idx="1228">
                  <c:v>4</c:v>
                </c:pt>
                <c:pt idx="1229">
                  <c:v>6</c:v>
                </c:pt>
                <c:pt idx="1230">
                  <c:v>4</c:v>
                </c:pt>
                <c:pt idx="1231">
                  <c:v>4</c:v>
                </c:pt>
                <c:pt idx="1232">
                  <c:v>4</c:v>
                </c:pt>
                <c:pt idx="1233">
                  <c:v>6</c:v>
                </c:pt>
                <c:pt idx="1234">
                  <c:v>4</c:v>
                </c:pt>
                <c:pt idx="1235">
                  <c:v>4</c:v>
                </c:pt>
                <c:pt idx="1236">
                  <c:v>4</c:v>
                </c:pt>
                <c:pt idx="1237">
                  <c:v>6</c:v>
                </c:pt>
                <c:pt idx="1238">
                  <c:v>4</c:v>
                </c:pt>
                <c:pt idx="1239">
                  <c:v>6</c:v>
                </c:pt>
                <c:pt idx="1240">
                  <c:v>4</c:v>
                </c:pt>
                <c:pt idx="1241">
                  <c:v>4</c:v>
                </c:pt>
                <c:pt idx="1242">
                  <c:v>4</c:v>
                </c:pt>
                <c:pt idx="1243">
                  <c:v>4</c:v>
                </c:pt>
                <c:pt idx="1244">
                  <c:v>4</c:v>
                </c:pt>
                <c:pt idx="1245">
                  <c:v>4</c:v>
                </c:pt>
                <c:pt idx="1246">
                  <c:v>4</c:v>
                </c:pt>
                <c:pt idx="1247">
                  <c:v>4</c:v>
                </c:pt>
                <c:pt idx="1248">
                  <c:v>4</c:v>
                </c:pt>
                <c:pt idx="1249">
                  <c:v>4</c:v>
                </c:pt>
                <c:pt idx="1250">
                  <c:v>4</c:v>
                </c:pt>
                <c:pt idx="1251">
                  <c:v>4</c:v>
                </c:pt>
                <c:pt idx="1252">
                  <c:v>4</c:v>
                </c:pt>
                <c:pt idx="1253">
                  <c:v>6</c:v>
                </c:pt>
                <c:pt idx="1254">
                  <c:v>6</c:v>
                </c:pt>
                <c:pt idx="1255">
                  <c:v>6</c:v>
                </c:pt>
                <c:pt idx="1256">
                  <c:v>4</c:v>
                </c:pt>
                <c:pt idx="1257">
                  <c:v>6</c:v>
                </c:pt>
                <c:pt idx="1258">
                  <c:v>4</c:v>
                </c:pt>
                <c:pt idx="1259">
                  <c:v>4</c:v>
                </c:pt>
                <c:pt idx="1260">
                  <c:v>4</c:v>
                </c:pt>
                <c:pt idx="1261">
                  <c:v>4</c:v>
                </c:pt>
                <c:pt idx="1262">
                  <c:v>4</c:v>
                </c:pt>
                <c:pt idx="1263">
                  <c:v>6</c:v>
                </c:pt>
                <c:pt idx="1264">
                  <c:v>4</c:v>
                </c:pt>
                <c:pt idx="1265">
                  <c:v>6</c:v>
                </c:pt>
                <c:pt idx="1266">
                  <c:v>4</c:v>
                </c:pt>
                <c:pt idx="1267">
                  <c:v>4</c:v>
                </c:pt>
                <c:pt idx="1268">
                  <c:v>4</c:v>
                </c:pt>
                <c:pt idx="1269">
                  <c:v>4</c:v>
                </c:pt>
                <c:pt idx="1270">
                  <c:v>6</c:v>
                </c:pt>
                <c:pt idx="1271">
                  <c:v>6</c:v>
                </c:pt>
                <c:pt idx="1272">
                  <c:v>6</c:v>
                </c:pt>
                <c:pt idx="1273">
                  <c:v>6</c:v>
                </c:pt>
                <c:pt idx="1274">
                  <c:v>4</c:v>
                </c:pt>
                <c:pt idx="1275">
                  <c:v>4</c:v>
                </c:pt>
                <c:pt idx="1276">
                  <c:v>4</c:v>
                </c:pt>
                <c:pt idx="1277">
                  <c:v>4</c:v>
                </c:pt>
                <c:pt idx="1278">
                  <c:v>4</c:v>
                </c:pt>
                <c:pt idx="1279">
                  <c:v>6</c:v>
                </c:pt>
                <c:pt idx="1280">
                  <c:v>4</c:v>
                </c:pt>
                <c:pt idx="1281">
                  <c:v>4</c:v>
                </c:pt>
                <c:pt idx="1282">
                  <c:v>4</c:v>
                </c:pt>
                <c:pt idx="1283">
                  <c:v>4</c:v>
                </c:pt>
                <c:pt idx="1284">
                  <c:v>4</c:v>
                </c:pt>
                <c:pt idx="1285">
                  <c:v>4</c:v>
                </c:pt>
                <c:pt idx="1286">
                  <c:v>4</c:v>
                </c:pt>
                <c:pt idx="1287">
                  <c:v>4</c:v>
                </c:pt>
                <c:pt idx="1288">
                  <c:v>4</c:v>
                </c:pt>
                <c:pt idx="1289">
                  <c:v>4</c:v>
                </c:pt>
                <c:pt idx="1290">
                  <c:v>4</c:v>
                </c:pt>
                <c:pt idx="1291">
                  <c:v>6</c:v>
                </c:pt>
                <c:pt idx="1292">
                  <c:v>6</c:v>
                </c:pt>
                <c:pt idx="1293">
                  <c:v>6</c:v>
                </c:pt>
                <c:pt idx="1294">
                  <c:v>6</c:v>
                </c:pt>
                <c:pt idx="1295">
                  <c:v>6</c:v>
                </c:pt>
                <c:pt idx="1296">
                  <c:v>6</c:v>
                </c:pt>
                <c:pt idx="1297">
                  <c:v>6</c:v>
                </c:pt>
                <c:pt idx="1298">
                  <c:v>8</c:v>
                </c:pt>
                <c:pt idx="1299">
                  <c:v>8</c:v>
                </c:pt>
                <c:pt idx="1300">
                  <c:v>4</c:v>
                </c:pt>
                <c:pt idx="1301">
                  <c:v>4</c:v>
                </c:pt>
                <c:pt idx="1302">
                  <c:v>4</c:v>
                </c:pt>
                <c:pt idx="1303">
                  <c:v>4</c:v>
                </c:pt>
                <c:pt idx="1304">
                  <c:v>4</c:v>
                </c:pt>
                <c:pt idx="1305">
                  <c:v>4</c:v>
                </c:pt>
                <c:pt idx="1306">
                  <c:v>4</c:v>
                </c:pt>
                <c:pt idx="1307">
                  <c:v>4</c:v>
                </c:pt>
                <c:pt idx="1308">
                  <c:v>4</c:v>
                </c:pt>
                <c:pt idx="1309">
                  <c:v>4</c:v>
                </c:pt>
                <c:pt idx="1310">
                  <c:v>4</c:v>
                </c:pt>
                <c:pt idx="1311">
                  <c:v>4</c:v>
                </c:pt>
                <c:pt idx="1312">
                  <c:v>4</c:v>
                </c:pt>
                <c:pt idx="1313">
                  <c:v>4</c:v>
                </c:pt>
                <c:pt idx="1314">
                  <c:v>4</c:v>
                </c:pt>
                <c:pt idx="1315">
                  <c:v>4</c:v>
                </c:pt>
                <c:pt idx="1316">
                  <c:v>4</c:v>
                </c:pt>
                <c:pt idx="1317">
                  <c:v>4</c:v>
                </c:pt>
                <c:pt idx="1318">
                  <c:v>4</c:v>
                </c:pt>
                <c:pt idx="1319">
                  <c:v>4</c:v>
                </c:pt>
                <c:pt idx="1320">
                  <c:v>4</c:v>
                </c:pt>
                <c:pt idx="1321">
                  <c:v>4</c:v>
                </c:pt>
                <c:pt idx="1322">
                  <c:v>4</c:v>
                </c:pt>
                <c:pt idx="1323">
                  <c:v>4</c:v>
                </c:pt>
                <c:pt idx="1324">
                  <c:v>4</c:v>
                </c:pt>
                <c:pt idx="1325">
                  <c:v>4</c:v>
                </c:pt>
                <c:pt idx="1326">
                  <c:v>4</c:v>
                </c:pt>
                <c:pt idx="1327">
                  <c:v>4</c:v>
                </c:pt>
                <c:pt idx="1328">
                  <c:v>4</c:v>
                </c:pt>
                <c:pt idx="1329">
                  <c:v>4</c:v>
                </c:pt>
                <c:pt idx="1330">
                  <c:v>4</c:v>
                </c:pt>
                <c:pt idx="1331">
                  <c:v>6</c:v>
                </c:pt>
                <c:pt idx="1332">
                  <c:v>6</c:v>
                </c:pt>
                <c:pt idx="1333">
                  <c:v>6</c:v>
                </c:pt>
                <c:pt idx="1334">
                  <c:v>6</c:v>
                </c:pt>
                <c:pt idx="1335">
                  <c:v>6</c:v>
                </c:pt>
                <c:pt idx="1336">
                  <c:v>6</c:v>
                </c:pt>
                <c:pt idx="1337">
                  <c:v>6</c:v>
                </c:pt>
                <c:pt idx="1338">
                  <c:v>6</c:v>
                </c:pt>
                <c:pt idx="1339">
                  <c:v>6</c:v>
                </c:pt>
                <c:pt idx="1340">
                  <c:v>6</c:v>
                </c:pt>
                <c:pt idx="1341">
                  <c:v>6</c:v>
                </c:pt>
                <c:pt idx="1342">
                  <c:v>6</c:v>
                </c:pt>
                <c:pt idx="1343">
                  <c:v>6</c:v>
                </c:pt>
                <c:pt idx="1344">
                  <c:v>6</c:v>
                </c:pt>
                <c:pt idx="1345">
                  <c:v>4</c:v>
                </c:pt>
                <c:pt idx="1346">
                  <c:v>6</c:v>
                </c:pt>
                <c:pt idx="1347">
                  <c:v>4</c:v>
                </c:pt>
                <c:pt idx="1348">
                  <c:v>4</c:v>
                </c:pt>
                <c:pt idx="1349">
                  <c:v>4</c:v>
                </c:pt>
                <c:pt idx="1350">
                  <c:v>6</c:v>
                </c:pt>
                <c:pt idx="1351">
                  <c:v>6</c:v>
                </c:pt>
                <c:pt idx="1352">
                  <c:v>4</c:v>
                </c:pt>
                <c:pt idx="1353">
                  <c:v>6</c:v>
                </c:pt>
                <c:pt idx="1354">
                  <c:v>4</c:v>
                </c:pt>
                <c:pt idx="1355">
                  <c:v>6</c:v>
                </c:pt>
                <c:pt idx="1356">
                  <c:v>6</c:v>
                </c:pt>
                <c:pt idx="1357">
                  <c:v>4</c:v>
                </c:pt>
                <c:pt idx="1358">
                  <c:v>4</c:v>
                </c:pt>
                <c:pt idx="1359">
                  <c:v>6</c:v>
                </c:pt>
                <c:pt idx="1360">
                  <c:v>4</c:v>
                </c:pt>
                <c:pt idx="1361">
                  <c:v>6</c:v>
                </c:pt>
                <c:pt idx="1362">
                  <c:v>4</c:v>
                </c:pt>
                <c:pt idx="1363">
                  <c:v>4</c:v>
                </c:pt>
                <c:pt idx="1364">
                  <c:v>4</c:v>
                </c:pt>
                <c:pt idx="1365">
                  <c:v>6</c:v>
                </c:pt>
                <c:pt idx="1366">
                  <c:v>6</c:v>
                </c:pt>
                <c:pt idx="1367">
                  <c:v>8</c:v>
                </c:pt>
                <c:pt idx="1368">
                  <c:v>8</c:v>
                </c:pt>
                <c:pt idx="1369">
                  <c:v>8</c:v>
                </c:pt>
                <c:pt idx="1370">
                  <c:v>6</c:v>
                </c:pt>
                <c:pt idx="1371">
                  <c:v>6</c:v>
                </c:pt>
                <c:pt idx="1372">
                  <c:v>8</c:v>
                </c:pt>
                <c:pt idx="1373">
                  <c:v>6</c:v>
                </c:pt>
                <c:pt idx="1374">
                  <c:v>6</c:v>
                </c:pt>
                <c:pt idx="1375">
                  <c:v>6</c:v>
                </c:pt>
                <c:pt idx="1376">
                  <c:v>8</c:v>
                </c:pt>
                <c:pt idx="1377">
                  <c:v>6</c:v>
                </c:pt>
                <c:pt idx="1378">
                  <c:v>4</c:v>
                </c:pt>
                <c:pt idx="1379">
                  <c:v>4</c:v>
                </c:pt>
                <c:pt idx="1380">
                  <c:v>4</c:v>
                </c:pt>
                <c:pt idx="1381">
                  <c:v>4</c:v>
                </c:pt>
                <c:pt idx="1382">
                  <c:v>4</c:v>
                </c:pt>
                <c:pt idx="1383">
                  <c:v>4</c:v>
                </c:pt>
                <c:pt idx="1384">
                  <c:v>4</c:v>
                </c:pt>
                <c:pt idx="1385">
                  <c:v>4</c:v>
                </c:pt>
                <c:pt idx="1386">
                  <c:v>8</c:v>
                </c:pt>
                <c:pt idx="1387">
                  <c:v>8</c:v>
                </c:pt>
                <c:pt idx="1388">
                  <c:v>8</c:v>
                </c:pt>
                <c:pt idx="1389">
                  <c:v>8</c:v>
                </c:pt>
                <c:pt idx="1390">
                  <c:v>8</c:v>
                </c:pt>
                <c:pt idx="1391">
                  <c:v>8</c:v>
                </c:pt>
                <c:pt idx="1392">
                  <c:v>8</c:v>
                </c:pt>
                <c:pt idx="1393">
                  <c:v>8</c:v>
                </c:pt>
                <c:pt idx="1394">
                  <c:v>8</c:v>
                </c:pt>
                <c:pt idx="1395">
                  <c:v>8</c:v>
                </c:pt>
                <c:pt idx="1396">
                  <c:v>8</c:v>
                </c:pt>
                <c:pt idx="1397">
                  <c:v>8</c:v>
                </c:pt>
                <c:pt idx="1398">
                  <c:v>8</c:v>
                </c:pt>
                <c:pt idx="1399">
                  <c:v>4</c:v>
                </c:pt>
                <c:pt idx="1400">
                  <c:v>4</c:v>
                </c:pt>
                <c:pt idx="1401">
                  <c:v>4</c:v>
                </c:pt>
                <c:pt idx="1402">
                  <c:v>4</c:v>
                </c:pt>
                <c:pt idx="1403">
                  <c:v>4</c:v>
                </c:pt>
                <c:pt idx="1404">
                  <c:v>6</c:v>
                </c:pt>
                <c:pt idx="1405">
                  <c:v>4</c:v>
                </c:pt>
                <c:pt idx="1406">
                  <c:v>6</c:v>
                </c:pt>
                <c:pt idx="1407">
                  <c:v>6</c:v>
                </c:pt>
                <c:pt idx="1408">
                  <c:v>6</c:v>
                </c:pt>
                <c:pt idx="1409">
                  <c:v>4</c:v>
                </c:pt>
                <c:pt idx="1410">
                  <c:v>6</c:v>
                </c:pt>
                <c:pt idx="1411">
                  <c:v>6</c:v>
                </c:pt>
                <c:pt idx="1412">
                  <c:v>4</c:v>
                </c:pt>
                <c:pt idx="1413">
                  <c:v>4</c:v>
                </c:pt>
                <c:pt idx="1414">
                  <c:v>4</c:v>
                </c:pt>
                <c:pt idx="1415">
                  <c:v>4</c:v>
                </c:pt>
                <c:pt idx="1416">
                  <c:v>4</c:v>
                </c:pt>
                <c:pt idx="1417">
                  <c:v>6</c:v>
                </c:pt>
                <c:pt idx="1418">
                  <c:v>6</c:v>
                </c:pt>
                <c:pt idx="1419">
                  <c:v>4</c:v>
                </c:pt>
                <c:pt idx="1420">
                  <c:v>4</c:v>
                </c:pt>
                <c:pt idx="1421">
                  <c:v>6</c:v>
                </c:pt>
                <c:pt idx="1422">
                  <c:v>4</c:v>
                </c:pt>
                <c:pt idx="1423">
                  <c:v>6</c:v>
                </c:pt>
                <c:pt idx="1424">
                  <c:v>4</c:v>
                </c:pt>
                <c:pt idx="1425">
                  <c:v>4</c:v>
                </c:pt>
                <c:pt idx="1426">
                  <c:v>6</c:v>
                </c:pt>
                <c:pt idx="1427">
                  <c:v>6</c:v>
                </c:pt>
                <c:pt idx="1428">
                  <c:v>6</c:v>
                </c:pt>
                <c:pt idx="1429">
                  <c:v>8</c:v>
                </c:pt>
                <c:pt idx="1430">
                  <c:v>8</c:v>
                </c:pt>
                <c:pt idx="1431">
                  <c:v>8</c:v>
                </c:pt>
                <c:pt idx="1432">
                  <c:v>8</c:v>
                </c:pt>
                <c:pt idx="1433">
                  <c:v>8</c:v>
                </c:pt>
                <c:pt idx="1434">
                  <c:v>8</c:v>
                </c:pt>
                <c:pt idx="1435">
                  <c:v>8</c:v>
                </c:pt>
                <c:pt idx="1436">
                  <c:v>8</c:v>
                </c:pt>
                <c:pt idx="1437">
                  <c:v>8</c:v>
                </c:pt>
                <c:pt idx="1438">
                  <c:v>8</c:v>
                </c:pt>
                <c:pt idx="1439">
                  <c:v>8</c:v>
                </c:pt>
                <c:pt idx="1440">
                  <c:v>8</c:v>
                </c:pt>
                <c:pt idx="1441">
                  <c:v>8</c:v>
                </c:pt>
                <c:pt idx="1442">
                  <c:v>8</c:v>
                </c:pt>
                <c:pt idx="1443">
                  <c:v>8</c:v>
                </c:pt>
                <c:pt idx="1444">
                  <c:v>8</c:v>
                </c:pt>
                <c:pt idx="1445">
                  <c:v>8</c:v>
                </c:pt>
                <c:pt idx="1446">
                  <c:v>8</c:v>
                </c:pt>
                <c:pt idx="1447">
                  <c:v>8</c:v>
                </c:pt>
                <c:pt idx="1448">
                  <c:v>8</c:v>
                </c:pt>
                <c:pt idx="1449">
                  <c:v>8</c:v>
                </c:pt>
                <c:pt idx="1450">
                  <c:v>8</c:v>
                </c:pt>
                <c:pt idx="1451">
                  <c:v>8</c:v>
                </c:pt>
                <c:pt idx="1452">
                  <c:v>8</c:v>
                </c:pt>
                <c:pt idx="1453">
                  <c:v>8</c:v>
                </c:pt>
                <c:pt idx="1454">
                  <c:v>8</c:v>
                </c:pt>
                <c:pt idx="1455">
                  <c:v>8</c:v>
                </c:pt>
                <c:pt idx="1456">
                  <c:v>8</c:v>
                </c:pt>
                <c:pt idx="1457">
                  <c:v>8</c:v>
                </c:pt>
                <c:pt idx="1458">
                  <c:v>8</c:v>
                </c:pt>
                <c:pt idx="1459">
                  <c:v>8</c:v>
                </c:pt>
                <c:pt idx="1460">
                  <c:v>8</c:v>
                </c:pt>
                <c:pt idx="1461">
                  <c:v>8</c:v>
                </c:pt>
                <c:pt idx="1462">
                  <c:v>8</c:v>
                </c:pt>
                <c:pt idx="1463">
                  <c:v>8</c:v>
                </c:pt>
                <c:pt idx="1464">
                  <c:v>8</c:v>
                </c:pt>
                <c:pt idx="1465">
                  <c:v>8</c:v>
                </c:pt>
                <c:pt idx="1466">
                  <c:v>8</c:v>
                </c:pt>
                <c:pt idx="1467">
                  <c:v>8</c:v>
                </c:pt>
                <c:pt idx="1468">
                  <c:v>8</c:v>
                </c:pt>
                <c:pt idx="1469">
                  <c:v>4</c:v>
                </c:pt>
                <c:pt idx="1470">
                  <c:v>4</c:v>
                </c:pt>
                <c:pt idx="1471">
                  <c:v>4</c:v>
                </c:pt>
                <c:pt idx="1472">
                  <c:v>4</c:v>
                </c:pt>
                <c:pt idx="1473">
                  <c:v>4</c:v>
                </c:pt>
                <c:pt idx="1474">
                  <c:v>4</c:v>
                </c:pt>
                <c:pt idx="1475">
                  <c:v>4</c:v>
                </c:pt>
                <c:pt idx="1476">
                  <c:v>6</c:v>
                </c:pt>
                <c:pt idx="1477">
                  <c:v>6</c:v>
                </c:pt>
                <c:pt idx="1478">
                  <c:v>6</c:v>
                </c:pt>
                <c:pt idx="1479">
                  <c:v>6</c:v>
                </c:pt>
                <c:pt idx="1480">
                  <c:v>6</c:v>
                </c:pt>
                <c:pt idx="1481">
                  <c:v>6</c:v>
                </c:pt>
                <c:pt idx="1482">
                  <c:v>6</c:v>
                </c:pt>
                <c:pt idx="1483">
                  <c:v>6</c:v>
                </c:pt>
                <c:pt idx="1484">
                  <c:v>6</c:v>
                </c:pt>
                <c:pt idx="1485">
                  <c:v>6</c:v>
                </c:pt>
                <c:pt idx="1486">
                  <c:v>6</c:v>
                </c:pt>
                <c:pt idx="1487">
                  <c:v>6</c:v>
                </c:pt>
                <c:pt idx="1488">
                  <c:v>6</c:v>
                </c:pt>
                <c:pt idx="1489">
                  <c:v>6</c:v>
                </c:pt>
                <c:pt idx="1490">
                  <c:v>4</c:v>
                </c:pt>
                <c:pt idx="1491">
                  <c:v>4</c:v>
                </c:pt>
                <c:pt idx="1492">
                  <c:v>4</c:v>
                </c:pt>
                <c:pt idx="1493">
                  <c:v>6</c:v>
                </c:pt>
                <c:pt idx="1494">
                  <c:v>6</c:v>
                </c:pt>
                <c:pt idx="1495">
                  <c:v>4</c:v>
                </c:pt>
                <c:pt idx="1496">
                  <c:v>4</c:v>
                </c:pt>
                <c:pt idx="1497">
                  <c:v>6</c:v>
                </c:pt>
                <c:pt idx="1498">
                  <c:v>6</c:v>
                </c:pt>
                <c:pt idx="1499">
                  <c:v>4</c:v>
                </c:pt>
                <c:pt idx="1500">
                  <c:v>4</c:v>
                </c:pt>
                <c:pt idx="1501">
                  <c:v>4</c:v>
                </c:pt>
                <c:pt idx="1502">
                  <c:v>4</c:v>
                </c:pt>
                <c:pt idx="1503">
                  <c:v>4</c:v>
                </c:pt>
                <c:pt idx="1504">
                  <c:v>6</c:v>
                </c:pt>
                <c:pt idx="1505">
                  <c:v>4</c:v>
                </c:pt>
                <c:pt idx="1506">
                  <c:v>4</c:v>
                </c:pt>
                <c:pt idx="1507">
                  <c:v>6</c:v>
                </c:pt>
                <c:pt idx="1508">
                  <c:v>4</c:v>
                </c:pt>
                <c:pt idx="1509">
                  <c:v>6</c:v>
                </c:pt>
                <c:pt idx="1510">
                  <c:v>4</c:v>
                </c:pt>
                <c:pt idx="1511">
                  <c:v>6</c:v>
                </c:pt>
                <c:pt idx="1512">
                  <c:v>4</c:v>
                </c:pt>
                <c:pt idx="1513">
                  <c:v>6</c:v>
                </c:pt>
                <c:pt idx="1514">
                  <c:v>4</c:v>
                </c:pt>
                <c:pt idx="1515">
                  <c:v>6</c:v>
                </c:pt>
                <c:pt idx="1516">
                  <c:v>4</c:v>
                </c:pt>
                <c:pt idx="1517">
                  <c:v>4</c:v>
                </c:pt>
                <c:pt idx="1518">
                  <c:v>4</c:v>
                </c:pt>
                <c:pt idx="1519">
                  <c:v>6</c:v>
                </c:pt>
                <c:pt idx="1520">
                  <c:v>4</c:v>
                </c:pt>
                <c:pt idx="1521">
                  <c:v>6</c:v>
                </c:pt>
                <c:pt idx="1522">
                  <c:v>6</c:v>
                </c:pt>
                <c:pt idx="1523">
                  <c:v>6</c:v>
                </c:pt>
                <c:pt idx="1524">
                  <c:v>6</c:v>
                </c:pt>
                <c:pt idx="1525">
                  <c:v>6</c:v>
                </c:pt>
                <c:pt idx="1526">
                  <c:v>6</c:v>
                </c:pt>
                <c:pt idx="1527">
                  <c:v>4</c:v>
                </c:pt>
                <c:pt idx="1528">
                  <c:v>4</c:v>
                </c:pt>
                <c:pt idx="1529">
                  <c:v>4</c:v>
                </c:pt>
                <c:pt idx="1530">
                  <c:v>4</c:v>
                </c:pt>
                <c:pt idx="1531">
                  <c:v>6</c:v>
                </c:pt>
                <c:pt idx="1532">
                  <c:v>6</c:v>
                </c:pt>
                <c:pt idx="1533">
                  <c:v>4</c:v>
                </c:pt>
                <c:pt idx="1534">
                  <c:v>4</c:v>
                </c:pt>
                <c:pt idx="1535">
                  <c:v>6</c:v>
                </c:pt>
                <c:pt idx="1536">
                  <c:v>6</c:v>
                </c:pt>
                <c:pt idx="1537">
                  <c:v>6</c:v>
                </c:pt>
                <c:pt idx="1538">
                  <c:v>4</c:v>
                </c:pt>
                <c:pt idx="1539">
                  <c:v>4</c:v>
                </c:pt>
                <c:pt idx="1540">
                  <c:v>4</c:v>
                </c:pt>
                <c:pt idx="1541">
                  <c:v>4</c:v>
                </c:pt>
                <c:pt idx="1542">
                  <c:v>6</c:v>
                </c:pt>
                <c:pt idx="1543">
                  <c:v>6</c:v>
                </c:pt>
                <c:pt idx="1544">
                  <c:v>4</c:v>
                </c:pt>
                <c:pt idx="1545">
                  <c:v>6</c:v>
                </c:pt>
                <c:pt idx="1546">
                  <c:v>4</c:v>
                </c:pt>
                <c:pt idx="1547">
                  <c:v>6</c:v>
                </c:pt>
                <c:pt idx="1548">
                  <c:v>4</c:v>
                </c:pt>
                <c:pt idx="1549">
                  <c:v>4</c:v>
                </c:pt>
                <c:pt idx="1550">
                  <c:v>6</c:v>
                </c:pt>
                <c:pt idx="1551">
                  <c:v>4</c:v>
                </c:pt>
                <c:pt idx="1552">
                  <c:v>4</c:v>
                </c:pt>
                <c:pt idx="1553">
                  <c:v>6</c:v>
                </c:pt>
                <c:pt idx="1554">
                  <c:v>4</c:v>
                </c:pt>
                <c:pt idx="1555">
                  <c:v>4</c:v>
                </c:pt>
                <c:pt idx="1556">
                  <c:v>4</c:v>
                </c:pt>
                <c:pt idx="1557">
                  <c:v>4</c:v>
                </c:pt>
                <c:pt idx="1558">
                  <c:v>6</c:v>
                </c:pt>
                <c:pt idx="1559">
                  <c:v>6</c:v>
                </c:pt>
                <c:pt idx="1560">
                  <c:v>4</c:v>
                </c:pt>
                <c:pt idx="1561">
                  <c:v>6</c:v>
                </c:pt>
                <c:pt idx="1562">
                  <c:v>6</c:v>
                </c:pt>
                <c:pt idx="1563">
                  <c:v>4</c:v>
                </c:pt>
                <c:pt idx="1564">
                  <c:v>4</c:v>
                </c:pt>
                <c:pt idx="1565">
                  <c:v>4</c:v>
                </c:pt>
                <c:pt idx="1566">
                  <c:v>8</c:v>
                </c:pt>
                <c:pt idx="1567">
                  <c:v>6</c:v>
                </c:pt>
                <c:pt idx="1568">
                  <c:v>6</c:v>
                </c:pt>
                <c:pt idx="1569">
                  <c:v>8</c:v>
                </c:pt>
                <c:pt idx="1570">
                  <c:v>8</c:v>
                </c:pt>
                <c:pt idx="1571">
                  <c:v>8</c:v>
                </c:pt>
                <c:pt idx="1572">
                  <c:v>8</c:v>
                </c:pt>
                <c:pt idx="1573">
                  <c:v>8</c:v>
                </c:pt>
                <c:pt idx="1574">
                  <c:v>8</c:v>
                </c:pt>
                <c:pt idx="1575">
                  <c:v>8</c:v>
                </c:pt>
                <c:pt idx="1576">
                  <c:v>8</c:v>
                </c:pt>
                <c:pt idx="1577">
                  <c:v>8</c:v>
                </c:pt>
                <c:pt idx="1578">
                  <c:v>8</c:v>
                </c:pt>
                <c:pt idx="1579">
                  <c:v>8</c:v>
                </c:pt>
                <c:pt idx="1580">
                  <c:v>8</c:v>
                </c:pt>
                <c:pt idx="1581">
                  <c:v>8</c:v>
                </c:pt>
                <c:pt idx="1582">
                  <c:v>8</c:v>
                </c:pt>
                <c:pt idx="1583">
                  <c:v>8</c:v>
                </c:pt>
                <c:pt idx="1584">
                  <c:v>8</c:v>
                </c:pt>
                <c:pt idx="1585">
                  <c:v>8</c:v>
                </c:pt>
                <c:pt idx="1586">
                  <c:v>4</c:v>
                </c:pt>
                <c:pt idx="1587">
                  <c:v>4</c:v>
                </c:pt>
                <c:pt idx="1588">
                  <c:v>4</c:v>
                </c:pt>
                <c:pt idx="1589">
                  <c:v>4</c:v>
                </c:pt>
                <c:pt idx="1590">
                  <c:v>4</c:v>
                </c:pt>
                <c:pt idx="1591">
                  <c:v>4</c:v>
                </c:pt>
                <c:pt idx="1592">
                  <c:v>4</c:v>
                </c:pt>
                <c:pt idx="1593">
                  <c:v>4</c:v>
                </c:pt>
                <c:pt idx="1594">
                  <c:v>4</c:v>
                </c:pt>
                <c:pt idx="1595">
                  <c:v>6</c:v>
                </c:pt>
                <c:pt idx="1596">
                  <c:v>6</c:v>
                </c:pt>
                <c:pt idx="1597">
                  <c:v>6</c:v>
                </c:pt>
                <c:pt idx="1598">
                  <c:v>6</c:v>
                </c:pt>
                <c:pt idx="1599">
                  <c:v>6</c:v>
                </c:pt>
                <c:pt idx="1600">
                  <c:v>6</c:v>
                </c:pt>
                <c:pt idx="1601">
                  <c:v>6</c:v>
                </c:pt>
                <c:pt idx="1602">
                  <c:v>6</c:v>
                </c:pt>
                <c:pt idx="1603">
                  <c:v>6</c:v>
                </c:pt>
                <c:pt idx="1604">
                  <c:v>6</c:v>
                </c:pt>
                <c:pt idx="1605">
                  <c:v>6</c:v>
                </c:pt>
                <c:pt idx="1606">
                  <c:v>6</c:v>
                </c:pt>
                <c:pt idx="1607">
                  <c:v>6</c:v>
                </c:pt>
                <c:pt idx="1608">
                  <c:v>6</c:v>
                </c:pt>
                <c:pt idx="1609">
                  <c:v>6</c:v>
                </c:pt>
                <c:pt idx="1610">
                  <c:v>6</c:v>
                </c:pt>
                <c:pt idx="1611">
                  <c:v>4</c:v>
                </c:pt>
                <c:pt idx="1612">
                  <c:v>6</c:v>
                </c:pt>
                <c:pt idx="1613">
                  <c:v>4</c:v>
                </c:pt>
                <c:pt idx="1614">
                  <c:v>6</c:v>
                </c:pt>
                <c:pt idx="1615">
                  <c:v>4</c:v>
                </c:pt>
                <c:pt idx="1616">
                  <c:v>4</c:v>
                </c:pt>
                <c:pt idx="1617">
                  <c:v>4</c:v>
                </c:pt>
                <c:pt idx="1618">
                  <c:v>6</c:v>
                </c:pt>
                <c:pt idx="1619">
                  <c:v>4</c:v>
                </c:pt>
                <c:pt idx="1620">
                  <c:v>12</c:v>
                </c:pt>
                <c:pt idx="1621">
                  <c:v>12</c:v>
                </c:pt>
                <c:pt idx="1622">
                  <c:v>12</c:v>
                </c:pt>
                <c:pt idx="1623">
                  <c:v>12</c:v>
                </c:pt>
                <c:pt idx="1624">
                  <c:v>12</c:v>
                </c:pt>
                <c:pt idx="1625">
                  <c:v>12</c:v>
                </c:pt>
                <c:pt idx="1626">
                  <c:v>12</c:v>
                </c:pt>
                <c:pt idx="1627">
                  <c:v>12</c:v>
                </c:pt>
                <c:pt idx="1628">
                  <c:v>12</c:v>
                </c:pt>
                <c:pt idx="1629">
                  <c:v>12</c:v>
                </c:pt>
                <c:pt idx="1630">
                  <c:v>12</c:v>
                </c:pt>
                <c:pt idx="1631">
                  <c:v>12</c:v>
                </c:pt>
                <c:pt idx="1632">
                  <c:v>4</c:v>
                </c:pt>
                <c:pt idx="1633">
                  <c:v>4</c:v>
                </c:pt>
                <c:pt idx="1634">
                  <c:v>4</c:v>
                </c:pt>
                <c:pt idx="1635">
                  <c:v>4</c:v>
                </c:pt>
                <c:pt idx="1636">
                  <c:v>4</c:v>
                </c:pt>
                <c:pt idx="1637">
                  <c:v>4</c:v>
                </c:pt>
                <c:pt idx="1638">
                  <c:v>4</c:v>
                </c:pt>
                <c:pt idx="1639">
                  <c:v>4</c:v>
                </c:pt>
                <c:pt idx="1640">
                  <c:v>4</c:v>
                </c:pt>
                <c:pt idx="1641">
                  <c:v>4</c:v>
                </c:pt>
                <c:pt idx="1642">
                  <c:v>4</c:v>
                </c:pt>
                <c:pt idx="1643">
                  <c:v>4</c:v>
                </c:pt>
                <c:pt idx="1644">
                  <c:v>4</c:v>
                </c:pt>
                <c:pt idx="1645">
                  <c:v>4</c:v>
                </c:pt>
                <c:pt idx="1646">
                  <c:v>4</c:v>
                </c:pt>
                <c:pt idx="1647">
                  <c:v>4</c:v>
                </c:pt>
                <c:pt idx="1648">
                  <c:v>4</c:v>
                </c:pt>
                <c:pt idx="1649">
                  <c:v>4</c:v>
                </c:pt>
                <c:pt idx="1650">
                  <c:v>8</c:v>
                </c:pt>
                <c:pt idx="1651">
                  <c:v>8</c:v>
                </c:pt>
                <c:pt idx="1652">
                  <c:v>8</c:v>
                </c:pt>
                <c:pt idx="1653">
                  <c:v>8</c:v>
                </c:pt>
                <c:pt idx="1654">
                  <c:v>8</c:v>
                </c:pt>
                <c:pt idx="1655">
                  <c:v>8</c:v>
                </c:pt>
                <c:pt idx="1656">
                  <c:v>8</c:v>
                </c:pt>
                <c:pt idx="1657">
                  <c:v>8</c:v>
                </c:pt>
                <c:pt idx="1658">
                  <c:v>8</c:v>
                </c:pt>
                <c:pt idx="1659">
                  <c:v>8</c:v>
                </c:pt>
                <c:pt idx="1660">
                  <c:v>4</c:v>
                </c:pt>
                <c:pt idx="1661">
                  <c:v>4</c:v>
                </c:pt>
                <c:pt idx="1662">
                  <c:v>4</c:v>
                </c:pt>
                <c:pt idx="1663">
                  <c:v>4</c:v>
                </c:pt>
                <c:pt idx="1664">
                  <c:v>6</c:v>
                </c:pt>
                <c:pt idx="1665">
                  <c:v>6</c:v>
                </c:pt>
                <c:pt idx="1666">
                  <c:v>6</c:v>
                </c:pt>
                <c:pt idx="1667">
                  <c:v>6</c:v>
                </c:pt>
                <c:pt idx="1668">
                  <c:v>6</c:v>
                </c:pt>
                <c:pt idx="1669">
                  <c:v>6</c:v>
                </c:pt>
                <c:pt idx="1670">
                  <c:v>6</c:v>
                </c:pt>
                <c:pt idx="1671">
                  <c:v>6</c:v>
                </c:pt>
                <c:pt idx="1672">
                  <c:v>6</c:v>
                </c:pt>
                <c:pt idx="1673">
                  <c:v>6</c:v>
                </c:pt>
                <c:pt idx="1674">
                  <c:v>6</c:v>
                </c:pt>
                <c:pt idx="1675">
                  <c:v>6</c:v>
                </c:pt>
                <c:pt idx="1676">
                  <c:v>8</c:v>
                </c:pt>
                <c:pt idx="1677">
                  <c:v>8</c:v>
                </c:pt>
                <c:pt idx="1678">
                  <c:v>8</c:v>
                </c:pt>
                <c:pt idx="1679">
                  <c:v>8</c:v>
                </c:pt>
                <c:pt idx="1680">
                  <c:v>0</c:v>
                </c:pt>
                <c:pt idx="1681">
                  <c:v>0</c:v>
                </c:pt>
                <c:pt idx="1682">
                  <c:v>0</c:v>
                </c:pt>
                <c:pt idx="1683">
                  <c:v>4</c:v>
                </c:pt>
                <c:pt idx="1684">
                  <c:v>6</c:v>
                </c:pt>
                <c:pt idx="1685">
                  <c:v>6</c:v>
                </c:pt>
                <c:pt idx="1686">
                  <c:v>6</c:v>
                </c:pt>
                <c:pt idx="1687">
                  <c:v>4</c:v>
                </c:pt>
                <c:pt idx="1688">
                  <c:v>6</c:v>
                </c:pt>
                <c:pt idx="1689">
                  <c:v>4</c:v>
                </c:pt>
                <c:pt idx="1690">
                  <c:v>6</c:v>
                </c:pt>
                <c:pt idx="1691">
                  <c:v>6</c:v>
                </c:pt>
                <c:pt idx="1692">
                  <c:v>4</c:v>
                </c:pt>
                <c:pt idx="1693">
                  <c:v>6</c:v>
                </c:pt>
                <c:pt idx="1694">
                  <c:v>6</c:v>
                </c:pt>
                <c:pt idx="1695">
                  <c:v>4</c:v>
                </c:pt>
                <c:pt idx="1696">
                  <c:v>6</c:v>
                </c:pt>
                <c:pt idx="1697">
                  <c:v>6</c:v>
                </c:pt>
                <c:pt idx="1698">
                  <c:v>4</c:v>
                </c:pt>
                <c:pt idx="1699">
                  <c:v>6</c:v>
                </c:pt>
                <c:pt idx="1700">
                  <c:v>6</c:v>
                </c:pt>
                <c:pt idx="1701">
                  <c:v>6</c:v>
                </c:pt>
                <c:pt idx="1702">
                  <c:v>6</c:v>
                </c:pt>
                <c:pt idx="1703">
                  <c:v>6</c:v>
                </c:pt>
                <c:pt idx="1704">
                  <c:v>4</c:v>
                </c:pt>
                <c:pt idx="1705">
                  <c:v>6</c:v>
                </c:pt>
                <c:pt idx="1706">
                  <c:v>6</c:v>
                </c:pt>
                <c:pt idx="1707">
                  <c:v>4</c:v>
                </c:pt>
                <c:pt idx="1708">
                  <c:v>6</c:v>
                </c:pt>
                <c:pt idx="1709">
                  <c:v>4</c:v>
                </c:pt>
                <c:pt idx="1710">
                  <c:v>4</c:v>
                </c:pt>
                <c:pt idx="1711">
                  <c:v>4</c:v>
                </c:pt>
                <c:pt idx="1712">
                  <c:v>6</c:v>
                </c:pt>
                <c:pt idx="1713">
                  <c:v>6</c:v>
                </c:pt>
                <c:pt idx="1714">
                  <c:v>6</c:v>
                </c:pt>
                <c:pt idx="1715">
                  <c:v>6</c:v>
                </c:pt>
                <c:pt idx="1716">
                  <c:v>4</c:v>
                </c:pt>
                <c:pt idx="1717">
                  <c:v>6</c:v>
                </c:pt>
                <c:pt idx="1718">
                  <c:v>6</c:v>
                </c:pt>
                <c:pt idx="1719">
                  <c:v>6</c:v>
                </c:pt>
                <c:pt idx="1720">
                  <c:v>6</c:v>
                </c:pt>
                <c:pt idx="1721">
                  <c:v>6</c:v>
                </c:pt>
                <c:pt idx="1722">
                  <c:v>6</c:v>
                </c:pt>
                <c:pt idx="1723">
                  <c:v>6</c:v>
                </c:pt>
                <c:pt idx="1724">
                  <c:v>6</c:v>
                </c:pt>
                <c:pt idx="1725">
                  <c:v>4</c:v>
                </c:pt>
                <c:pt idx="1726">
                  <c:v>6</c:v>
                </c:pt>
                <c:pt idx="1727">
                  <c:v>6</c:v>
                </c:pt>
                <c:pt idx="1728">
                  <c:v>6</c:v>
                </c:pt>
                <c:pt idx="1729">
                  <c:v>6</c:v>
                </c:pt>
                <c:pt idx="1730">
                  <c:v>6</c:v>
                </c:pt>
                <c:pt idx="1731">
                  <c:v>4</c:v>
                </c:pt>
                <c:pt idx="1732">
                  <c:v>4</c:v>
                </c:pt>
                <c:pt idx="1733">
                  <c:v>6</c:v>
                </c:pt>
                <c:pt idx="1734">
                  <c:v>6</c:v>
                </c:pt>
                <c:pt idx="1735">
                  <c:v>6</c:v>
                </c:pt>
                <c:pt idx="1736">
                  <c:v>6</c:v>
                </c:pt>
                <c:pt idx="1737">
                  <c:v>6</c:v>
                </c:pt>
                <c:pt idx="1738">
                  <c:v>4</c:v>
                </c:pt>
                <c:pt idx="1739">
                  <c:v>4</c:v>
                </c:pt>
                <c:pt idx="1740">
                  <c:v>6</c:v>
                </c:pt>
                <c:pt idx="1741">
                  <c:v>6</c:v>
                </c:pt>
                <c:pt idx="1742">
                  <c:v>6</c:v>
                </c:pt>
                <c:pt idx="1743">
                  <c:v>4</c:v>
                </c:pt>
                <c:pt idx="1744">
                  <c:v>6</c:v>
                </c:pt>
                <c:pt idx="1745">
                  <c:v>4</c:v>
                </c:pt>
                <c:pt idx="1746">
                  <c:v>6</c:v>
                </c:pt>
                <c:pt idx="1747">
                  <c:v>6</c:v>
                </c:pt>
                <c:pt idx="1748">
                  <c:v>6</c:v>
                </c:pt>
                <c:pt idx="1749">
                  <c:v>6</c:v>
                </c:pt>
                <c:pt idx="1750">
                  <c:v>6</c:v>
                </c:pt>
                <c:pt idx="1751">
                  <c:v>6</c:v>
                </c:pt>
                <c:pt idx="1752">
                  <c:v>6</c:v>
                </c:pt>
                <c:pt idx="1753">
                  <c:v>6</c:v>
                </c:pt>
                <c:pt idx="1754">
                  <c:v>6</c:v>
                </c:pt>
                <c:pt idx="1755">
                  <c:v>6</c:v>
                </c:pt>
                <c:pt idx="1756">
                  <c:v>6</c:v>
                </c:pt>
                <c:pt idx="1757">
                  <c:v>6</c:v>
                </c:pt>
                <c:pt idx="1758">
                  <c:v>6</c:v>
                </c:pt>
                <c:pt idx="1759">
                  <c:v>6</c:v>
                </c:pt>
                <c:pt idx="1760">
                  <c:v>6</c:v>
                </c:pt>
                <c:pt idx="1761">
                  <c:v>6</c:v>
                </c:pt>
                <c:pt idx="1762">
                  <c:v>6</c:v>
                </c:pt>
                <c:pt idx="1763">
                  <c:v>6</c:v>
                </c:pt>
                <c:pt idx="1764">
                  <c:v>6</c:v>
                </c:pt>
                <c:pt idx="1765">
                  <c:v>6</c:v>
                </c:pt>
                <c:pt idx="1766">
                  <c:v>6</c:v>
                </c:pt>
                <c:pt idx="1767">
                  <c:v>6</c:v>
                </c:pt>
                <c:pt idx="1768">
                  <c:v>6</c:v>
                </c:pt>
                <c:pt idx="1769">
                  <c:v>6</c:v>
                </c:pt>
                <c:pt idx="1770">
                  <c:v>6</c:v>
                </c:pt>
                <c:pt idx="1771">
                  <c:v>6</c:v>
                </c:pt>
                <c:pt idx="1772">
                  <c:v>6</c:v>
                </c:pt>
                <c:pt idx="1773">
                  <c:v>6</c:v>
                </c:pt>
                <c:pt idx="1774">
                  <c:v>6</c:v>
                </c:pt>
                <c:pt idx="1775">
                  <c:v>6</c:v>
                </c:pt>
                <c:pt idx="1776">
                  <c:v>6</c:v>
                </c:pt>
                <c:pt idx="1777">
                  <c:v>4</c:v>
                </c:pt>
                <c:pt idx="1778">
                  <c:v>4</c:v>
                </c:pt>
                <c:pt idx="1779">
                  <c:v>4</c:v>
                </c:pt>
                <c:pt idx="1780">
                  <c:v>4</c:v>
                </c:pt>
                <c:pt idx="1781">
                  <c:v>4</c:v>
                </c:pt>
                <c:pt idx="1782">
                  <c:v>4</c:v>
                </c:pt>
                <c:pt idx="1783">
                  <c:v>4</c:v>
                </c:pt>
                <c:pt idx="1784">
                  <c:v>4</c:v>
                </c:pt>
                <c:pt idx="1785">
                  <c:v>4</c:v>
                </c:pt>
                <c:pt idx="1786">
                  <c:v>4</c:v>
                </c:pt>
                <c:pt idx="1787">
                  <c:v>4</c:v>
                </c:pt>
                <c:pt idx="1788">
                  <c:v>4</c:v>
                </c:pt>
                <c:pt idx="1789">
                  <c:v>4</c:v>
                </c:pt>
                <c:pt idx="1790">
                  <c:v>4</c:v>
                </c:pt>
                <c:pt idx="1791">
                  <c:v>4</c:v>
                </c:pt>
                <c:pt idx="1792">
                  <c:v>4</c:v>
                </c:pt>
                <c:pt idx="1793">
                  <c:v>4</c:v>
                </c:pt>
                <c:pt idx="1794">
                  <c:v>4</c:v>
                </c:pt>
                <c:pt idx="1795">
                  <c:v>5</c:v>
                </c:pt>
                <c:pt idx="1796">
                  <c:v>4</c:v>
                </c:pt>
                <c:pt idx="1797">
                  <c:v>4</c:v>
                </c:pt>
                <c:pt idx="1798">
                  <c:v>4</c:v>
                </c:pt>
                <c:pt idx="1799">
                  <c:v>4</c:v>
                </c:pt>
                <c:pt idx="1800">
                  <c:v>4</c:v>
                </c:pt>
                <c:pt idx="1801">
                  <c:v>4</c:v>
                </c:pt>
                <c:pt idx="1802">
                  <c:v>4</c:v>
                </c:pt>
                <c:pt idx="1803">
                  <c:v>4</c:v>
                </c:pt>
                <c:pt idx="1804">
                  <c:v>4</c:v>
                </c:pt>
                <c:pt idx="1805">
                  <c:v>4</c:v>
                </c:pt>
                <c:pt idx="1806">
                  <c:v>4</c:v>
                </c:pt>
                <c:pt idx="1807">
                  <c:v>4</c:v>
                </c:pt>
                <c:pt idx="1808">
                  <c:v>4</c:v>
                </c:pt>
                <c:pt idx="1809">
                  <c:v>4</c:v>
                </c:pt>
                <c:pt idx="1810">
                  <c:v>4</c:v>
                </c:pt>
                <c:pt idx="1811">
                  <c:v>5</c:v>
                </c:pt>
                <c:pt idx="1812">
                  <c:v>4</c:v>
                </c:pt>
                <c:pt idx="1813">
                  <c:v>4</c:v>
                </c:pt>
                <c:pt idx="1814">
                  <c:v>5</c:v>
                </c:pt>
                <c:pt idx="1815">
                  <c:v>4</c:v>
                </c:pt>
                <c:pt idx="1816">
                  <c:v>4</c:v>
                </c:pt>
                <c:pt idx="1817">
                  <c:v>5</c:v>
                </c:pt>
                <c:pt idx="1818">
                  <c:v>4</c:v>
                </c:pt>
                <c:pt idx="1819">
                  <c:v>5</c:v>
                </c:pt>
                <c:pt idx="1820">
                  <c:v>5</c:v>
                </c:pt>
                <c:pt idx="1821">
                  <c:v>4</c:v>
                </c:pt>
                <c:pt idx="1822">
                  <c:v>4</c:v>
                </c:pt>
                <c:pt idx="1823">
                  <c:v>4</c:v>
                </c:pt>
                <c:pt idx="1824">
                  <c:v>4</c:v>
                </c:pt>
                <c:pt idx="1825">
                  <c:v>4</c:v>
                </c:pt>
                <c:pt idx="1826">
                  <c:v>4</c:v>
                </c:pt>
                <c:pt idx="1827">
                  <c:v>4</c:v>
                </c:pt>
                <c:pt idx="1828">
                  <c:v>4</c:v>
                </c:pt>
                <c:pt idx="1829">
                  <c:v>4</c:v>
                </c:pt>
                <c:pt idx="1830">
                  <c:v>4</c:v>
                </c:pt>
                <c:pt idx="1831">
                  <c:v>4</c:v>
                </c:pt>
                <c:pt idx="1832">
                  <c:v>4</c:v>
                </c:pt>
                <c:pt idx="1833">
                  <c:v>4</c:v>
                </c:pt>
                <c:pt idx="1834">
                  <c:v>4</c:v>
                </c:pt>
                <c:pt idx="1835">
                  <c:v>4</c:v>
                </c:pt>
                <c:pt idx="1836">
                  <c:v>4</c:v>
                </c:pt>
                <c:pt idx="1837">
                  <c:v>4</c:v>
                </c:pt>
                <c:pt idx="1838">
                  <c:v>4</c:v>
                </c:pt>
                <c:pt idx="1839">
                  <c:v>4</c:v>
                </c:pt>
                <c:pt idx="1840">
                  <c:v>4</c:v>
                </c:pt>
                <c:pt idx="1841">
                  <c:v>4</c:v>
                </c:pt>
                <c:pt idx="1842">
                  <c:v>4</c:v>
                </c:pt>
                <c:pt idx="1843">
                  <c:v>4</c:v>
                </c:pt>
                <c:pt idx="1844">
                  <c:v>4</c:v>
                </c:pt>
                <c:pt idx="1845">
                  <c:v>4</c:v>
                </c:pt>
                <c:pt idx="1846">
                  <c:v>4</c:v>
                </c:pt>
                <c:pt idx="1847">
                  <c:v>4</c:v>
                </c:pt>
                <c:pt idx="1848">
                  <c:v>4</c:v>
                </c:pt>
                <c:pt idx="1849">
                  <c:v>4</c:v>
                </c:pt>
                <c:pt idx="1850">
                  <c:v>4</c:v>
                </c:pt>
                <c:pt idx="1851">
                  <c:v>4</c:v>
                </c:pt>
                <c:pt idx="1852">
                  <c:v>4</c:v>
                </c:pt>
                <c:pt idx="1853">
                  <c:v>4</c:v>
                </c:pt>
                <c:pt idx="1854">
                  <c:v>4</c:v>
                </c:pt>
                <c:pt idx="1855">
                  <c:v>4</c:v>
                </c:pt>
                <c:pt idx="1856">
                  <c:v>4</c:v>
                </c:pt>
                <c:pt idx="1857">
                  <c:v>4</c:v>
                </c:pt>
                <c:pt idx="1858">
                  <c:v>4</c:v>
                </c:pt>
                <c:pt idx="1859">
                  <c:v>4</c:v>
                </c:pt>
                <c:pt idx="1860">
                  <c:v>4</c:v>
                </c:pt>
                <c:pt idx="1861">
                  <c:v>4</c:v>
                </c:pt>
                <c:pt idx="1862">
                  <c:v>4</c:v>
                </c:pt>
                <c:pt idx="1863">
                  <c:v>4</c:v>
                </c:pt>
                <c:pt idx="1864">
                  <c:v>4</c:v>
                </c:pt>
                <c:pt idx="1865">
                  <c:v>4</c:v>
                </c:pt>
                <c:pt idx="1866">
                  <c:v>4</c:v>
                </c:pt>
                <c:pt idx="1867">
                  <c:v>4</c:v>
                </c:pt>
                <c:pt idx="1868">
                  <c:v>4</c:v>
                </c:pt>
                <c:pt idx="1869">
                  <c:v>4</c:v>
                </c:pt>
                <c:pt idx="1870">
                  <c:v>4</c:v>
                </c:pt>
                <c:pt idx="1871">
                  <c:v>4</c:v>
                </c:pt>
                <c:pt idx="1872">
                  <c:v>4</c:v>
                </c:pt>
                <c:pt idx="1873">
                  <c:v>4</c:v>
                </c:pt>
                <c:pt idx="1874">
                  <c:v>4</c:v>
                </c:pt>
                <c:pt idx="1875">
                  <c:v>4</c:v>
                </c:pt>
                <c:pt idx="1876">
                  <c:v>4</c:v>
                </c:pt>
                <c:pt idx="1877">
                  <c:v>4</c:v>
                </c:pt>
                <c:pt idx="1878">
                  <c:v>4</c:v>
                </c:pt>
                <c:pt idx="1879">
                  <c:v>4</c:v>
                </c:pt>
                <c:pt idx="1880">
                  <c:v>4</c:v>
                </c:pt>
                <c:pt idx="1881">
                  <c:v>4</c:v>
                </c:pt>
                <c:pt idx="1882">
                  <c:v>4</c:v>
                </c:pt>
                <c:pt idx="1883">
                  <c:v>4</c:v>
                </c:pt>
                <c:pt idx="1884">
                  <c:v>4</c:v>
                </c:pt>
                <c:pt idx="1885">
                  <c:v>4</c:v>
                </c:pt>
                <c:pt idx="1886">
                  <c:v>4</c:v>
                </c:pt>
                <c:pt idx="1887">
                  <c:v>4</c:v>
                </c:pt>
                <c:pt idx="1888">
                  <c:v>4</c:v>
                </c:pt>
                <c:pt idx="1889">
                  <c:v>4</c:v>
                </c:pt>
                <c:pt idx="1890">
                  <c:v>4</c:v>
                </c:pt>
                <c:pt idx="1891">
                  <c:v>4</c:v>
                </c:pt>
                <c:pt idx="1892">
                  <c:v>4</c:v>
                </c:pt>
                <c:pt idx="1893">
                  <c:v>4</c:v>
                </c:pt>
                <c:pt idx="1894">
                  <c:v>4</c:v>
                </c:pt>
                <c:pt idx="1895">
                  <c:v>4</c:v>
                </c:pt>
                <c:pt idx="1896">
                  <c:v>4</c:v>
                </c:pt>
                <c:pt idx="1897">
                  <c:v>4</c:v>
                </c:pt>
                <c:pt idx="1898">
                  <c:v>4</c:v>
                </c:pt>
                <c:pt idx="1899">
                  <c:v>4</c:v>
                </c:pt>
                <c:pt idx="1900">
                  <c:v>4</c:v>
                </c:pt>
                <c:pt idx="1901">
                  <c:v>4</c:v>
                </c:pt>
                <c:pt idx="1902">
                  <c:v>4</c:v>
                </c:pt>
                <c:pt idx="1903">
                  <c:v>4</c:v>
                </c:pt>
                <c:pt idx="1904">
                  <c:v>4</c:v>
                </c:pt>
                <c:pt idx="1905">
                  <c:v>4</c:v>
                </c:pt>
                <c:pt idx="1906">
                  <c:v>4</c:v>
                </c:pt>
                <c:pt idx="1907">
                  <c:v>4</c:v>
                </c:pt>
                <c:pt idx="1908">
                  <c:v>4</c:v>
                </c:pt>
                <c:pt idx="1909">
                  <c:v>4</c:v>
                </c:pt>
                <c:pt idx="1910">
                  <c:v>4</c:v>
                </c:pt>
                <c:pt idx="1911">
                  <c:v>4</c:v>
                </c:pt>
                <c:pt idx="1912">
                  <c:v>4</c:v>
                </c:pt>
                <c:pt idx="1913">
                  <c:v>4</c:v>
                </c:pt>
                <c:pt idx="1914">
                  <c:v>4</c:v>
                </c:pt>
                <c:pt idx="1915">
                  <c:v>4</c:v>
                </c:pt>
                <c:pt idx="1916">
                  <c:v>4</c:v>
                </c:pt>
                <c:pt idx="1917">
                  <c:v>4</c:v>
                </c:pt>
                <c:pt idx="1918">
                  <c:v>4</c:v>
                </c:pt>
                <c:pt idx="1919">
                  <c:v>4</c:v>
                </c:pt>
                <c:pt idx="1920">
                  <c:v>4</c:v>
                </c:pt>
                <c:pt idx="1921">
                  <c:v>4</c:v>
                </c:pt>
                <c:pt idx="1922">
                  <c:v>4</c:v>
                </c:pt>
                <c:pt idx="1923">
                  <c:v>4</c:v>
                </c:pt>
                <c:pt idx="1924">
                  <c:v>4</c:v>
                </c:pt>
                <c:pt idx="1925">
                  <c:v>4</c:v>
                </c:pt>
                <c:pt idx="1926">
                  <c:v>4</c:v>
                </c:pt>
                <c:pt idx="1927">
                  <c:v>4</c:v>
                </c:pt>
                <c:pt idx="1928">
                  <c:v>4</c:v>
                </c:pt>
                <c:pt idx="1929">
                  <c:v>4</c:v>
                </c:pt>
                <c:pt idx="1930">
                  <c:v>4</c:v>
                </c:pt>
                <c:pt idx="1931">
                  <c:v>4</c:v>
                </c:pt>
                <c:pt idx="1932">
                  <c:v>4</c:v>
                </c:pt>
                <c:pt idx="1933">
                  <c:v>4</c:v>
                </c:pt>
                <c:pt idx="1934">
                  <c:v>4</c:v>
                </c:pt>
                <c:pt idx="1935">
                  <c:v>4</c:v>
                </c:pt>
                <c:pt idx="1936">
                  <c:v>4</c:v>
                </c:pt>
                <c:pt idx="1937">
                  <c:v>4</c:v>
                </c:pt>
                <c:pt idx="1938">
                  <c:v>4</c:v>
                </c:pt>
                <c:pt idx="1939">
                  <c:v>4</c:v>
                </c:pt>
                <c:pt idx="1940">
                  <c:v>4</c:v>
                </c:pt>
                <c:pt idx="1941">
                  <c:v>4</c:v>
                </c:pt>
                <c:pt idx="1942">
                  <c:v>4</c:v>
                </c:pt>
                <c:pt idx="1943">
                  <c:v>4</c:v>
                </c:pt>
                <c:pt idx="1944">
                  <c:v>4</c:v>
                </c:pt>
                <c:pt idx="1945">
                  <c:v>4</c:v>
                </c:pt>
                <c:pt idx="1946">
                  <c:v>4</c:v>
                </c:pt>
                <c:pt idx="1947">
                  <c:v>4</c:v>
                </c:pt>
                <c:pt idx="1948">
                  <c:v>4</c:v>
                </c:pt>
                <c:pt idx="1949">
                  <c:v>4</c:v>
                </c:pt>
                <c:pt idx="1950">
                  <c:v>4</c:v>
                </c:pt>
                <c:pt idx="1951">
                  <c:v>4</c:v>
                </c:pt>
                <c:pt idx="1952">
                  <c:v>4</c:v>
                </c:pt>
                <c:pt idx="1953">
                  <c:v>4</c:v>
                </c:pt>
                <c:pt idx="1954">
                  <c:v>4</c:v>
                </c:pt>
                <c:pt idx="1955">
                  <c:v>4</c:v>
                </c:pt>
                <c:pt idx="1956">
                  <c:v>4</c:v>
                </c:pt>
                <c:pt idx="1957">
                  <c:v>4</c:v>
                </c:pt>
                <c:pt idx="1958">
                  <c:v>4</c:v>
                </c:pt>
                <c:pt idx="1959">
                  <c:v>6</c:v>
                </c:pt>
                <c:pt idx="1960">
                  <c:v>4</c:v>
                </c:pt>
                <c:pt idx="1961">
                  <c:v>6</c:v>
                </c:pt>
                <c:pt idx="1962">
                  <c:v>8</c:v>
                </c:pt>
                <c:pt idx="1963">
                  <c:v>8</c:v>
                </c:pt>
                <c:pt idx="1964">
                  <c:v>8</c:v>
                </c:pt>
                <c:pt idx="1965">
                  <c:v>8</c:v>
                </c:pt>
                <c:pt idx="1966">
                  <c:v>8</c:v>
                </c:pt>
                <c:pt idx="1967">
                  <c:v>8</c:v>
                </c:pt>
                <c:pt idx="1968">
                  <c:v>8</c:v>
                </c:pt>
                <c:pt idx="1969">
                  <c:v>6</c:v>
                </c:pt>
                <c:pt idx="1970">
                  <c:v>6</c:v>
                </c:pt>
                <c:pt idx="1971">
                  <c:v>6</c:v>
                </c:pt>
                <c:pt idx="1972">
                  <c:v>6</c:v>
                </c:pt>
                <c:pt idx="1973">
                  <c:v>6</c:v>
                </c:pt>
                <c:pt idx="1974">
                  <c:v>6</c:v>
                </c:pt>
                <c:pt idx="1975">
                  <c:v>6</c:v>
                </c:pt>
                <c:pt idx="1976">
                  <c:v>6</c:v>
                </c:pt>
                <c:pt idx="1977">
                  <c:v>6</c:v>
                </c:pt>
                <c:pt idx="1978">
                  <c:v>6</c:v>
                </c:pt>
                <c:pt idx="1979">
                  <c:v>6</c:v>
                </c:pt>
                <c:pt idx="1980">
                  <c:v>6</c:v>
                </c:pt>
                <c:pt idx="1981">
                  <c:v>6</c:v>
                </c:pt>
                <c:pt idx="1982">
                  <c:v>6</c:v>
                </c:pt>
                <c:pt idx="1983">
                  <c:v>0</c:v>
                </c:pt>
                <c:pt idx="1984">
                  <c:v>0</c:v>
                </c:pt>
                <c:pt idx="1985">
                  <c:v>6</c:v>
                </c:pt>
                <c:pt idx="1986">
                  <c:v>6</c:v>
                </c:pt>
                <c:pt idx="1987">
                  <c:v>6</c:v>
                </c:pt>
                <c:pt idx="1988">
                  <c:v>6</c:v>
                </c:pt>
                <c:pt idx="1989">
                  <c:v>8</c:v>
                </c:pt>
                <c:pt idx="1990">
                  <c:v>6</c:v>
                </c:pt>
                <c:pt idx="1991">
                  <c:v>8</c:v>
                </c:pt>
                <c:pt idx="1992">
                  <c:v>6</c:v>
                </c:pt>
                <c:pt idx="1993">
                  <c:v>6</c:v>
                </c:pt>
                <c:pt idx="1994">
                  <c:v>8</c:v>
                </c:pt>
                <c:pt idx="1995">
                  <c:v>6</c:v>
                </c:pt>
                <c:pt idx="1996">
                  <c:v>6</c:v>
                </c:pt>
                <c:pt idx="1997">
                  <c:v>6</c:v>
                </c:pt>
                <c:pt idx="1998">
                  <c:v>8</c:v>
                </c:pt>
                <c:pt idx="1999">
                  <c:v>8</c:v>
                </c:pt>
                <c:pt idx="2000">
                  <c:v>8</c:v>
                </c:pt>
                <c:pt idx="2001">
                  <c:v>8</c:v>
                </c:pt>
                <c:pt idx="2002">
                  <c:v>6</c:v>
                </c:pt>
                <c:pt idx="2003">
                  <c:v>6</c:v>
                </c:pt>
                <c:pt idx="2004">
                  <c:v>6</c:v>
                </c:pt>
                <c:pt idx="2005">
                  <c:v>6</c:v>
                </c:pt>
                <c:pt idx="2006">
                  <c:v>6</c:v>
                </c:pt>
                <c:pt idx="2007">
                  <c:v>6</c:v>
                </c:pt>
                <c:pt idx="2008">
                  <c:v>6</c:v>
                </c:pt>
                <c:pt idx="2009">
                  <c:v>6</c:v>
                </c:pt>
                <c:pt idx="2010">
                  <c:v>6</c:v>
                </c:pt>
                <c:pt idx="2011">
                  <c:v>6</c:v>
                </c:pt>
                <c:pt idx="2012">
                  <c:v>6</c:v>
                </c:pt>
                <c:pt idx="2013">
                  <c:v>6</c:v>
                </c:pt>
                <c:pt idx="2014">
                  <c:v>6</c:v>
                </c:pt>
                <c:pt idx="2015">
                  <c:v>6</c:v>
                </c:pt>
                <c:pt idx="2016">
                  <c:v>6</c:v>
                </c:pt>
                <c:pt idx="2017">
                  <c:v>6</c:v>
                </c:pt>
                <c:pt idx="2018">
                  <c:v>4</c:v>
                </c:pt>
                <c:pt idx="2019">
                  <c:v>4</c:v>
                </c:pt>
                <c:pt idx="2020">
                  <c:v>4</c:v>
                </c:pt>
                <c:pt idx="2021">
                  <c:v>4</c:v>
                </c:pt>
                <c:pt idx="2022">
                  <c:v>4</c:v>
                </c:pt>
                <c:pt idx="2023">
                  <c:v>6</c:v>
                </c:pt>
                <c:pt idx="2024">
                  <c:v>6</c:v>
                </c:pt>
                <c:pt idx="2025">
                  <c:v>6</c:v>
                </c:pt>
                <c:pt idx="2026">
                  <c:v>6</c:v>
                </c:pt>
                <c:pt idx="2027">
                  <c:v>6</c:v>
                </c:pt>
                <c:pt idx="2028">
                  <c:v>6</c:v>
                </c:pt>
                <c:pt idx="2029">
                  <c:v>6</c:v>
                </c:pt>
                <c:pt idx="2030">
                  <c:v>6</c:v>
                </c:pt>
                <c:pt idx="2031">
                  <c:v>8</c:v>
                </c:pt>
                <c:pt idx="2032">
                  <c:v>8</c:v>
                </c:pt>
                <c:pt idx="2033">
                  <c:v>8</c:v>
                </c:pt>
                <c:pt idx="2034">
                  <c:v>8</c:v>
                </c:pt>
                <c:pt idx="2035">
                  <c:v>8</c:v>
                </c:pt>
                <c:pt idx="2036">
                  <c:v>8</c:v>
                </c:pt>
                <c:pt idx="2037">
                  <c:v>8</c:v>
                </c:pt>
                <c:pt idx="2038">
                  <c:v>8</c:v>
                </c:pt>
                <c:pt idx="2039">
                  <c:v>8</c:v>
                </c:pt>
                <c:pt idx="2040">
                  <c:v>8</c:v>
                </c:pt>
                <c:pt idx="2041">
                  <c:v>8</c:v>
                </c:pt>
                <c:pt idx="2042">
                  <c:v>8</c:v>
                </c:pt>
                <c:pt idx="2043">
                  <c:v>8</c:v>
                </c:pt>
                <c:pt idx="2044">
                  <c:v>8</c:v>
                </c:pt>
                <c:pt idx="2045">
                  <c:v>8</c:v>
                </c:pt>
                <c:pt idx="2046">
                  <c:v>4</c:v>
                </c:pt>
                <c:pt idx="2047">
                  <c:v>4</c:v>
                </c:pt>
                <c:pt idx="2048">
                  <c:v>4</c:v>
                </c:pt>
                <c:pt idx="2049">
                  <c:v>4</c:v>
                </c:pt>
                <c:pt idx="2050">
                  <c:v>4</c:v>
                </c:pt>
                <c:pt idx="2051">
                  <c:v>4</c:v>
                </c:pt>
                <c:pt idx="2052">
                  <c:v>4</c:v>
                </c:pt>
                <c:pt idx="2053">
                  <c:v>4</c:v>
                </c:pt>
                <c:pt idx="2054">
                  <c:v>4</c:v>
                </c:pt>
                <c:pt idx="2055">
                  <c:v>4</c:v>
                </c:pt>
                <c:pt idx="2056">
                  <c:v>4</c:v>
                </c:pt>
                <c:pt idx="2057">
                  <c:v>4</c:v>
                </c:pt>
                <c:pt idx="2058">
                  <c:v>4</c:v>
                </c:pt>
                <c:pt idx="2059">
                  <c:v>6</c:v>
                </c:pt>
                <c:pt idx="2060">
                  <c:v>4</c:v>
                </c:pt>
                <c:pt idx="2061">
                  <c:v>8</c:v>
                </c:pt>
                <c:pt idx="2062">
                  <c:v>4</c:v>
                </c:pt>
                <c:pt idx="2063">
                  <c:v>6</c:v>
                </c:pt>
                <c:pt idx="2064">
                  <c:v>4</c:v>
                </c:pt>
                <c:pt idx="2065">
                  <c:v>6</c:v>
                </c:pt>
                <c:pt idx="2066">
                  <c:v>4</c:v>
                </c:pt>
                <c:pt idx="2067">
                  <c:v>8</c:v>
                </c:pt>
                <c:pt idx="2068">
                  <c:v>4</c:v>
                </c:pt>
                <c:pt idx="2069">
                  <c:v>8</c:v>
                </c:pt>
                <c:pt idx="2070">
                  <c:v>4</c:v>
                </c:pt>
                <c:pt idx="2071">
                  <c:v>4</c:v>
                </c:pt>
                <c:pt idx="2072">
                  <c:v>6</c:v>
                </c:pt>
                <c:pt idx="2073">
                  <c:v>4</c:v>
                </c:pt>
                <c:pt idx="2074">
                  <c:v>4</c:v>
                </c:pt>
                <c:pt idx="2075">
                  <c:v>8</c:v>
                </c:pt>
                <c:pt idx="2076">
                  <c:v>8</c:v>
                </c:pt>
                <c:pt idx="2077">
                  <c:v>4</c:v>
                </c:pt>
                <c:pt idx="2078">
                  <c:v>4</c:v>
                </c:pt>
                <c:pt idx="2079">
                  <c:v>4</c:v>
                </c:pt>
                <c:pt idx="2080">
                  <c:v>4</c:v>
                </c:pt>
                <c:pt idx="2081">
                  <c:v>4</c:v>
                </c:pt>
                <c:pt idx="2082">
                  <c:v>6</c:v>
                </c:pt>
                <c:pt idx="2083">
                  <c:v>8</c:v>
                </c:pt>
                <c:pt idx="2084">
                  <c:v>8</c:v>
                </c:pt>
                <c:pt idx="2085">
                  <c:v>4</c:v>
                </c:pt>
                <c:pt idx="2086">
                  <c:v>4</c:v>
                </c:pt>
                <c:pt idx="2087">
                  <c:v>4</c:v>
                </c:pt>
                <c:pt idx="2088">
                  <c:v>4</c:v>
                </c:pt>
                <c:pt idx="2089">
                  <c:v>8</c:v>
                </c:pt>
                <c:pt idx="2090">
                  <c:v>4</c:v>
                </c:pt>
                <c:pt idx="2091">
                  <c:v>4</c:v>
                </c:pt>
                <c:pt idx="2092">
                  <c:v>8</c:v>
                </c:pt>
                <c:pt idx="2093">
                  <c:v>4</c:v>
                </c:pt>
                <c:pt idx="2094">
                  <c:v>4</c:v>
                </c:pt>
                <c:pt idx="2095">
                  <c:v>4</c:v>
                </c:pt>
                <c:pt idx="2096">
                  <c:v>4</c:v>
                </c:pt>
                <c:pt idx="2097">
                  <c:v>4</c:v>
                </c:pt>
                <c:pt idx="2098">
                  <c:v>4</c:v>
                </c:pt>
                <c:pt idx="2099">
                  <c:v>4</c:v>
                </c:pt>
                <c:pt idx="2100">
                  <c:v>4</c:v>
                </c:pt>
                <c:pt idx="2101">
                  <c:v>5</c:v>
                </c:pt>
                <c:pt idx="2102">
                  <c:v>5</c:v>
                </c:pt>
                <c:pt idx="2103">
                  <c:v>5</c:v>
                </c:pt>
                <c:pt idx="2104">
                  <c:v>5</c:v>
                </c:pt>
                <c:pt idx="2105">
                  <c:v>5</c:v>
                </c:pt>
                <c:pt idx="2106">
                  <c:v>5</c:v>
                </c:pt>
                <c:pt idx="2107">
                  <c:v>6</c:v>
                </c:pt>
                <c:pt idx="2108">
                  <c:v>6</c:v>
                </c:pt>
                <c:pt idx="2109">
                  <c:v>6</c:v>
                </c:pt>
                <c:pt idx="2110">
                  <c:v>8</c:v>
                </c:pt>
                <c:pt idx="2111">
                  <c:v>8</c:v>
                </c:pt>
                <c:pt idx="2112">
                  <c:v>8</c:v>
                </c:pt>
                <c:pt idx="2113">
                  <c:v>5</c:v>
                </c:pt>
                <c:pt idx="2114">
                  <c:v>5</c:v>
                </c:pt>
                <c:pt idx="2115">
                  <c:v>5</c:v>
                </c:pt>
                <c:pt idx="2116">
                  <c:v>8</c:v>
                </c:pt>
                <c:pt idx="2117">
                  <c:v>8</c:v>
                </c:pt>
                <c:pt idx="2118">
                  <c:v>8</c:v>
                </c:pt>
                <c:pt idx="2119">
                  <c:v>6</c:v>
                </c:pt>
                <c:pt idx="2120">
                  <c:v>6</c:v>
                </c:pt>
                <c:pt idx="2121">
                  <c:v>6</c:v>
                </c:pt>
                <c:pt idx="2122">
                  <c:v>4</c:v>
                </c:pt>
                <c:pt idx="2123">
                  <c:v>4</c:v>
                </c:pt>
                <c:pt idx="2124">
                  <c:v>4</c:v>
                </c:pt>
                <c:pt idx="2125">
                  <c:v>4</c:v>
                </c:pt>
                <c:pt idx="2126">
                  <c:v>4</c:v>
                </c:pt>
                <c:pt idx="2127">
                  <c:v>4</c:v>
                </c:pt>
                <c:pt idx="2128">
                  <c:v>4</c:v>
                </c:pt>
                <c:pt idx="2129">
                  <c:v>4</c:v>
                </c:pt>
                <c:pt idx="2130">
                  <c:v>4</c:v>
                </c:pt>
                <c:pt idx="2131">
                  <c:v>4</c:v>
                </c:pt>
                <c:pt idx="2132">
                  <c:v>4</c:v>
                </c:pt>
                <c:pt idx="2133">
                  <c:v>4</c:v>
                </c:pt>
                <c:pt idx="2134">
                  <c:v>4</c:v>
                </c:pt>
                <c:pt idx="2135">
                  <c:v>4</c:v>
                </c:pt>
                <c:pt idx="2136">
                  <c:v>4</c:v>
                </c:pt>
                <c:pt idx="2137">
                  <c:v>4</c:v>
                </c:pt>
                <c:pt idx="2138">
                  <c:v>4</c:v>
                </c:pt>
                <c:pt idx="2139">
                  <c:v>4</c:v>
                </c:pt>
                <c:pt idx="2140">
                  <c:v>4</c:v>
                </c:pt>
                <c:pt idx="2141">
                  <c:v>4</c:v>
                </c:pt>
                <c:pt idx="2142">
                  <c:v>6</c:v>
                </c:pt>
                <c:pt idx="2143">
                  <c:v>6</c:v>
                </c:pt>
                <c:pt idx="2144">
                  <c:v>6</c:v>
                </c:pt>
                <c:pt idx="2145">
                  <c:v>6</c:v>
                </c:pt>
                <c:pt idx="2146">
                  <c:v>6</c:v>
                </c:pt>
                <c:pt idx="2147">
                  <c:v>6</c:v>
                </c:pt>
                <c:pt idx="2148">
                  <c:v>6</c:v>
                </c:pt>
                <c:pt idx="2149">
                  <c:v>6</c:v>
                </c:pt>
                <c:pt idx="2150">
                  <c:v>4</c:v>
                </c:pt>
                <c:pt idx="2151">
                  <c:v>4</c:v>
                </c:pt>
                <c:pt idx="2152">
                  <c:v>4</c:v>
                </c:pt>
                <c:pt idx="2153">
                  <c:v>4</c:v>
                </c:pt>
                <c:pt idx="2154">
                  <c:v>4</c:v>
                </c:pt>
                <c:pt idx="2155">
                  <c:v>4</c:v>
                </c:pt>
                <c:pt idx="2156">
                  <c:v>4</c:v>
                </c:pt>
                <c:pt idx="2157">
                  <c:v>4</c:v>
                </c:pt>
                <c:pt idx="2158">
                  <c:v>4</c:v>
                </c:pt>
                <c:pt idx="2159">
                  <c:v>4</c:v>
                </c:pt>
                <c:pt idx="2160">
                  <c:v>4</c:v>
                </c:pt>
                <c:pt idx="2161">
                  <c:v>4</c:v>
                </c:pt>
                <c:pt idx="2162">
                  <c:v>4</c:v>
                </c:pt>
                <c:pt idx="2163">
                  <c:v>4</c:v>
                </c:pt>
                <c:pt idx="2164">
                  <c:v>4</c:v>
                </c:pt>
                <c:pt idx="2165">
                  <c:v>4</c:v>
                </c:pt>
                <c:pt idx="2166">
                  <c:v>8</c:v>
                </c:pt>
                <c:pt idx="2167">
                  <c:v>8</c:v>
                </c:pt>
                <c:pt idx="2168">
                  <c:v>8</c:v>
                </c:pt>
                <c:pt idx="2169">
                  <c:v>8</c:v>
                </c:pt>
                <c:pt idx="2170">
                  <c:v>6</c:v>
                </c:pt>
                <c:pt idx="2171">
                  <c:v>6</c:v>
                </c:pt>
                <c:pt idx="2172">
                  <c:v>8</c:v>
                </c:pt>
                <c:pt idx="2173">
                  <c:v>8</c:v>
                </c:pt>
                <c:pt idx="2174">
                  <c:v>8</c:v>
                </c:pt>
                <c:pt idx="2175">
                  <c:v>8</c:v>
                </c:pt>
                <c:pt idx="2176">
                  <c:v>8</c:v>
                </c:pt>
                <c:pt idx="2177">
                  <c:v>6</c:v>
                </c:pt>
                <c:pt idx="2178">
                  <c:v>6</c:v>
                </c:pt>
                <c:pt idx="2179">
                  <c:v>8</c:v>
                </c:pt>
                <c:pt idx="2180">
                  <c:v>6</c:v>
                </c:pt>
                <c:pt idx="2181">
                  <c:v>6</c:v>
                </c:pt>
                <c:pt idx="2182">
                  <c:v>8</c:v>
                </c:pt>
                <c:pt idx="2183">
                  <c:v>8</c:v>
                </c:pt>
                <c:pt idx="2184">
                  <c:v>4</c:v>
                </c:pt>
                <c:pt idx="2185">
                  <c:v>8</c:v>
                </c:pt>
                <c:pt idx="2186">
                  <c:v>4</c:v>
                </c:pt>
                <c:pt idx="2187">
                  <c:v>4</c:v>
                </c:pt>
                <c:pt idx="2188">
                  <c:v>4</c:v>
                </c:pt>
                <c:pt idx="2189">
                  <c:v>8</c:v>
                </c:pt>
                <c:pt idx="2190">
                  <c:v>8</c:v>
                </c:pt>
                <c:pt idx="2191">
                  <c:v>8</c:v>
                </c:pt>
                <c:pt idx="2192">
                  <c:v>8</c:v>
                </c:pt>
                <c:pt idx="2193">
                  <c:v>4</c:v>
                </c:pt>
                <c:pt idx="2194">
                  <c:v>4</c:v>
                </c:pt>
                <c:pt idx="2195">
                  <c:v>8</c:v>
                </c:pt>
                <c:pt idx="2196">
                  <c:v>8</c:v>
                </c:pt>
                <c:pt idx="2197">
                  <c:v>4</c:v>
                </c:pt>
                <c:pt idx="2198">
                  <c:v>4</c:v>
                </c:pt>
                <c:pt idx="2199">
                  <c:v>4</c:v>
                </c:pt>
                <c:pt idx="2200">
                  <c:v>8</c:v>
                </c:pt>
                <c:pt idx="2201">
                  <c:v>4</c:v>
                </c:pt>
                <c:pt idx="2202">
                  <c:v>8</c:v>
                </c:pt>
                <c:pt idx="2203">
                  <c:v>4</c:v>
                </c:pt>
                <c:pt idx="2204">
                  <c:v>4</c:v>
                </c:pt>
                <c:pt idx="2205">
                  <c:v>4</c:v>
                </c:pt>
                <c:pt idx="2206">
                  <c:v>4</c:v>
                </c:pt>
                <c:pt idx="2207">
                  <c:v>4</c:v>
                </c:pt>
                <c:pt idx="2208">
                  <c:v>4</c:v>
                </c:pt>
                <c:pt idx="2209">
                  <c:v>4</c:v>
                </c:pt>
                <c:pt idx="2210">
                  <c:v>4</c:v>
                </c:pt>
                <c:pt idx="2211">
                  <c:v>4</c:v>
                </c:pt>
                <c:pt idx="2212">
                  <c:v>4</c:v>
                </c:pt>
                <c:pt idx="2213">
                  <c:v>6</c:v>
                </c:pt>
                <c:pt idx="2214">
                  <c:v>6</c:v>
                </c:pt>
                <c:pt idx="2215">
                  <c:v>6</c:v>
                </c:pt>
                <c:pt idx="2216">
                  <c:v>4</c:v>
                </c:pt>
                <c:pt idx="2217">
                  <c:v>6</c:v>
                </c:pt>
                <c:pt idx="2218">
                  <c:v>4</c:v>
                </c:pt>
                <c:pt idx="2219">
                  <c:v>4</c:v>
                </c:pt>
                <c:pt idx="2220">
                  <c:v>6</c:v>
                </c:pt>
                <c:pt idx="2221">
                  <c:v>4</c:v>
                </c:pt>
                <c:pt idx="2222">
                  <c:v>4</c:v>
                </c:pt>
                <c:pt idx="2223">
                  <c:v>6</c:v>
                </c:pt>
                <c:pt idx="2224">
                  <c:v>6</c:v>
                </c:pt>
                <c:pt idx="2225">
                  <c:v>4</c:v>
                </c:pt>
                <c:pt idx="2226">
                  <c:v>4</c:v>
                </c:pt>
                <c:pt idx="2227">
                  <c:v>6</c:v>
                </c:pt>
                <c:pt idx="2228">
                  <c:v>4</c:v>
                </c:pt>
                <c:pt idx="2229">
                  <c:v>6</c:v>
                </c:pt>
                <c:pt idx="2230">
                  <c:v>6</c:v>
                </c:pt>
                <c:pt idx="2231">
                  <c:v>6</c:v>
                </c:pt>
                <c:pt idx="2232">
                  <c:v>4</c:v>
                </c:pt>
                <c:pt idx="2233">
                  <c:v>6</c:v>
                </c:pt>
                <c:pt idx="2234">
                  <c:v>4</c:v>
                </c:pt>
                <c:pt idx="2235">
                  <c:v>4</c:v>
                </c:pt>
                <c:pt idx="2236">
                  <c:v>6</c:v>
                </c:pt>
                <c:pt idx="2237">
                  <c:v>6</c:v>
                </c:pt>
                <c:pt idx="2238">
                  <c:v>6</c:v>
                </c:pt>
                <c:pt idx="2239">
                  <c:v>4</c:v>
                </c:pt>
                <c:pt idx="2240">
                  <c:v>6</c:v>
                </c:pt>
                <c:pt idx="2241">
                  <c:v>4</c:v>
                </c:pt>
                <c:pt idx="2242">
                  <c:v>6</c:v>
                </c:pt>
                <c:pt idx="2243">
                  <c:v>4</c:v>
                </c:pt>
                <c:pt idx="2244">
                  <c:v>4</c:v>
                </c:pt>
                <c:pt idx="2245">
                  <c:v>4</c:v>
                </c:pt>
                <c:pt idx="2246">
                  <c:v>6</c:v>
                </c:pt>
                <c:pt idx="2247">
                  <c:v>6</c:v>
                </c:pt>
                <c:pt idx="2248">
                  <c:v>4</c:v>
                </c:pt>
                <c:pt idx="2249">
                  <c:v>4</c:v>
                </c:pt>
                <c:pt idx="2250">
                  <c:v>4</c:v>
                </c:pt>
                <c:pt idx="2251">
                  <c:v>4</c:v>
                </c:pt>
                <c:pt idx="2252">
                  <c:v>4</c:v>
                </c:pt>
                <c:pt idx="2253">
                  <c:v>4</c:v>
                </c:pt>
                <c:pt idx="2254">
                  <c:v>4</c:v>
                </c:pt>
                <c:pt idx="2255">
                  <c:v>6</c:v>
                </c:pt>
                <c:pt idx="2256">
                  <c:v>6</c:v>
                </c:pt>
                <c:pt idx="2257">
                  <c:v>4</c:v>
                </c:pt>
                <c:pt idx="2258">
                  <c:v>4</c:v>
                </c:pt>
                <c:pt idx="2259">
                  <c:v>4</c:v>
                </c:pt>
                <c:pt idx="2260">
                  <c:v>6</c:v>
                </c:pt>
                <c:pt idx="2261">
                  <c:v>6</c:v>
                </c:pt>
                <c:pt idx="2262">
                  <c:v>4</c:v>
                </c:pt>
                <c:pt idx="2263">
                  <c:v>4</c:v>
                </c:pt>
                <c:pt idx="2264">
                  <c:v>4</c:v>
                </c:pt>
                <c:pt idx="2265">
                  <c:v>4</c:v>
                </c:pt>
                <c:pt idx="2266">
                  <c:v>5</c:v>
                </c:pt>
                <c:pt idx="2267">
                  <c:v>5</c:v>
                </c:pt>
                <c:pt idx="2268">
                  <c:v>4</c:v>
                </c:pt>
                <c:pt idx="2269">
                  <c:v>4</c:v>
                </c:pt>
                <c:pt idx="2270">
                  <c:v>5</c:v>
                </c:pt>
                <c:pt idx="2271">
                  <c:v>5</c:v>
                </c:pt>
                <c:pt idx="2272">
                  <c:v>4</c:v>
                </c:pt>
                <c:pt idx="2273">
                  <c:v>4</c:v>
                </c:pt>
                <c:pt idx="2274">
                  <c:v>5</c:v>
                </c:pt>
                <c:pt idx="2275">
                  <c:v>4</c:v>
                </c:pt>
                <c:pt idx="2276">
                  <c:v>5</c:v>
                </c:pt>
                <c:pt idx="2277">
                  <c:v>4</c:v>
                </c:pt>
                <c:pt idx="2278">
                  <c:v>4</c:v>
                </c:pt>
                <c:pt idx="2279">
                  <c:v>6</c:v>
                </c:pt>
                <c:pt idx="2280">
                  <c:v>4</c:v>
                </c:pt>
                <c:pt idx="2281">
                  <c:v>4</c:v>
                </c:pt>
                <c:pt idx="2282">
                  <c:v>4</c:v>
                </c:pt>
                <c:pt idx="2283">
                  <c:v>6</c:v>
                </c:pt>
                <c:pt idx="2284">
                  <c:v>4</c:v>
                </c:pt>
                <c:pt idx="2285">
                  <c:v>4</c:v>
                </c:pt>
                <c:pt idx="2286">
                  <c:v>4</c:v>
                </c:pt>
                <c:pt idx="2287">
                  <c:v>6</c:v>
                </c:pt>
                <c:pt idx="2288">
                  <c:v>4</c:v>
                </c:pt>
                <c:pt idx="2289">
                  <c:v>6</c:v>
                </c:pt>
                <c:pt idx="2290">
                  <c:v>6</c:v>
                </c:pt>
                <c:pt idx="2291">
                  <c:v>4</c:v>
                </c:pt>
                <c:pt idx="2292">
                  <c:v>6</c:v>
                </c:pt>
                <c:pt idx="2293">
                  <c:v>6</c:v>
                </c:pt>
                <c:pt idx="2294">
                  <c:v>6</c:v>
                </c:pt>
                <c:pt idx="2295">
                  <c:v>6</c:v>
                </c:pt>
                <c:pt idx="2296">
                  <c:v>6</c:v>
                </c:pt>
                <c:pt idx="2297">
                  <c:v>6</c:v>
                </c:pt>
                <c:pt idx="2298">
                  <c:v>6</c:v>
                </c:pt>
                <c:pt idx="2299">
                  <c:v>6</c:v>
                </c:pt>
                <c:pt idx="2300">
                  <c:v>4</c:v>
                </c:pt>
                <c:pt idx="2301">
                  <c:v>4</c:v>
                </c:pt>
                <c:pt idx="2302">
                  <c:v>6</c:v>
                </c:pt>
                <c:pt idx="2303">
                  <c:v>4</c:v>
                </c:pt>
                <c:pt idx="2304">
                  <c:v>4</c:v>
                </c:pt>
                <c:pt idx="2305">
                  <c:v>4</c:v>
                </c:pt>
                <c:pt idx="2306">
                  <c:v>6</c:v>
                </c:pt>
                <c:pt idx="2307">
                  <c:v>4</c:v>
                </c:pt>
                <c:pt idx="2308">
                  <c:v>6</c:v>
                </c:pt>
                <c:pt idx="2309">
                  <c:v>6</c:v>
                </c:pt>
                <c:pt idx="2310">
                  <c:v>4</c:v>
                </c:pt>
                <c:pt idx="2311">
                  <c:v>8</c:v>
                </c:pt>
                <c:pt idx="2312">
                  <c:v>8</c:v>
                </c:pt>
                <c:pt idx="2313">
                  <c:v>8</c:v>
                </c:pt>
                <c:pt idx="2314">
                  <c:v>8</c:v>
                </c:pt>
                <c:pt idx="2315">
                  <c:v>8</c:v>
                </c:pt>
                <c:pt idx="2316">
                  <c:v>8</c:v>
                </c:pt>
                <c:pt idx="2317">
                  <c:v>8</c:v>
                </c:pt>
                <c:pt idx="2318">
                  <c:v>4</c:v>
                </c:pt>
                <c:pt idx="2319">
                  <c:v>4</c:v>
                </c:pt>
                <c:pt idx="2320">
                  <c:v>4</c:v>
                </c:pt>
                <c:pt idx="2321">
                  <c:v>4</c:v>
                </c:pt>
                <c:pt idx="2322">
                  <c:v>4</c:v>
                </c:pt>
                <c:pt idx="2323">
                  <c:v>4</c:v>
                </c:pt>
                <c:pt idx="2324">
                  <c:v>4</c:v>
                </c:pt>
                <c:pt idx="2325">
                  <c:v>4</c:v>
                </c:pt>
                <c:pt idx="2326">
                  <c:v>4</c:v>
                </c:pt>
                <c:pt idx="2327">
                  <c:v>4</c:v>
                </c:pt>
                <c:pt idx="2328">
                  <c:v>4</c:v>
                </c:pt>
                <c:pt idx="2329">
                  <c:v>4</c:v>
                </c:pt>
                <c:pt idx="2330">
                  <c:v>4</c:v>
                </c:pt>
                <c:pt idx="2331">
                  <c:v>6</c:v>
                </c:pt>
                <c:pt idx="2332">
                  <c:v>6</c:v>
                </c:pt>
                <c:pt idx="2333">
                  <c:v>6</c:v>
                </c:pt>
                <c:pt idx="2334">
                  <c:v>4</c:v>
                </c:pt>
                <c:pt idx="2335">
                  <c:v>6</c:v>
                </c:pt>
                <c:pt idx="2336">
                  <c:v>6</c:v>
                </c:pt>
                <c:pt idx="2337">
                  <c:v>6</c:v>
                </c:pt>
                <c:pt idx="2338">
                  <c:v>4</c:v>
                </c:pt>
                <c:pt idx="2339">
                  <c:v>10</c:v>
                </c:pt>
                <c:pt idx="2340">
                  <c:v>10</c:v>
                </c:pt>
                <c:pt idx="2341">
                  <c:v>4</c:v>
                </c:pt>
                <c:pt idx="2342">
                  <c:v>4</c:v>
                </c:pt>
                <c:pt idx="2343">
                  <c:v>4</c:v>
                </c:pt>
                <c:pt idx="2344">
                  <c:v>4</c:v>
                </c:pt>
                <c:pt idx="2345">
                  <c:v>4</c:v>
                </c:pt>
                <c:pt idx="2346">
                  <c:v>6</c:v>
                </c:pt>
                <c:pt idx="2347">
                  <c:v>6</c:v>
                </c:pt>
                <c:pt idx="2348">
                  <c:v>6</c:v>
                </c:pt>
                <c:pt idx="2349">
                  <c:v>6</c:v>
                </c:pt>
                <c:pt idx="2350">
                  <c:v>4</c:v>
                </c:pt>
                <c:pt idx="2351">
                  <c:v>4</c:v>
                </c:pt>
                <c:pt idx="2352">
                  <c:v>4</c:v>
                </c:pt>
                <c:pt idx="2353">
                  <c:v>4</c:v>
                </c:pt>
                <c:pt idx="2354">
                  <c:v>4</c:v>
                </c:pt>
                <c:pt idx="2355">
                  <c:v>4</c:v>
                </c:pt>
                <c:pt idx="2356">
                  <c:v>4</c:v>
                </c:pt>
                <c:pt idx="2357">
                  <c:v>4</c:v>
                </c:pt>
                <c:pt idx="2358">
                  <c:v>4</c:v>
                </c:pt>
                <c:pt idx="2359">
                  <c:v>4</c:v>
                </c:pt>
                <c:pt idx="2360">
                  <c:v>4</c:v>
                </c:pt>
                <c:pt idx="2361">
                  <c:v>4</c:v>
                </c:pt>
                <c:pt idx="2362">
                  <c:v>4</c:v>
                </c:pt>
                <c:pt idx="2363">
                  <c:v>4</c:v>
                </c:pt>
                <c:pt idx="2364">
                  <c:v>4</c:v>
                </c:pt>
                <c:pt idx="2365">
                  <c:v>4</c:v>
                </c:pt>
                <c:pt idx="2366">
                  <c:v>4</c:v>
                </c:pt>
                <c:pt idx="2367">
                  <c:v>4</c:v>
                </c:pt>
                <c:pt idx="2368">
                  <c:v>4</c:v>
                </c:pt>
                <c:pt idx="2369">
                  <c:v>4</c:v>
                </c:pt>
                <c:pt idx="2370">
                  <c:v>6</c:v>
                </c:pt>
                <c:pt idx="2371">
                  <c:v>8</c:v>
                </c:pt>
                <c:pt idx="2372">
                  <c:v>6</c:v>
                </c:pt>
                <c:pt idx="2373">
                  <c:v>6</c:v>
                </c:pt>
                <c:pt idx="2374">
                  <c:v>6</c:v>
                </c:pt>
                <c:pt idx="2375">
                  <c:v>8</c:v>
                </c:pt>
                <c:pt idx="2376">
                  <c:v>6</c:v>
                </c:pt>
                <c:pt idx="2377">
                  <c:v>8</c:v>
                </c:pt>
                <c:pt idx="2378">
                  <c:v>6</c:v>
                </c:pt>
                <c:pt idx="2379">
                  <c:v>8</c:v>
                </c:pt>
                <c:pt idx="2380">
                  <c:v>6</c:v>
                </c:pt>
                <c:pt idx="2381">
                  <c:v>6</c:v>
                </c:pt>
                <c:pt idx="2382">
                  <c:v>8</c:v>
                </c:pt>
                <c:pt idx="2383">
                  <c:v>6</c:v>
                </c:pt>
                <c:pt idx="2384">
                  <c:v>6</c:v>
                </c:pt>
                <c:pt idx="2385">
                  <c:v>6</c:v>
                </c:pt>
                <c:pt idx="2386">
                  <c:v>6</c:v>
                </c:pt>
                <c:pt idx="2387">
                  <c:v>6</c:v>
                </c:pt>
                <c:pt idx="2388">
                  <c:v>6</c:v>
                </c:pt>
                <c:pt idx="2389">
                  <c:v>6</c:v>
                </c:pt>
                <c:pt idx="2390">
                  <c:v>6</c:v>
                </c:pt>
                <c:pt idx="2391">
                  <c:v>6</c:v>
                </c:pt>
                <c:pt idx="2392">
                  <c:v>6</c:v>
                </c:pt>
                <c:pt idx="2393">
                  <c:v>4</c:v>
                </c:pt>
                <c:pt idx="2394">
                  <c:v>4</c:v>
                </c:pt>
                <c:pt idx="2395">
                  <c:v>4</c:v>
                </c:pt>
                <c:pt idx="2396">
                  <c:v>6</c:v>
                </c:pt>
                <c:pt idx="2397">
                  <c:v>4</c:v>
                </c:pt>
                <c:pt idx="2398">
                  <c:v>4</c:v>
                </c:pt>
                <c:pt idx="2399">
                  <c:v>4</c:v>
                </c:pt>
                <c:pt idx="2400">
                  <c:v>4</c:v>
                </c:pt>
                <c:pt idx="2401">
                  <c:v>4</c:v>
                </c:pt>
                <c:pt idx="2402">
                  <c:v>4</c:v>
                </c:pt>
                <c:pt idx="2403">
                  <c:v>4</c:v>
                </c:pt>
                <c:pt idx="2404">
                  <c:v>4</c:v>
                </c:pt>
                <c:pt idx="2405">
                  <c:v>4</c:v>
                </c:pt>
                <c:pt idx="2406">
                  <c:v>4</c:v>
                </c:pt>
                <c:pt idx="2407">
                  <c:v>4</c:v>
                </c:pt>
                <c:pt idx="2408">
                  <c:v>6</c:v>
                </c:pt>
                <c:pt idx="2409">
                  <c:v>4</c:v>
                </c:pt>
                <c:pt idx="2410">
                  <c:v>4</c:v>
                </c:pt>
                <c:pt idx="2411">
                  <c:v>4</c:v>
                </c:pt>
                <c:pt idx="2412">
                  <c:v>4</c:v>
                </c:pt>
                <c:pt idx="2413">
                  <c:v>4</c:v>
                </c:pt>
                <c:pt idx="2414">
                  <c:v>4</c:v>
                </c:pt>
                <c:pt idx="2415">
                  <c:v>4</c:v>
                </c:pt>
                <c:pt idx="2416">
                  <c:v>4</c:v>
                </c:pt>
                <c:pt idx="2417">
                  <c:v>4</c:v>
                </c:pt>
                <c:pt idx="2418">
                  <c:v>4</c:v>
                </c:pt>
                <c:pt idx="2419">
                  <c:v>4</c:v>
                </c:pt>
                <c:pt idx="2420">
                  <c:v>4</c:v>
                </c:pt>
                <c:pt idx="2421">
                  <c:v>4</c:v>
                </c:pt>
                <c:pt idx="2422">
                  <c:v>4</c:v>
                </c:pt>
                <c:pt idx="2423">
                  <c:v>4</c:v>
                </c:pt>
                <c:pt idx="2424">
                  <c:v>4</c:v>
                </c:pt>
                <c:pt idx="2425">
                  <c:v>6</c:v>
                </c:pt>
                <c:pt idx="2426">
                  <c:v>4</c:v>
                </c:pt>
                <c:pt idx="2427">
                  <c:v>4</c:v>
                </c:pt>
                <c:pt idx="2428">
                  <c:v>4</c:v>
                </c:pt>
                <c:pt idx="2429">
                  <c:v>4</c:v>
                </c:pt>
                <c:pt idx="2430">
                  <c:v>4</c:v>
                </c:pt>
                <c:pt idx="2431">
                  <c:v>4</c:v>
                </c:pt>
                <c:pt idx="2432">
                  <c:v>4</c:v>
                </c:pt>
                <c:pt idx="2433">
                  <c:v>4</c:v>
                </c:pt>
                <c:pt idx="2434">
                  <c:v>4</c:v>
                </c:pt>
                <c:pt idx="2435">
                  <c:v>4</c:v>
                </c:pt>
                <c:pt idx="2436">
                  <c:v>4</c:v>
                </c:pt>
                <c:pt idx="2437">
                  <c:v>4</c:v>
                </c:pt>
                <c:pt idx="2438">
                  <c:v>4</c:v>
                </c:pt>
                <c:pt idx="2439">
                  <c:v>4</c:v>
                </c:pt>
                <c:pt idx="2440">
                  <c:v>4</c:v>
                </c:pt>
                <c:pt idx="2441">
                  <c:v>4</c:v>
                </c:pt>
                <c:pt idx="2442">
                  <c:v>4</c:v>
                </c:pt>
                <c:pt idx="2443">
                  <c:v>6</c:v>
                </c:pt>
                <c:pt idx="2444">
                  <c:v>6</c:v>
                </c:pt>
                <c:pt idx="2445">
                  <c:v>6</c:v>
                </c:pt>
                <c:pt idx="2446">
                  <c:v>8</c:v>
                </c:pt>
                <c:pt idx="2447">
                  <c:v>8</c:v>
                </c:pt>
                <c:pt idx="2448">
                  <c:v>8</c:v>
                </c:pt>
                <c:pt idx="2449">
                  <c:v>8</c:v>
                </c:pt>
                <c:pt idx="2450">
                  <c:v>6</c:v>
                </c:pt>
                <c:pt idx="2451">
                  <c:v>8</c:v>
                </c:pt>
                <c:pt idx="2452">
                  <c:v>8</c:v>
                </c:pt>
                <c:pt idx="2453">
                  <c:v>8</c:v>
                </c:pt>
                <c:pt idx="2454">
                  <c:v>8</c:v>
                </c:pt>
                <c:pt idx="2455">
                  <c:v>6</c:v>
                </c:pt>
                <c:pt idx="2456">
                  <c:v>8</c:v>
                </c:pt>
                <c:pt idx="2457">
                  <c:v>8</c:v>
                </c:pt>
                <c:pt idx="2458">
                  <c:v>6</c:v>
                </c:pt>
                <c:pt idx="2459">
                  <c:v>8</c:v>
                </c:pt>
                <c:pt idx="2460">
                  <c:v>8</c:v>
                </c:pt>
                <c:pt idx="2461">
                  <c:v>8</c:v>
                </c:pt>
                <c:pt idx="2462">
                  <c:v>6</c:v>
                </c:pt>
                <c:pt idx="2463">
                  <c:v>8</c:v>
                </c:pt>
                <c:pt idx="2464">
                  <c:v>8</c:v>
                </c:pt>
                <c:pt idx="2465">
                  <c:v>8</c:v>
                </c:pt>
                <c:pt idx="2466">
                  <c:v>8</c:v>
                </c:pt>
                <c:pt idx="2467">
                  <c:v>8</c:v>
                </c:pt>
                <c:pt idx="2468">
                  <c:v>8</c:v>
                </c:pt>
                <c:pt idx="2469">
                  <c:v>8</c:v>
                </c:pt>
                <c:pt idx="2470">
                  <c:v>8</c:v>
                </c:pt>
                <c:pt idx="2471">
                  <c:v>8</c:v>
                </c:pt>
                <c:pt idx="2472">
                  <c:v>6</c:v>
                </c:pt>
                <c:pt idx="2473">
                  <c:v>8</c:v>
                </c:pt>
                <c:pt idx="2474">
                  <c:v>8</c:v>
                </c:pt>
                <c:pt idx="2475">
                  <c:v>6</c:v>
                </c:pt>
                <c:pt idx="2476">
                  <c:v>8</c:v>
                </c:pt>
                <c:pt idx="2477">
                  <c:v>8</c:v>
                </c:pt>
                <c:pt idx="2478">
                  <c:v>8</c:v>
                </c:pt>
                <c:pt idx="2479">
                  <c:v>8</c:v>
                </c:pt>
                <c:pt idx="2480">
                  <c:v>8</c:v>
                </c:pt>
                <c:pt idx="2481">
                  <c:v>8</c:v>
                </c:pt>
                <c:pt idx="2482">
                  <c:v>8</c:v>
                </c:pt>
                <c:pt idx="2483">
                  <c:v>6</c:v>
                </c:pt>
                <c:pt idx="2484">
                  <c:v>8</c:v>
                </c:pt>
                <c:pt idx="2485">
                  <c:v>6</c:v>
                </c:pt>
                <c:pt idx="2486">
                  <c:v>6</c:v>
                </c:pt>
                <c:pt idx="2487">
                  <c:v>6</c:v>
                </c:pt>
                <c:pt idx="2488">
                  <c:v>6</c:v>
                </c:pt>
                <c:pt idx="2489">
                  <c:v>8</c:v>
                </c:pt>
                <c:pt idx="2490">
                  <c:v>6</c:v>
                </c:pt>
                <c:pt idx="2491">
                  <c:v>8</c:v>
                </c:pt>
                <c:pt idx="2492">
                  <c:v>8</c:v>
                </c:pt>
                <c:pt idx="2493">
                  <c:v>8</c:v>
                </c:pt>
                <c:pt idx="2494">
                  <c:v>6</c:v>
                </c:pt>
                <c:pt idx="2495">
                  <c:v>8</c:v>
                </c:pt>
                <c:pt idx="2496">
                  <c:v>6</c:v>
                </c:pt>
                <c:pt idx="2497">
                  <c:v>6</c:v>
                </c:pt>
                <c:pt idx="2498">
                  <c:v>8</c:v>
                </c:pt>
                <c:pt idx="2499">
                  <c:v>8</c:v>
                </c:pt>
                <c:pt idx="2500">
                  <c:v>8</c:v>
                </c:pt>
                <c:pt idx="2501">
                  <c:v>6</c:v>
                </c:pt>
                <c:pt idx="2502">
                  <c:v>6</c:v>
                </c:pt>
                <c:pt idx="2503">
                  <c:v>8</c:v>
                </c:pt>
                <c:pt idx="2504">
                  <c:v>8</c:v>
                </c:pt>
                <c:pt idx="2505">
                  <c:v>6</c:v>
                </c:pt>
                <c:pt idx="2506">
                  <c:v>8</c:v>
                </c:pt>
                <c:pt idx="2507">
                  <c:v>6</c:v>
                </c:pt>
                <c:pt idx="2508">
                  <c:v>6</c:v>
                </c:pt>
                <c:pt idx="2509">
                  <c:v>6</c:v>
                </c:pt>
                <c:pt idx="2510">
                  <c:v>6</c:v>
                </c:pt>
                <c:pt idx="2511">
                  <c:v>6</c:v>
                </c:pt>
                <c:pt idx="2512">
                  <c:v>6</c:v>
                </c:pt>
                <c:pt idx="2513">
                  <c:v>6</c:v>
                </c:pt>
                <c:pt idx="2514">
                  <c:v>6</c:v>
                </c:pt>
                <c:pt idx="2515">
                  <c:v>6</c:v>
                </c:pt>
                <c:pt idx="2516">
                  <c:v>6</c:v>
                </c:pt>
                <c:pt idx="2517">
                  <c:v>4</c:v>
                </c:pt>
                <c:pt idx="2518">
                  <c:v>6</c:v>
                </c:pt>
                <c:pt idx="2519">
                  <c:v>6</c:v>
                </c:pt>
                <c:pt idx="2520">
                  <c:v>6</c:v>
                </c:pt>
                <c:pt idx="2521">
                  <c:v>6</c:v>
                </c:pt>
                <c:pt idx="2522">
                  <c:v>4</c:v>
                </c:pt>
                <c:pt idx="2523">
                  <c:v>4</c:v>
                </c:pt>
                <c:pt idx="2524">
                  <c:v>4</c:v>
                </c:pt>
                <c:pt idx="2525">
                  <c:v>4</c:v>
                </c:pt>
                <c:pt idx="2526">
                  <c:v>4</c:v>
                </c:pt>
                <c:pt idx="2527">
                  <c:v>4</c:v>
                </c:pt>
                <c:pt idx="2528">
                  <c:v>4</c:v>
                </c:pt>
                <c:pt idx="2529">
                  <c:v>4</c:v>
                </c:pt>
                <c:pt idx="2530">
                  <c:v>4</c:v>
                </c:pt>
                <c:pt idx="2531">
                  <c:v>4</c:v>
                </c:pt>
                <c:pt idx="2532">
                  <c:v>4</c:v>
                </c:pt>
                <c:pt idx="2533">
                  <c:v>4</c:v>
                </c:pt>
                <c:pt idx="2534">
                  <c:v>4</c:v>
                </c:pt>
                <c:pt idx="2535">
                  <c:v>4</c:v>
                </c:pt>
                <c:pt idx="2536">
                  <c:v>4</c:v>
                </c:pt>
                <c:pt idx="2537">
                  <c:v>4</c:v>
                </c:pt>
                <c:pt idx="2538">
                  <c:v>4</c:v>
                </c:pt>
                <c:pt idx="2539">
                  <c:v>4</c:v>
                </c:pt>
                <c:pt idx="2540">
                  <c:v>4</c:v>
                </c:pt>
                <c:pt idx="2541">
                  <c:v>4</c:v>
                </c:pt>
                <c:pt idx="2542">
                  <c:v>4</c:v>
                </c:pt>
                <c:pt idx="2543">
                  <c:v>4</c:v>
                </c:pt>
                <c:pt idx="2544">
                  <c:v>4</c:v>
                </c:pt>
                <c:pt idx="2545">
                  <c:v>4</c:v>
                </c:pt>
                <c:pt idx="2546">
                  <c:v>4</c:v>
                </c:pt>
                <c:pt idx="2547">
                  <c:v>4</c:v>
                </c:pt>
                <c:pt idx="2548">
                  <c:v>4</c:v>
                </c:pt>
                <c:pt idx="2549">
                  <c:v>4</c:v>
                </c:pt>
                <c:pt idx="2550">
                  <c:v>4</c:v>
                </c:pt>
                <c:pt idx="2551">
                  <c:v>4</c:v>
                </c:pt>
                <c:pt idx="2552">
                  <c:v>4</c:v>
                </c:pt>
                <c:pt idx="2553">
                  <c:v>4</c:v>
                </c:pt>
                <c:pt idx="2554">
                  <c:v>4</c:v>
                </c:pt>
                <c:pt idx="2555">
                  <c:v>4</c:v>
                </c:pt>
                <c:pt idx="2556">
                  <c:v>4</c:v>
                </c:pt>
                <c:pt idx="2557">
                  <c:v>4</c:v>
                </c:pt>
                <c:pt idx="2558">
                  <c:v>4</c:v>
                </c:pt>
                <c:pt idx="2559">
                  <c:v>4</c:v>
                </c:pt>
                <c:pt idx="2560">
                  <c:v>4</c:v>
                </c:pt>
                <c:pt idx="2561">
                  <c:v>4</c:v>
                </c:pt>
                <c:pt idx="2562">
                  <c:v>4</c:v>
                </c:pt>
                <c:pt idx="2563">
                  <c:v>4</c:v>
                </c:pt>
                <c:pt idx="2564">
                  <c:v>4</c:v>
                </c:pt>
                <c:pt idx="2565">
                  <c:v>4</c:v>
                </c:pt>
                <c:pt idx="2566">
                  <c:v>4</c:v>
                </c:pt>
                <c:pt idx="2567">
                  <c:v>4</c:v>
                </c:pt>
                <c:pt idx="2568">
                  <c:v>4</c:v>
                </c:pt>
                <c:pt idx="2569">
                  <c:v>4</c:v>
                </c:pt>
                <c:pt idx="2570">
                  <c:v>4</c:v>
                </c:pt>
                <c:pt idx="2571">
                  <c:v>4</c:v>
                </c:pt>
                <c:pt idx="2572">
                  <c:v>4</c:v>
                </c:pt>
                <c:pt idx="2573">
                  <c:v>4</c:v>
                </c:pt>
                <c:pt idx="2574">
                  <c:v>4</c:v>
                </c:pt>
                <c:pt idx="2575">
                  <c:v>4</c:v>
                </c:pt>
                <c:pt idx="2576">
                  <c:v>4</c:v>
                </c:pt>
                <c:pt idx="2577">
                  <c:v>4</c:v>
                </c:pt>
                <c:pt idx="2578">
                  <c:v>4</c:v>
                </c:pt>
                <c:pt idx="2579">
                  <c:v>4</c:v>
                </c:pt>
                <c:pt idx="2580">
                  <c:v>4</c:v>
                </c:pt>
                <c:pt idx="2581">
                  <c:v>4</c:v>
                </c:pt>
                <c:pt idx="2582">
                  <c:v>4</c:v>
                </c:pt>
                <c:pt idx="2583">
                  <c:v>4</c:v>
                </c:pt>
                <c:pt idx="2584">
                  <c:v>4</c:v>
                </c:pt>
                <c:pt idx="2585">
                  <c:v>4</c:v>
                </c:pt>
                <c:pt idx="2586">
                  <c:v>4</c:v>
                </c:pt>
                <c:pt idx="2587">
                  <c:v>4</c:v>
                </c:pt>
                <c:pt idx="2588">
                  <c:v>4</c:v>
                </c:pt>
                <c:pt idx="2589">
                  <c:v>4</c:v>
                </c:pt>
                <c:pt idx="2590">
                  <c:v>4</c:v>
                </c:pt>
                <c:pt idx="2591">
                  <c:v>4</c:v>
                </c:pt>
                <c:pt idx="2592">
                  <c:v>4</c:v>
                </c:pt>
                <c:pt idx="2593">
                  <c:v>4</c:v>
                </c:pt>
                <c:pt idx="2594">
                  <c:v>4</c:v>
                </c:pt>
                <c:pt idx="2595">
                  <c:v>4</c:v>
                </c:pt>
                <c:pt idx="2596">
                  <c:v>4</c:v>
                </c:pt>
                <c:pt idx="2597">
                  <c:v>4</c:v>
                </c:pt>
                <c:pt idx="2598">
                  <c:v>4</c:v>
                </c:pt>
                <c:pt idx="2599">
                  <c:v>4</c:v>
                </c:pt>
                <c:pt idx="2600">
                  <c:v>4</c:v>
                </c:pt>
                <c:pt idx="2601">
                  <c:v>4</c:v>
                </c:pt>
                <c:pt idx="2602">
                  <c:v>4</c:v>
                </c:pt>
                <c:pt idx="2603">
                  <c:v>4</c:v>
                </c:pt>
                <c:pt idx="2604">
                  <c:v>4</c:v>
                </c:pt>
                <c:pt idx="2605">
                  <c:v>4</c:v>
                </c:pt>
                <c:pt idx="2606">
                  <c:v>4</c:v>
                </c:pt>
                <c:pt idx="2607">
                  <c:v>4</c:v>
                </c:pt>
                <c:pt idx="2608">
                  <c:v>4</c:v>
                </c:pt>
                <c:pt idx="2609">
                  <c:v>4</c:v>
                </c:pt>
                <c:pt idx="2610">
                  <c:v>4</c:v>
                </c:pt>
                <c:pt idx="2611">
                  <c:v>6</c:v>
                </c:pt>
                <c:pt idx="2612">
                  <c:v>6</c:v>
                </c:pt>
                <c:pt idx="2613">
                  <c:v>6</c:v>
                </c:pt>
                <c:pt idx="2614">
                  <c:v>6</c:v>
                </c:pt>
                <c:pt idx="2615">
                  <c:v>8</c:v>
                </c:pt>
                <c:pt idx="2616">
                  <c:v>6</c:v>
                </c:pt>
                <c:pt idx="2617">
                  <c:v>6</c:v>
                </c:pt>
                <c:pt idx="2618">
                  <c:v>6</c:v>
                </c:pt>
                <c:pt idx="2619">
                  <c:v>8</c:v>
                </c:pt>
                <c:pt idx="2620">
                  <c:v>6</c:v>
                </c:pt>
                <c:pt idx="2621">
                  <c:v>6</c:v>
                </c:pt>
                <c:pt idx="2622">
                  <c:v>6</c:v>
                </c:pt>
                <c:pt idx="2623">
                  <c:v>8</c:v>
                </c:pt>
                <c:pt idx="2624">
                  <c:v>6</c:v>
                </c:pt>
                <c:pt idx="2625">
                  <c:v>8</c:v>
                </c:pt>
                <c:pt idx="2626">
                  <c:v>6</c:v>
                </c:pt>
                <c:pt idx="2627">
                  <c:v>6</c:v>
                </c:pt>
                <c:pt idx="2628">
                  <c:v>6</c:v>
                </c:pt>
                <c:pt idx="2629">
                  <c:v>6</c:v>
                </c:pt>
                <c:pt idx="2630">
                  <c:v>6</c:v>
                </c:pt>
                <c:pt idx="2631">
                  <c:v>6</c:v>
                </c:pt>
                <c:pt idx="2632">
                  <c:v>6</c:v>
                </c:pt>
                <c:pt idx="2633">
                  <c:v>6</c:v>
                </c:pt>
                <c:pt idx="2634">
                  <c:v>6</c:v>
                </c:pt>
                <c:pt idx="2635">
                  <c:v>6</c:v>
                </c:pt>
                <c:pt idx="2636">
                  <c:v>6</c:v>
                </c:pt>
                <c:pt idx="2637">
                  <c:v>6</c:v>
                </c:pt>
                <c:pt idx="2638">
                  <c:v>6</c:v>
                </c:pt>
                <c:pt idx="2639">
                  <c:v>6</c:v>
                </c:pt>
                <c:pt idx="2640">
                  <c:v>8</c:v>
                </c:pt>
                <c:pt idx="2641">
                  <c:v>6</c:v>
                </c:pt>
                <c:pt idx="2642">
                  <c:v>8</c:v>
                </c:pt>
                <c:pt idx="2643">
                  <c:v>6</c:v>
                </c:pt>
                <c:pt idx="2644">
                  <c:v>6</c:v>
                </c:pt>
                <c:pt idx="2645">
                  <c:v>6</c:v>
                </c:pt>
                <c:pt idx="2646">
                  <c:v>8</c:v>
                </c:pt>
                <c:pt idx="2647">
                  <c:v>6</c:v>
                </c:pt>
                <c:pt idx="2648">
                  <c:v>6</c:v>
                </c:pt>
                <c:pt idx="2649">
                  <c:v>6</c:v>
                </c:pt>
                <c:pt idx="2650">
                  <c:v>6</c:v>
                </c:pt>
                <c:pt idx="2651">
                  <c:v>8</c:v>
                </c:pt>
                <c:pt idx="2652">
                  <c:v>6</c:v>
                </c:pt>
                <c:pt idx="2653">
                  <c:v>6</c:v>
                </c:pt>
                <c:pt idx="2654">
                  <c:v>6</c:v>
                </c:pt>
                <c:pt idx="2655">
                  <c:v>8</c:v>
                </c:pt>
                <c:pt idx="2656">
                  <c:v>6</c:v>
                </c:pt>
                <c:pt idx="2657">
                  <c:v>6</c:v>
                </c:pt>
                <c:pt idx="2658">
                  <c:v>6</c:v>
                </c:pt>
                <c:pt idx="2659">
                  <c:v>6</c:v>
                </c:pt>
                <c:pt idx="2660">
                  <c:v>6</c:v>
                </c:pt>
                <c:pt idx="2661">
                  <c:v>6</c:v>
                </c:pt>
                <c:pt idx="2662">
                  <c:v>6</c:v>
                </c:pt>
                <c:pt idx="2663">
                  <c:v>6</c:v>
                </c:pt>
                <c:pt idx="2664">
                  <c:v>6</c:v>
                </c:pt>
                <c:pt idx="2665">
                  <c:v>8</c:v>
                </c:pt>
                <c:pt idx="2666">
                  <c:v>8</c:v>
                </c:pt>
                <c:pt idx="2667">
                  <c:v>8</c:v>
                </c:pt>
                <c:pt idx="2668">
                  <c:v>8</c:v>
                </c:pt>
                <c:pt idx="2669">
                  <c:v>8</c:v>
                </c:pt>
                <c:pt idx="2670">
                  <c:v>8</c:v>
                </c:pt>
                <c:pt idx="2671">
                  <c:v>8</c:v>
                </c:pt>
                <c:pt idx="2672">
                  <c:v>8</c:v>
                </c:pt>
                <c:pt idx="2673">
                  <c:v>8</c:v>
                </c:pt>
                <c:pt idx="2674">
                  <c:v>8</c:v>
                </c:pt>
                <c:pt idx="2675">
                  <c:v>12</c:v>
                </c:pt>
                <c:pt idx="2676">
                  <c:v>12</c:v>
                </c:pt>
                <c:pt idx="2677">
                  <c:v>8</c:v>
                </c:pt>
                <c:pt idx="2678">
                  <c:v>8</c:v>
                </c:pt>
                <c:pt idx="2679">
                  <c:v>12</c:v>
                </c:pt>
                <c:pt idx="2680">
                  <c:v>8</c:v>
                </c:pt>
                <c:pt idx="2681">
                  <c:v>8</c:v>
                </c:pt>
                <c:pt idx="2682">
                  <c:v>12</c:v>
                </c:pt>
                <c:pt idx="2683">
                  <c:v>12</c:v>
                </c:pt>
                <c:pt idx="2684">
                  <c:v>8</c:v>
                </c:pt>
                <c:pt idx="2685">
                  <c:v>12</c:v>
                </c:pt>
                <c:pt idx="2686">
                  <c:v>8</c:v>
                </c:pt>
                <c:pt idx="2687">
                  <c:v>4</c:v>
                </c:pt>
                <c:pt idx="2688">
                  <c:v>4</c:v>
                </c:pt>
                <c:pt idx="2689">
                  <c:v>4</c:v>
                </c:pt>
                <c:pt idx="2690">
                  <c:v>4</c:v>
                </c:pt>
                <c:pt idx="2691">
                  <c:v>4</c:v>
                </c:pt>
                <c:pt idx="2692">
                  <c:v>4</c:v>
                </c:pt>
                <c:pt idx="2693">
                  <c:v>4</c:v>
                </c:pt>
                <c:pt idx="2694">
                  <c:v>4</c:v>
                </c:pt>
                <c:pt idx="2695">
                  <c:v>4</c:v>
                </c:pt>
                <c:pt idx="2696">
                  <c:v>6</c:v>
                </c:pt>
                <c:pt idx="2697">
                  <c:v>6</c:v>
                </c:pt>
                <c:pt idx="2698">
                  <c:v>6</c:v>
                </c:pt>
                <c:pt idx="2699">
                  <c:v>6</c:v>
                </c:pt>
                <c:pt idx="2700">
                  <c:v>6</c:v>
                </c:pt>
                <c:pt idx="2701">
                  <c:v>6</c:v>
                </c:pt>
                <c:pt idx="2702">
                  <c:v>6</c:v>
                </c:pt>
                <c:pt idx="2703">
                  <c:v>6</c:v>
                </c:pt>
                <c:pt idx="2704">
                  <c:v>6</c:v>
                </c:pt>
                <c:pt idx="2705">
                  <c:v>4</c:v>
                </c:pt>
                <c:pt idx="2706">
                  <c:v>4</c:v>
                </c:pt>
                <c:pt idx="2707">
                  <c:v>6</c:v>
                </c:pt>
                <c:pt idx="2708">
                  <c:v>8</c:v>
                </c:pt>
                <c:pt idx="2709">
                  <c:v>6</c:v>
                </c:pt>
                <c:pt idx="2710">
                  <c:v>8</c:v>
                </c:pt>
                <c:pt idx="2711">
                  <c:v>8</c:v>
                </c:pt>
                <c:pt idx="2712">
                  <c:v>6</c:v>
                </c:pt>
                <c:pt idx="2713">
                  <c:v>8</c:v>
                </c:pt>
                <c:pt idx="2714">
                  <c:v>8</c:v>
                </c:pt>
                <c:pt idx="2715">
                  <c:v>8</c:v>
                </c:pt>
                <c:pt idx="2716">
                  <c:v>8</c:v>
                </c:pt>
                <c:pt idx="2717">
                  <c:v>6</c:v>
                </c:pt>
                <c:pt idx="2718">
                  <c:v>6</c:v>
                </c:pt>
                <c:pt idx="2719">
                  <c:v>8</c:v>
                </c:pt>
                <c:pt idx="2720">
                  <c:v>8</c:v>
                </c:pt>
                <c:pt idx="2721">
                  <c:v>6</c:v>
                </c:pt>
                <c:pt idx="2722">
                  <c:v>8</c:v>
                </c:pt>
                <c:pt idx="2723">
                  <c:v>8</c:v>
                </c:pt>
                <c:pt idx="2724">
                  <c:v>6</c:v>
                </c:pt>
                <c:pt idx="2725">
                  <c:v>6</c:v>
                </c:pt>
                <c:pt idx="2726">
                  <c:v>8</c:v>
                </c:pt>
                <c:pt idx="2727">
                  <c:v>6</c:v>
                </c:pt>
                <c:pt idx="2728">
                  <c:v>6</c:v>
                </c:pt>
                <c:pt idx="2729">
                  <c:v>8</c:v>
                </c:pt>
                <c:pt idx="2730">
                  <c:v>8</c:v>
                </c:pt>
                <c:pt idx="2731">
                  <c:v>8</c:v>
                </c:pt>
                <c:pt idx="2732">
                  <c:v>8</c:v>
                </c:pt>
                <c:pt idx="2733">
                  <c:v>8</c:v>
                </c:pt>
                <c:pt idx="2734">
                  <c:v>8</c:v>
                </c:pt>
                <c:pt idx="2735">
                  <c:v>4</c:v>
                </c:pt>
                <c:pt idx="2736">
                  <c:v>4</c:v>
                </c:pt>
                <c:pt idx="2737">
                  <c:v>4</c:v>
                </c:pt>
                <c:pt idx="2738">
                  <c:v>4</c:v>
                </c:pt>
                <c:pt idx="2739">
                  <c:v>4</c:v>
                </c:pt>
                <c:pt idx="2740">
                  <c:v>4</c:v>
                </c:pt>
                <c:pt idx="2741">
                  <c:v>4</c:v>
                </c:pt>
                <c:pt idx="2742">
                  <c:v>4</c:v>
                </c:pt>
                <c:pt idx="2743">
                  <c:v>4</c:v>
                </c:pt>
                <c:pt idx="2744">
                  <c:v>4</c:v>
                </c:pt>
                <c:pt idx="2745">
                  <c:v>4</c:v>
                </c:pt>
                <c:pt idx="2746">
                  <c:v>4</c:v>
                </c:pt>
                <c:pt idx="2747">
                  <c:v>4</c:v>
                </c:pt>
                <c:pt idx="2748">
                  <c:v>4</c:v>
                </c:pt>
                <c:pt idx="2749">
                  <c:v>4</c:v>
                </c:pt>
                <c:pt idx="2750">
                  <c:v>4</c:v>
                </c:pt>
                <c:pt idx="2751">
                  <c:v>4</c:v>
                </c:pt>
                <c:pt idx="2752">
                  <c:v>4</c:v>
                </c:pt>
                <c:pt idx="2753">
                  <c:v>4</c:v>
                </c:pt>
                <c:pt idx="2754">
                  <c:v>4</c:v>
                </c:pt>
                <c:pt idx="2755">
                  <c:v>4</c:v>
                </c:pt>
                <c:pt idx="2756">
                  <c:v>4</c:v>
                </c:pt>
                <c:pt idx="2757">
                  <c:v>8</c:v>
                </c:pt>
                <c:pt idx="2758">
                  <c:v>5</c:v>
                </c:pt>
                <c:pt idx="2759">
                  <c:v>4</c:v>
                </c:pt>
                <c:pt idx="2760">
                  <c:v>4</c:v>
                </c:pt>
                <c:pt idx="2761">
                  <c:v>5</c:v>
                </c:pt>
                <c:pt idx="2762">
                  <c:v>5</c:v>
                </c:pt>
                <c:pt idx="2763">
                  <c:v>5</c:v>
                </c:pt>
                <c:pt idx="2764">
                  <c:v>4</c:v>
                </c:pt>
                <c:pt idx="2765">
                  <c:v>4</c:v>
                </c:pt>
                <c:pt idx="2766">
                  <c:v>4</c:v>
                </c:pt>
                <c:pt idx="2767">
                  <c:v>4</c:v>
                </c:pt>
                <c:pt idx="2768">
                  <c:v>4</c:v>
                </c:pt>
                <c:pt idx="2769">
                  <c:v>4</c:v>
                </c:pt>
                <c:pt idx="2770">
                  <c:v>4</c:v>
                </c:pt>
                <c:pt idx="2771">
                  <c:v>8</c:v>
                </c:pt>
                <c:pt idx="2772">
                  <c:v>5</c:v>
                </c:pt>
                <c:pt idx="2773">
                  <c:v>4</c:v>
                </c:pt>
                <c:pt idx="2774">
                  <c:v>4</c:v>
                </c:pt>
                <c:pt idx="2775">
                  <c:v>6</c:v>
                </c:pt>
                <c:pt idx="2776">
                  <c:v>6</c:v>
                </c:pt>
                <c:pt idx="2777">
                  <c:v>4</c:v>
                </c:pt>
                <c:pt idx="2778">
                  <c:v>4</c:v>
                </c:pt>
                <c:pt idx="2779">
                  <c:v>4</c:v>
                </c:pt>
                <c:pt idx="2780">
                  <c:v>6</c:v>
                </c:pt>
                <c:pt idx="2781">
                  <c:v>6</c:v>
                </c:pt>
                <c:pt idx="2782">
                  <c:v>4</c:v>
                </c:pt>
                <c:pt idx="2783">
                  <c:v>6</c:v>
                </c:pt>
                <c:pt idx="2784">
                  <c:v>6</c:v>
                </c:pt>
                <c:pt idx="2785">
                  <c:v>6</c:v>
                </c:pt>
                <c:pt idx="2786">
                  <c:v>6</c:v>
                </c:pt>
                <c:pt idx="2787">
                  <c:v>4</c:v>
                </c:pt>
                <c:pt idx="2788">
                  <c:v>4</c:v>
                </c:pt>
                <c:pt idx="2789">
                  <c:v>4</c:v>
                </c:pt>
                <c:pt idx="2790">
                  <c:v>6</c:v>
                </c:pt>
                <c:pt idx="2791">
                  <c:v>4</c:v>
                </c:pt>
                <c:pt idx="2792">
                  <c:v>6</c:v>
                </c:pt>
                <c:pt idx="2793">
                  <c:v>6</c:v>
                </c:pt>
                <c:pt idx="2794">
                  <c:v>6</c:v>
                </c:pt>
                <c:pt idx="2795">
                  <c:v>6</c:v>
                </c:pt>
                <c:pt idx="2796">
                  <c:v>4</c:v>
                </c:pt>
                <c:pt idx="2797">
                  <c:v>6</c:v>
                </c:pt>
                <c:pt idx="2798">
                  <c:v>4</c:v>
                </c:pt>
                <c:pt idx="2799">
                  <c:v>4</c:v>
                </c:pt>
                <c:pt idx="2800">
                  <c:v>4</c:v>
                </c:pt>
                <c:pt idx="2801">
                  <c:v>6</c:v>
                </c:pt>
                <c:pt idx="2802">
                  <c:v>6</c:v>
                </c:pt>
                <c:pt idx="2803">
                  <c:v>4</c:v>
                </c:pt>
                <c:pt idx="2804">
                  <c:v>4</c:v>
                </c:pt>
                <c:pt idx="2805">
                  <c:v>4</c:v>
                </c:pt>
                <c:pt idx="2806">
                  <c:v>6</c:v>
                </c:pt>
                <c:pt idx="2807">
                  <c:v>4</c:v>
                </c:pt>
                <c:pt idx="2808">
                  <c:v>4</c:v>
                </c:pt>
                <c:pt idx="2809">
                  <c:v>4</c:v>
                </c:pt>
                <c:pt idx="2810">
                  <c:v>6</c:v>
                </c:pt>
                <c:pt idx="2811">
                  <c:v>4</c:v>
                </c:pt>
                <c:pt idx="2812">
                  <c:v>4</c:v>
                </c:pt>
                <c:pt idx="2813">
                  <c:v>4</c:v>
                </c:pt>
                <c:pt idx="2814">
                  <c:v>4</c:v>
                </c:pt>
                <c:pt idx="2815">
                  <c:v>4</c:v>
                </c:pt>
                <c:pt idx="2816">
                  <c:v>4</c:v>
                </c:pt>
                <c:pt idx="2817">
                  <c:v>4</c:v>
                </c:pt>
                <c:pt idx="2818">
                  <c:v>4</c:v>
                </c:pt>
                <c:pt idx="2819">
                  <c:v>4</c:v>
                </c:pt>
                <c:pt idx="2820">
                  <c:v>4</c:v>
                </c:pt>
                <c:pt idx="2821">
                  <c:v>4</c:v>
                </c:pt>
                <c:pt idx="2822">
                  <c:v>4</c:v>
                </c:pt>
                <c:pt idx="2823">
                  <c:v>4</c:v>
                </c:pt>
                <c:pt idx="2824">
                  <c:v>4</c:v>
                </c:pt>
                <c:pt idx="2825">
                  <c:v>4</c:v>
                </c:pt>
                <c:pt idx="2826">
                  <c:v>4</c:v>
                </c:pt>
                <c:pt idx="2827">
                  <c:v>4</c:v>
                </c:pt>
                <c:pt idx="2828">
                  <c:v>4</c:v>
                </c:pt>
                <c:pt idx="2829">
                  <c:v>4</c:v>
                </c:pt>
                <c:pt idx="2830">
                  <c:v>4</c:v>
                </c:pt>
                <c:pt idx="2831">
                  <c:v>4</c:v>
                </c:pt>
                <c:pt idx="2832">
                  <c:v>4</c:v>
                </c:pt>
                <c:pt idx="2833">
                  <c:v>4</c:v>
                </c:pt>
                <c:pt idx="2834">
                  <c:v>4</c:v>
                </c:pt>
                <c:pt idx="2835">
                  <c:v>4</c:v>
                </c:pt>
                <c:pt idx="2836">
                  <c:v>4</c:v>
                </c:pt>
                <c:pt idx="2837">
                  <c:v>4</c:v>
                </c:pt>
                <c:pt idx="2838">
                  <c:v>4</c:v>
                </c:pt>
                <c:pt idx="2839">
                  <c:v>4</c:v>
                </c:pt>
                <c:pt idx="2840">
                  <c:v>6</c:v>
                </c:pt>
                <c:pt idx="2841">
                  <c:v>6</c:v>
                </c:pt>
                <c:pt idx="2842">
                  <c:v>6</c:v>
                </c:pt>
                <c:pt idx="2843">
                  <c:v>6</c:v>
                </c:pt>
                <c:pt idx="2844">
                  <c:v>6</c:v>
                </c:pt>
                <c:pt idx="2845">
                  <c:v>6</c:v>
                </c:pt>
                <c:pt idx="2846">
                  <c:v>6</c:v>
                </c:pt>
                <c:pt idx="2847">
                  <c:v>6</c:v>
                </c:pt>
                <c:pt idx="2848">
                  <c:v>6</c:v>
                </c:pt>
                <c:pt idx="2849">
                  <c:v>12</c:v>
                </c:pt>
                <c:pt idx="2850">
                  <c:v>12</c:v>
                </c:pt>
                <c:pt idx="2851">
                  <c:v>12</c:v>
                </c:pt>
                <c:pt idx="2852">
                  <c:v>12</c:v>
                </c:pt>
                <c:pt idx="2853">
                  <c:v>12</c:v>
                </c:pt>
                <c:pt idx="2854">
                  <c:v>12</c:v>
                </c:pt>
                <c:pt idx="2855">
                  <c:v>12</c:v>
                </c:pt>
                <c:pt idx="2856">
                  <c:v>12</c:v>
                </c:pt>
                <c:pt idx="2857">
                  <c:v>12</c:v>
                </c:pt>
                <c:pt idx="2858">
                  <c:v>8</c:v>
                </c:pt>
                <c:pt idx="2859">
                  <c:v>8</c:v>
                </c:pt>
                <c:pt idx="2860">
                  <c:v>8</c:v>
                </c:pt>
                <c:pt idx="2861">
                  <c:v>12</c:v>
                </c:pt>
                <c:pt idx="2862">
                  <c:v>12</c:v>
                </c:pt>
                <c:pt idx="2863">
                  <c:v>12</c:v>
                </c:pt>
                <c:pt idx="2864">
                  <c:v>12</c:v>
                </c:pt>
                <c:pt idx="2865">
                  <c:v>8</c:v>
                </c:pt>
                <c:pt idx="2866">
                  <c:v>8</c:v>
                </c:pt>
                <c:pt idx="2867">
                  <c:v>8</c:v>
                </c:pt>
                <c:pt idx="2868">
                  <c:v>12</c:v>
                </c:pt>
                <c:pt idx="2869">
                  <c:v>8</c:v>
                </c:pt>
                <c:pt idx="2870">
                  <c:v>8</c:v>
                </c:pt>
                <c:pt idx="2871">
                  <c:v>8</c:v>
                </c:pt>
                <c:pt idx="2872">
                  <c:v>8</c:v>
                </c:pt>
                <c:pt idx="2873">
                  <c:v>12</c:v>
                </c:pt>
                <c:pt idx="2874">
                  <c:v>12</c:v>
                </c:pt>
                <c:pt idx="2875">
                  <c:v>12</c:v>
                </c:pt>
                <c:pt idx="2876">
                  <c:v>8</c:v>
                </c:pt>
                <c:pt idx="2877">
                  <c:v>12</c:v>
                </c:pt>
                <c:pt idx="2878">
                  <c:v>12</c:v>
                </c:pt>
                <c:pt idx="2879">
                  <c:v>12</c:v>
                </c:pt>
                <c:pt idx="2880">
                  <c:v>12</c:v>
                </c:pt>
                <c:pt idx="2881">
                  <c:v>12</c:v>
                </c:pt>
                <c:pt idx="2882">
                  <c:v>8</c:v>
                </c:pt>
                <c:pt idx="2883">
                  <c:v>8</c:v>
                </c:pt>
                <c:pt idx="2884">
                  <c:v>12</c:v>
                </c:pt>
                <c:pt idx="2885">
                  <c:v>8</c:v>
                </c:pt>
                <c:pt idx="2886">
                  <c:v>12</c:v>
                </c:pt>
                <c:pt idx="2887">
                  <c:v>12</c:v>
                </c:pt>
                <c:pt idx="2888">
                  <c:v>12</c:v>
                </c:pt>
                <c:pt idx="2889">
                  <c:v>12</c:v>
                </c:pt>
                <c:pt idx="2890">
                  <c:v>12</c:v>
                </c:pt>
                <c:pt idx="2891">
                  <c:v>8</c:v>
                </c:pt>
                <c:pt idx="2892">
                  <c:v>8</c:v>
                </c:pt>
                <c:pt idx="2893">
                  <c:v>8</c:v>
                </c:pt>
                <c:pt idx="2894">
                  <c:v>8</c:v>
                </c:pt>
                <c:pt idx="2895">
                  <c:v>8</c:v>
                </c:pt>
                <c:pt idx="2896">
                  <c:v>8</c:v>
                </c:pt>
                <c:pt idx="2897">
                  <c:v>8</c:v>
                </c:pt>
                <c:pt idx="2898">
                  <c:v>8</c:v>
                </c:pt>
                <c:pt idx="2899">
                  <c:v>8</c:v>
                </c:pt>
                <c:pt idx="2900">
                  <c:v>8</c:v>
                </c:pt>
                <c:pt idx="2901">
                  <c:v>8</c:v>
                </c:pt>
                <c:pt idx="2902">
                  <c:v>6</c:v>
                </c:pt>
                <c:pt idx="2903">
                  <c:v>6</c:v>
                </c:pt>
                <c:pt idx="2904">
                  <c:v>6</c:v>
                </c:pt>
                <c:pt idx="2905">
                  <c:v>6</c:v>
                </c:pt>
                <c:pt idx="2906">
                  <c:v>6</c:v>
                </c:pt>
                <c:pt idx="2907">
                  <c:v>6</c:v>
                </c:pt>
                <c:pt idx="2908">
                  <c:v>6</c:v>
                </c:pt>
                <c:pt idx="2909">
                  <c:v>6</c:v>
                </c:pt>
                <c:pt idx="2910">
                  <c:v>6</c:v>
                </c:pt>
                <c:pt idx="2911">
                  <c:v>6</c:v>
                </c:pt>
                <c:pt idx="2912">
                  <c:v>6</c:v>
                </c:pt>
                <c:pt idx="2913">
                  <c:v>4</c:v>
                </c:pt>
                <c:pt idx="2914">
                  <c:v>4</c:v>
                </c:pt>
                <c:pt idx="2915">
                  <c:v>4</c:v>
                </c:pt>
                <c:pt idx="2916">
                  <c:v>4</c:v>
                </c:pt>
                <c:pt idx="2917">
                  <c:v>4</c:v>
                </c:pt>
                <c:pt idx="2918">
                  <c:v>4</c:v>
                </c:pt>
                <c:pt idx="2919">
                  <c:v>6</c:v>
                </c:pt>
                <c:pt idx="2920">
                  <c:v>4</c:v>
                </c:pt>
                <c:pt idx="2921">
                  <c:v>8</c:v>
                </c:pt>
                <c:pt idx="2922">
                  <c:v>4</c:v>
                </c:pt>
                <c:pt idx="2923">
                  <c:v>4</c:v>
                </c:pt>
                <c:pt idx="2924">
                  <c:v>4</c:v>
                </c:pt>
                <c:pt idx="2925">
                  <c:v>4</c:v>
                </c:pt>
                <c:pt idx="2926">
                  <c:v>4</c:v>
                </c:pt>
                <c:pt idx="2927">
                  <c:v>4</c:v>
                </c:pt>
                <c:pt idx="2928">
                  <c:v>4</c:v>
                </c:pt>
                <c:pt idx="2929">
                  <c:v>4</c:v>
                </c:pt>
                <c:pt idx="2930">
                  <c:v>4</c:v>
                </c:pt>
                <c:pt idx="2931">
                  <c:v>4</c:v>
                </c:pt>
                <c:pt idx="2932">
                  <c:v>4</c:v>
                </c:pt>
                <c:pt idx="2933">
                  <c:v>4</c:v>
                </c:pt>
                <c:pt idx="2934">
                  <c:v>4</c:v>
                </c:pt>
                <c:pt idx="2935">
                  <c:v>4</c:v>
                </c:pt>
                <c:pt idx="2936">
                  <c:v>4</c:v>
                </c:pt>
                <c:pt idx="2937">
                  <c:v>4</c:v>
                </c:pt>
                <c:pt idx="2938">
                  <c:v>4</c:v>
                </c:pt>
                <c:pt idx="2939">
                  <c:v>4</c:v>
                </c:pt>
                <c:pt idx="2940">
                  <c:v>4</c:v>
                </c:pt>
                <c:pt idx="2941">
                  <c:v>4</c:v>
                </c:pt>
                <c:pt idx="2942">
                  <c:v>4</c:v>
                </c:pt>
                <c:pt idx="2943">
                  <c:v>4</c:v>
                </c:pt>
                <c:pt idx="2944">
                  <c:v>4</c:v>
                </c:pt>
                <c:pt idx="2945">
                  <c:v>4</c:v>
                </c:pt>
                <c:pt idx="2946">
                  <c:v>4</c:v>
                </c:pt>
                <c:pt idx="2947">
                  <c:v>4</c:v>
                </c:pt>
                <c:pt idx="2948">
                  <c:v>4</c:v>
                </c:pt>
                <c:pt idx="2949">
                  <c:v>4</c:v>
                </c:pt>
                <c:pt idx="2950">
                  <c:v>4</c:v>
                </c:pt>
                <c:pt idx="2951">
                  <c:v>4</c:v>
                </c:pt>
                <c:pt idx="2952">
                  <c:v>4</c:v>
                </c:pt>
                <c:pt idx="2953">
                  <c:v>4</c:v>
                </c:pt>
                <c:pt idx="2954">
                  <c:v>4</c:v>
                </c:pt>
                <c:pt idx="2955">
                  <c:v>4</c:v>
                </c:pt>
                <c:pt idx="2956">
                  <c:v>4</c:v>
                </c:pt>
                <c:pt idx="2957">
                  <c:v>4</c:v>
                </c:pt>
                <c:pt idx="2958">
                  <c:v>4</c:v>
                </c:pt>
                <c:pt idx="2959">
                  <c:v>6</c:v>
                </c:pt>
                <c:pt idx="2960">
                  <c:v>6</c:v>
                </c:pt>
                <c:pt idx="2961">
                  <c:v>6</c:v>
                </c:pt>
                <c:pt idx="2962">
                  <c:v>4</c:v>
                </c:pt>
                <c:pt idx="2963">
                  <c:v>4</c:v>
                </c:pt>
                <c:pt idx="2964">
                  <c:v>8</c:v>
                </c:pt>
                <c:pt idx="2965">
                  <c:v>8</c:v>
                </c:pt>
                <c:pt idx="2966">
                  <c:v>8</c:v>
                </c:pt>
                <c:pt idx="2967">
                  <c:v>8</c:v>
                </c:pt>
                <c:pt idx="2968">
                  <c:v>8</c:v>
                </c:pt>
                <c:pt idx="2969">
                  <c:v>8</c:v>
                </c:pt>
                <c:pt idx="2970">
                  <c:v>8</c:v>
                </c:pt>
                <c:pt idx="2971">
                  <c:v>8</c:v>
                </c:pt>
                <c:pt idx="2972">
                  <c:v>8</c:v>
                </c:pt>
                <c:pt idx="2973">
                  <c:v>8</c:v>
                </c:pt>
                <c:pt idx="2974">
                  <c:v>8</c:v>
                </c:pt>
                <c:pt idx="2975">
                  <c:v>8</c:v>
                </c:pt>
                <c:pt idx="2976">
                  <c:v>8</c:v>
                </c:pt>
                <c:pt idx="2977">
                  <c:v>8</c:v>
                </c:pt>
                <c:pt idx="2978">
                  <c:v>8</c:v>
                </c:pt>
                <c:pt idx="2979">
                  <c:v>8</c:v>
                </c:pt>
                <c:pt idx="2980">
                  <c:v>8</c:v>
                </c:pt>
                <c:pt idx="2981">
                  <c:v>8</c:v>
                </c:pt>
                <c:pt idx="2982">
                  <c:v>8</c:v>
                </c:pt>
                <c:pt idx="2983">
                  <c:v>8</c:v>
                </c:pt>
                <c:pt idx="2984">
                  <c:v>8</c:v>
                </c:pt>
                <c:pt idx="2985">
                  <c:v>8</c:v>
                </c:pt>
                <c:pt idx="2986">
                  <c:v>8</c:v>
                </c:pt>
                <c:pt idx="2987">
                  <c:v>8</c:v>
                </c:pt>
                <c:pt idx="2988">
                  <c:v>8</c:v>
                </c:pt>
                <c:pt idx="2989">
                  <c:v>8</c:v>
                </c:pt>
                <c:pt idx="2990">
                  <c:v>8</c:v>
                </c:pt>
                <c:pt idx="2991">
                  <c:v>8</c:v>
                </c:pt>
                <c:pt idx="2992">
                  <c:v>8</c:v>
                </c:pt>
                <c:pt idx="2993">
                  <c:v>8</c:v>
                </c:pt>
                <c:pt idx="2994">
                  <c:v>8</c:v>
                </c:pt>
                <c:pt idx="2995">
                  <c:v>8</c:v>
                </c:pt>
                <c:pt idx="2996">
                  <c:v>8</c:v>
                </c:pt>
                <c:pt idx="2997">
                  <c:v>8</c:v>
                </c:pt>
                <c:pt idx="2998">
                  <c:v>8</c:v>
                </c:pt>
                <c:pt idx="2999">
                  <c:v>8</c:v>
                </c:pt>
                <c:pt idx="3000">
                  <c:v>8</c:v>
                </c:pt>
                <c:pt idx="3001">
                  <c:v>8</c:v>
                </c:pt>
                <c:pt idx="3002">
                  <c:v>8</c:v>
                </c:pt>
                <c:pt idx="3003">
                  <c:v>8</c:v>
                </c:pt>
                <c:pt idx="3004">
                  <c:v>8</c:v>
                </c:pt>
                <c:pt idx="3005">
                  <c:v>8</c:v>
                </c:pt>
                <c:pt idx="3006">
                  <c:v>8</c:v>
                </c:pt>
                <c:pt idx="3007">
                  <c:v>8</c:v>
                </c:pt>
                <c:pt idx="3008">
                  <c:v>8</c:v>
                </c:pt>
                <c:pt idx="3009">
                  <c:v>8</c:v>
                </c:pt>
                <c:pt idx="3010">
                  <c:v>8</c:v>
                </c:pt>
                <c:pt idx="3011">
                  <c:v>8</c:v>
                </c:pt>
                <c:pt idx="3012">
                  <c:v>8</c:v>
                </c:pt>
                <c:pt idx="3013">
                  <c:v>8</c:v>
                </c:pt>
                <c:pt idx="3014">
                  <c:v>8</c:v>
                </c:pt>
                <c:pt idx="3015">
                  <c:v>8</c:v>
                </c:pt>
                <c:pt idx="3016">
                  <c:v>8</c:v>
                </c:pt>
                <c:pt idx="3017">
                  <c:v>8</c:v>
                </c:pt>
                <c:pt idx="3018">
                  <c:v>8</c:v>
                </c:pt>
                <c:pt idx="3019">
                  <c:v>8</c:v>
                </c:pt>
                <c:pt idx="3020">
                  <c:v>8</c:v>
                </c:pt>
                <c:pt idx="3021">
                  <c:v>8</c:v>
                </c:pt>
                <c:pt idx="3022">
                  <c:v>8</c:v>
                </c:pt>
                <c:pt idx="3023">
                  <c:v>8</c:v>
                </c:pt>
                <c:pt idx="3024">
                  <c:v>8</c:v>
                </c:pt>
                <c:pt idx="3025">
                  <c:v>8</c:v>
                </c:pt>
                <c:pt idx="3026">
                  <c:v>8</c:v>
                </c:pt>
                <c:pt idx="3027">
                  <c:v>8</c:v>
                </c:pt>
                <c:pt idx="3028">
                  <c:v>5</c:v>
                </c:pt>
                <c:pt idx="3029">
                  <c:v>5</c:v>
                </c:pt>
                <c:pt idx="3030">
                  <c:v>8</c:v>
                </c:pt>
                <c:pt idx="3031">
                  <c:v>8</c:v>
                </c:pt>
                <c:pt idx="3032">
                  <c:v>8</c:v>
                </c:pt>
                <c:pt idx="3033">
                  <c:v>8</c:v>
                </c:pt>
                <c:pt idx="3034">
                  <c:v>8</c:v>
                </c:pt>
                <c:pt idx="3035">
                  <c:v>8</c:v>
                </c:pt>
                <c:pt idx="3036">
                  <c:v>4</c:v>
                </c:pt>
                <c:pt idx="3037">
                  <c:v>4</c:v>
                </c:pt>
                <c:pt idx="3038">
                  <c:v>4</c:v>
                </c:pt>
                <c:pt idx="3039">
                  <c:v>4</c:v>
                </c:pt>
                <c:pt idx="3040">
                  <c:v>4</c:v>
                </c:pt>
                <c:pt idx="3041">
                  <c:v>4</c:v>
                </c:pt>
                <c:pt idx="3042">
                  <c:v>4</c:v>
                </c:pt>
                <c:pt idx="3043">
                  <c:v>4</c:v>
                </c:pt>
                <c:pt idx="3044">
                  <c:v>4</c:v>
                </c:pt>
                <c:pt idx="3045">
                  <c:v>4</c:v>
                </c:pt>
                <c:pt idx="3046">
                  <c:v>4</c:v>
                </c:pt>
                <c:pt idx="3047">
                  <c:v>4</c:v>
                </c:pt>
                <c:pt idx="3048">
                  <c:v>4</c:v>
                </c:pt>
                <c:pt idx="3049">
                  <c:v>4</c:v>
                </c:pt>
                <c:pt idx="3050">
                  <c:v>4</c:v>
                </c:pt>
                <c:pt idx="3051">
                  <c:v>4</c:v>
                </c:pt>
                <c:pt idx="3052">
                  <c:v>4</c:v>
                </c:pt>
                <c:pt idx="3053">
                  <c:v>4</c:v>
                </c:pt>
                <c:pt idx="3054">
                  <c:v>4</c:v>
                </c:pt>
                <c:pt idx="3055">
                  <c:v>4</c:v>
                </c:pt>
                <c:pt idx="3056">
                  <c:v>4</c:v>
                </c:pt>
                <c:pt idx="3057">
                  <c:v>4</c:v>
                </c:pt>
                <c:pt idx="3058">
                  <c:v>4</c:v>
                </c:pt>
                <c:pt idx="3059">
                  <c:v>4</c:v>
                </c:pt>
                <c:pt idx="3060">
                  <c:v>4</c:v>
                </c:pt>
                <c:pt idx="3061">
                  <c:v>4</c:v>
                </c:pt>
                <c:pt idx="3062">
                  <c:v>4</c:v>
                </c:pt>
                <c:pt idx="3063">
                  <c:v>4</c:v>
                </c:pt>
                <c:pt idx="3064">
                  <c:v>4</c:v>
                </c:pt>
                <c:pt idx="3065">
                  <c:v>4</c:v>
                </c:pt>
                <c:pt idx="3066">
                  <c:v>4</c:v>
                </c:pt>
                <c:pt idx="3067">
                  <c:v>4</c:v>
                </c:pt>
                <c:pt idx="3068">
                  <c:v>4</c:v>
                </c:pt>
                <c:pt idx="3069">
                  <c:v>4</c:v>
                </c:pt>
                <c:pt idx="3070">
                  <c:v>4</c:v>
                </c:pt>
                <c:pt idx="3071">
                  <c:v>4</c:v>
                </c:pt>
                <c:pt idx="3072">
                  <c:v>4</c:v>
                </c:pt>
                <c:pt idx="3073">
                  <c:v>4</c:v>
                </c:pt>
                <c:pt idx="3074">
                  <c:v>4</c:v>
                </c:pt>
                <c:pt idx="3075">
                  <c:v>4</c:v>
                </c:pt>
                <c:pt idx="3076">
                  <c:v>4</c:v>
                </c:pt>
                <c:pt idx="3077">
                  <c:v>4</c:v>
                </c:pt>
                <c:pt idx="3078">
                  <c:v>4</c:v>
                </c:pt>
                <c:pt idx="3079">
                  <c:v>4</c:v>
                </c:pt>
                <c:pt idx="3080">
                  <c:v>4</c:v>
                </c:pt>
                <c:pt idx="3081">
                  <c:v>4</c:v>
                </c:pt>
                <c:pt idx="3082">
                  <c:v>4</c:v>
                </c:pt>
                <c:pt idx="3083">
                  <c:v>4</c:v>
                </c:pt>
                <c:pt idx="3084">
                  <c:v>4</c:v>
                </c:pt>
                <c:pt idx="3085">
                  <c:v>4</c:v>
                </c:pt>
                <c:pt idx="3086">
                  <c:v>4</c:v>
                </c:pt>
                <c:pt idx="3087">
                  <c:v>6</c:v>
                </c:pt>
                <c:pt idx="3088">
                  <c:v>6</c:v>
                </c:pt>
                <c:pt idx="3089">
                  <c:v>6</c:v>
                </c:pt>
                <c:pt idx="3090">
                  <c:v>6</c:v>
                </c:pt>
                <c:pt idx="3091">
                  <c:v>6</c:v>
                </c:pt>
                <c:pt idx="3092">
                  <c:v>6</c:v>
                </c:pt>
                <c:pt idx="3093">
                  <c:v>6</c:v>
                </c:pt>
                <c:pt idx="3094">
                  <c:v>6</c:v>
                </c:pt>
                <c:pt idx="3095">
                  <c:v>6</c:v>
                </c:pt>
                <c:pt idx="3096">
                  <c:v>6</c:v>
                </c:pt>
                <c:pt idx="3097">
                  <c:v>6</c:v>
                </c:pt>
                <c:pt idx="3098">
                  <c:v>6</c:v>
                </c:pt>
                <c:pt idx="3099">
                  <c:v>6</c:v>
                </c:pt>
                <c:pt idx="3100">
                  <c:v>6</c:v>
                </c:pt>
                <c:pt idx="3101">
                  <c:v>6</c:v>
                </c:pt>
                <c:pt idx="3102">
                  <c:v>6</c:v>
                </c:pt>
                <c:pt idx="3103">
                  <c:v>6</c:v>
                </c:pt>
                <c:pt idx="3104">
                  <c:v>6</c:v>
                </c:pt>
                <c:pt idx="3105">
                  <c:v>4</c:v>
                </c:pt>
                <c:pt idx="3106">
                  <c:v>6</c:v>
                </c:pt>
                <c:pt idx="3107">
                  <c:v>4</c:v>
                </c:pt>
                <c:pt idx="3108">
                  <c:v>6</c:v>
                </c:pt>
                <c:pt idx="3109">
                  <c:v>4</c:v>
                </c:pt>
                <c:pt idx="3110">
                  <c:v>6</c:v>
                </c:pt>
                <c:pt idx="3111">
                  <c:v>4</c:v>
                </c:pt>
                <c:pt idx="3112">
                  <c:v>4</c:v>
                </c:pt>
                <c:pt idx="3113">
                  <c:v>4</c:v>
                </c:pt>
                <c:pt idx="3114">
                  <c:v>6</c:v>
                </c:pt>
                <c:pt idx="3115">
                  <c:v>6</c:v>
                </c:pt>
                <c:pt idx="3116">
                  <c:v>6</c:v>
                </c:pt>
                <c:pt idx="3117">
                  <c:v>6</c:v>
                </c:pt>
                <c:pt idx="3118">
                  <c:v>4</c:v>
                </c:pt>
                <c:pt idx="3119">
                  <c:v>6</c:v>
                </c:pt>
                <c:pt idx="3120">
                  <c:v>6</c:v>
                </c:pt>
                <c:pt idx="3121">
                  <c:v>6</c:v>
                </c:pt>
                <c:pt idx="3122">
                  <c:v>4</c:v>
                </c:pt>
                <c:pt idx="3123">
                  <c:v>6</c:v>
                </c:pt>
                <c:pt idx="3124">
                  <c:v>4</c:v>
                </c:pt>
                <c:pt idx="3125">
                  <c:v>6</c:v>
                </c:pt>
                <c:pt idx="3126">
                  <c:v>4</c:v>
                </c:pt>
                <c:pt idx="3127">
                  <c:v>4</c:v>
                </c:pt>
                <c:pt idx="3128">
                  <c:v>4</c:v>
                </c:pt>
                <c:pt idx="3129">
                  <c:v>4</c:v>
                </c:pt>
                <c:pt idx="3130">
                  <c:v>4</c:v>
                </c:pt>
                <c:pt idx="3131">
                  <c:v>4</c:v>
                </c:pt>
                <c:pt idx="3132">
                  <c:v>4</c:v>
                </c:pt>
                <c:pt idx="3133">
                  <c:v>4</c:v>
                </c:pt>
                <c:pt idx="3134">
                  <c:v>4</c:v>
                </c:pt>
                <c:pt idx="3135">
                  <c:v>4</c:v>
                </c:pt>
                <c:pt idx="3136">
                  <c:v>8</c:v>
                </c:pt>
                <c:pt idx="3137">
                  <c:v>8</c:v>
                </c:pt>
                <c:pt idx="3138">
                  <c:v>8</c:v>
                </c:pt>
                <c:pt idx="3139">
                  <c:v>4</c:v>
                </c:pt>
                <c:pt idx="3140">
                  <c:v>4</c:v>
                </c:pt>
                <c:pt idx="3141">
                  <c:v>4</c:v>
                </c:pt>
                <c:pt idx="3142">
                  <c:v>4</c:v>
                </c:pt>
                <c:pt idx="3143">
                  <c:v>4</c:v>
                </c:pt>
                <c:pt idx="3144">
                  <c:v>4</c:v>
                </c:pt>
                <c:pt idx="3145">
                  <c:v>4</c:v>
                </c:pt>
                <c:pt idx="3146">
                  <c:v>4</c:v>
                </c:pt>
                <c:pt idx="3147">
                  <c:v>4</c:v>
                </c:pt>
                <c:pt idx="3148">
                  <c:v>4</c:v>
                </c:pt>
                <c:pt idx="3149">
                  <c:v>4</c:v>
                </c:pt>
                <c:pt idx="3150">
                  <c:v>4</c:v>
                </c:pt>
                <c:pt idx="3151">
                  <c:v>4</c:v>
                </c:pt>
                <c:pt idx="3152">
                  <c:v>4</c:v>
                </c:pt>
                <c:pt idx="3153">
                  <c:v>4</c:v>
                </c:pt>
                <c:pt idx="3154">
                  <c:v>4</c:v>
                </c:pt>
                <c:pt idx="3155">
                  <c:v>4</c:v>
                </c:pt>
                <c:pt idx="3156">
                  <c:v>4</c:v>
                </c:pt>
                <c:pt idx="3157">
                  <c:v>4</c:v>
                </c:pt>
                <c:pt idx="3158">
                  <c:v>4</c:v>
                </c:pt>
                <c:pt idx="3159">
                  <c:v>4</c:v>
                </c:pt>
                <c:pt idx="3160">
                  <c:v>4</c:v>
                </c:pt>
                <c:pt idx="3161">
                  <c:v>4</c:v>
                </c:pt>
                <c:pt idx="3162">
                  <c:v>4</c:v>
                </c:pt>
                <c:pt idx="3163">
                  <c:v>4</c:v>
                </c:pt>
                <c:pt idx="3164">
                  <c:v>4</c:v>
                </c:pt>
                <c:pt idx="3165">
                  <c:v>4</c:v>
                </c:pt>
                <c:pt idx="3166">
                  <c:v>4</c:v>
                </c:pt>
                <c:pt idx="3167">
                  <c:v>4</c:v>
                </c:pt>
                <c:pt idx="3168">
                  <c:v>4</c:v>
                </c:pt>
                <c:pt idx="3169">
                  <c:v>4</c:v>
                </c:pt>
                <c:pt idx="3170">
                  <c:v>4</c:v>
                </c:pt>
                <c:pt idx="3171">
                  <c:v>4</c:v>
                </c:pt>
                <c:pt idx="3172">
                  <c:v>4</c:v>
                </c:pt>
                <c:pt idx="3173">
                  <c:v>4</c:v>
                </c:pt>
                <c:pt idx="3174">
                  <c:v>4</c:v>
                </c:pt>
                <c:pt idx="3175">
                  <c:v>4</c:v>
                </c:pt>
                <c:pt idx="3176">
                  <c:v>4</c:v>
                </c:pt>
                <c:pt idx="3177">
                  <c:v>6</c:v>
                </c:pt>
                <c:pt idx="3178">
                  <c:v>6</c:v>
                </c:pt>
                <c:pt idx="3179">
                  <c:v>6</c:v>
                </c:pt>
                <c:pt idx="3180">
                  <c:v>6</c:v>
                </c:pt>
                <c:pt idx="3181">
                  <c:v>4</c:v>
                </c:pt>
                <c:pt idx="3182">
                  <c:v>6</c:v>
                </c:pt>
                <c:pt idx="3183">
                  <c:v>6</c:v>
                </c:pt>
                <c:pt idx="3184">
                  <c:v>6</c:v>
                </c:pt>
                <c:pt idx="3185">
                  <c:v>6</c:v>
                </c:pt>
                <c:pt idx="3186">
                  <c:v>6</c:v>
                </c:pt>
                <c:pt idx="3187">
                  <c:v>6</c:v>
                </c:pt>
                <c:pt idx="3188">
                  <c:v>4</c:v>
                </c:pt>
                <c:pt idx="3189">
                  <c:v>6</c:v>
                </c:pt>
                <c:pt idx="3190">
                  <c:v>4</c:v>
                </c:pt>
                <c:pt idx="3191">
                  <c:v>6</c:v>
                </c:pt>
                <c:pt idx="3192">
                  <c:v>6</c:v>
                </c:pt>
                <c:pt idx="3193">
                  <c:v>6</c:v>
                </c:pt>
                <c:pt idx="3194">
                  <c:v>6</c:v>
                </c:pt>
                <c:pt idx="3195">
                  <c:v>6</c:v>
                </c:pt>
                <c:pt idx="3196">
                  <c:v>6</c:v>
                </c:pt>
                <c:pt idx="3197">
                  <c:v>6</c:v>
                </c:pt>
                <c:pt idx="3198">
                  <c:v>6</c:v>
                </c:pt>
                <c:pt idx="3199">
                  <c:v>6</c:v>
                </c:pt>
                <c:pt idx="3200">
                  <c:v>6</c:v>
                </c:pt>
                <c:pt idx="3201">
                  <c:v>6</c:v>
                </c:pt>
                <c:pt idx="3202">
                  <c:v>6</c:v>
                </c:pt>
                <c:pt idx="3203">
                  <c:v>6</c:v>
                </c:pt>
                <c:pt idx="3204">
                  <c:v>6</c:v>
                </c:pt>
                <c:pt idx="3205">
                  <c:v>6</c:v>
                </c:pt>
                <c:pt idx="3206">
                  <c:v>6</c:v>
                </c:pt>
                <c:pt idx="3207">
                  <c:v>6</c:v>
                </c:pt>
                <c:pt idx="3208">
                  <c:v>6</c:v>
                </c:pt>
                <c:pt idx="3209">
                  <c:v>6</c:v>
                </c:pt>
                <c:pt idx="3210">
                  <c:v>6</c:v>
                </c:pt>
                <c:pt idx="3211">
                  <c:v>6</c:v>
                </c:pt>
                <c:pt idx="3212">
                  <c:v>8</c:v>
                </c:pt>
                <c:pt idx="3213">
                  <c:v>8</c:v>
                </c:pt>
                <c:pt idx="3214">
                  <c:v>8</c:v>
                </c:pt>
                <c:pt idx="3215">
                  <c:v>8</c:v>
                </c:pt>
                <c:pt idx="3216">
                  <c:v>8</c:v>
                </c:pt>
                <c:pt idx="3217">
                  <c:v>8</c:v>
                </c:pt>
                <c:pt idx="3218">
                  <c:v>8</c:v>
                </c:pt>
                <c:pt idx="3219">
                  <c:v>8</c:v>
                </c:pt>
                <c:pt idx="3220">
                  <c:v>8</c:v>
                </c:pt>
                <c:pt idx="3221">
                  <c:v>6</c:v>
                </c:pt>
                <c:pt idx="3222">
                  <c:v>6</c:v>
                </c:pt>
                <c:pt idx="3223">
                  <c:v>6</c:v>
                </c:pt>
                <c:pt idx="3224">
                  <c:v>6</c:v>
                </c:pt>
                <c:pt idx="3225">
                  <c:v>6</c:v>
                </c:pt>
                <c:pt idx="3226">
                  <c:v>6</c:v>
                </c:pt>
                <c:pt idx="3227">
                  <c:v>6</c:v>
                </c:pt>
                <c:pt idx="3228">
                  <c:v>6</c:v>
                </c:pt>
                <c:pt idx="3229">
                  <c:v>6</c:v>
                </c:pt>
                <c:pt idx="3230">
                  <c:v>6</c:v>
                </c:pt>
                <c:pt idx="3231">
                  <c:v>6</c:v>
                </c:pt>
                <c:pt idx="3232">
                  <c:v>6</c:v>
                </c:pt>
                <c:pt idx="3233">
                  <c:v>6</c:v>
                </c:pt>
                <c:pt idx="3234">
                  <c:v>6</c:v>
                </c:pt>
                <c:pt idx="3235">
                  <c:v>6</c:v>
                </c:pt>
                <c:pt idx="3236">
                  <c:v>6</c:v>
                </c:pt>
                <c:pt idx="3237">
                  <c:v>6</c:v>
                </c:pt>
                <c:pt idx="3238">
                  <c:v>6</c:v>
                </c:pt>
                <c:pt idx="3239">
                  <c:v>6</c:v>
                </c:pt>
                <c:pt idx="3240">
                  <c:v>6</c:v>
                </c:pt>
                <c:pt idx="3241">
                  <c:v>6</c:v>
                </c:pt>
                <c:pt idx="3242">
                  <c:v>6</c:v>
                </c:pt>
                <c:pt idx="3243">
                  <c:v>6</c:v>
                </c:pt>
                <c:pt idx="3244">
                  <c:v>4</c:v>
                </c:pt>
                <c:pt idx="3245">
                  <c:v>4</c:v>
                </c:pt>
                <c:pt idx="3246">
                  <c:v>4</c:v>
                </c:pt>
                <c:pt idx="3247">
                  <c:v>6</c:v>
                </c:pt>
                <c:pt idx="3248">
                  <c:v>6</c:v>
                </c:pt>
                <c:pt idx="3249">
                  <c:v>6</c:v>
                </c:pt>
                <c:pt idx="3250">
                  <c:v>4</c:v>
                </c:pt>
                <c:pt idx="3251">
                  <c:v>6</c:v>
                </c:pt>
                <c:pt idx="3252">
                  <c:v>4</c:v>
                </c:pt>
                <c:pt idx="3253">
                  <c:v>4</c:v>
                </c:pt>
                <c:pt idx="3254">
                  <c:v>4</c:v>
                </c:pt>
                <c:pt idx="3255">
                  <c:v>4</c:v>
                </c:pt>
                <c:pt idx="3256">
                  <c:v>6</c:v>
                </c:pt>
                <c:pt idx="3257">
                  <c:v>6</c:v>
                </c:pt>
                <c:pt idx="3258">
                  <c:v>6</c:v>
                </c:pt>
                <c:pt idx="3259">
                  <c:v>6</c:v>
                </c:pt>
                <c:pt idx="3260">
                  <c:v>4</c:v>
                </c:pt>
                <c:pt idx="3261">
                  <c:v>4</c:v>
                </c:pt>
                <c:pt idx="3262">
                  <c:v>6</c:v>
                </c:pt>
                <c:pt idx="3263">
                  <c:v>4</c:v>
                </c:pt>
                <c:pt idx="3264">
                  <c:v>6</c:v>
                </c:pt>
                <c:pt idx="3265">
                  <c:v>4</c:v>
                </c:pt>
                <c:pt idx="3266">
                  <c:v>6</c:v>
                </c:pt>
                <c:pt idx="3267">
                  <c:v>6</c:v>
                </c:pt>
                <c:pt idx="3268">
                  <c:v>6</c:v>
                </c:pt>
                <c:pt idx="3269">
                  <c:v>4</c:v>
                </c:pt>
                <c:pt idx="3270">
                  <c:v>6</c:v>
                </c:pt>
                <c:pt idx="3271">
                  <c:v>4</c:v>
                </c:pt>
                <c:pt idx="3272">
                  <c:v>4</c:v>
                </c:pt>
                <c:pt idx="3273">
                  <c:v>6</c:v>
                </c:pt>
                <c:pt idx="3274">
                  <c:v>4</c:v>
                </c:pt>
                <c:pt idx="3275">
                  <c:v>6</c:v>
                </c:pt>
                <c:pt idx="3276">
                  <c:v>4</c:v>
                </c:pt>
                <c:pt idx="3277">
                  <c:v>6</c:v>
                </c:pt>
                <c:pt idx="3278">
                  <c:v>4</c:v>
                </c:pt>
                <c:pt idx="3279">
                  <c:v>6</c:v>
                </c:pt>
                <c:pt idx="3280">
                  <c:v>6</c:v>
                </c:pt>
                <c:pt idx="3281">
                  <c:v>6</c:v>
                </c:pt>
                <c:pt idx="3282">
                  <c:v>4</c:v>
                </c:pt>
                <c:pt idx="3283">
                  <c:v>6</c:v>
                </c:pt>
                <c:pt idx="3284">
                  <c:v>4</c:v>
                </c:pt>
                <c:pt idx="3285">
                  <c:v>4</c:v>
                </c:pt>
                <c:pt idx="3286">
                  <c:v>4</c:v>
                </c:pt>
                <c:pt idx="3287">
                  <c:v>4</c:v>
                </c:pt>
                <c:pt idx="3288">
                  <c:v>4</c:v>
                </c:pt>
                <c:pt idx="3289">
                  <c:v>4</c:v>
                </c:pt>
                <c:pt idx="3290">
                  <c:v>4</c:v>
                </c:pt>
                <c:pt idx="3291">
                  <c:v>4</c:v>
                </c:pt>
                <c:pt idx="3292">
                  <c:v>4</c:v>
                </c:pt>
                <c:pt idx="3293">
                  <c:v>4</c:v>
                </c:pt>
                <c:pt idx="3294">
                  <c:v>4</c:v>
                </c:pt>
                <c:pt idx="3295">
                  <c:v>8</c:v>
                </c:pt>
                <c:pt idx="3296">
                  <c:v>8</c:v>
                </c:pt>
                <c:pt idx="3297">
                  <c:v>8</c:v>
                </c:pt>
                <c:pt idx="3298">
                  <c:v>4</c:v>
                </c:pt>
                <c:pt idx="3299">
                  <c:v>4</c:v>
                </c:pt>
                <c:pt idx="3300">
                  <c:v>4</c:v>
                </c:pt>
                <c:pt idx="3301">
                  <c:v>4</c:v>
                </c:pt>
                <c:pt idx="3302">
                  <c:v>4</c:v>
                </c:pt>
                <c:pt idx="3303">
                  <c:v>4</c:v>
                </c:pt>
                <c:pt idx="3304">
                  <c:v>4</c:v>
                </c:pt>
                <c:pt idx="3305">
                  <c:v>4</c:v>
                </c:pt>
                <c:pt idx="3306">
                  <c:v>4</c:v>
                </c:pt>
                <c:pt idx="3307">
                  <c:v>4</c:v>
                </c:pt>
                <c:pt idx="3308">
                  <c:v>4</c:v>
                </c:pt>
                <c:pt idx="3309">
                  <c:v>4</c:v>
                </c:pt>
                <c:pt idx="3310">
                  <c:v>4</c:v>
                </c:pt>
                <c:pt idx="3311">
                  <c:v>4</c:v>
                </c:pt>
                <c:pt idx="3312">
                  <c:v>4</c:v>
                </c:pt>
                <c:pt idx="3313">
                  <c:v>4</c:v>
                </c:pt>
                <c:pt idx="3314">
                  <c:v>6</c:v>
                </c:pt>
                <c:pt idx="3315">
                  <c:v>6</c:v>
                </c:pt>
                <c:pt idx="3316">
                  <c:v>4</c:v>
                </c:pt>
                <c:pt idx="3317">
                  <c:v>4</c:v>
                </c:pt>
                <c:pt idx="3318">
                  <c:v>4</c:v>
                </c:pt>
                <c:pt idx="3319">
                  <c:v>6</c:v>
                </c:pt>
                <c:pt idx="3320">
                  <c:v>4</c:v>
                </c:pt>
                <c:pt idx="3321">
                  <c:v>6</c:v>
                </c:pt>
                <c:pt idx="3322">
                  <c:v>4</c:v>
                </c:pt>
                <c:pt idx="3323">
                  <c:v>6</c:v>
                </c:pt>
                <c:pt idx="3324">
                  <c:v>6</c:v>
                </c:pt>
                <c:pt idx="3325">
                  <c:v>6</c:v>
                </c:pt>
                <c:pt idx="3326">
                  <c:v>6</c:v>
                </c:pt>
                <c:pt idx="3327">
                  <c:v>6</c:v>
                </c:pt>
                <c:pt idx="3328">
                  <c:v>6</c:v>
                </c:pt>
                <c:pt idx="3329">
                  <c:v>6</c:v>
                </c:pt>
                <c:pt idx="3330">
                  <c:v>6</c:v>
                </c:pt>
                <c:pt idx="3331">
                  <c:v>6</c:v>
                </c:pt>
                <c:pt idx="3332">
                  <c:v>6</c:v>
                </c:pt>
                <c:pt idx="3333">
                  <c:v>6</c:v>
                </c:pt>
                <c:pt idx="3334">
                  <c:v>6</c:v>
                </c:pt>
                <c:pt idx="3335">
                  <c:v>6</c:v>
                </c:pt>
                <c:pt idx="3336">
                  <c:v>6</c:v>
                </c:pt>
                <c:pt idx="3337">
                  <c:v>6</c:v>
                </c:pt>
                <c:pt idx="3338">
                  <c:v>6</c:v>
                </c:pt>
                <c:pt idx="3339">
                  <c:v>4</c:v>
                </c:pt>
                <c:pt idx="3340">
                  <c:v>4</c:v>
                </c:pt>
                <c:pt idx="3341">
                  <c:v>4</c:v>
                </c:pt>
                <c:pt idx="3342">
                  <c:v>4</c:v>
                </c:pt>
                <c:pt idx="3343">
                  <c:v>4</c:v>
                </c:pt>
                <c:pt idx="3344">
                  <c:v>4</c:v>
                </c:pt>
                <c:pt idx="3345">
                  <c:v>4</c:v>
                </c:pt>
                <c:pt idx="3346">
                  <c:v>4</c:v>
                </c:pt>
                <c:pt idx="3347">
                  <c:v>4</c:v>
                </c:pt>
                <c:pt idx="3348">
                  <c:v>4</c:v>
                </c:pt>
                <c:pt idx="3349">
                  <c:v>4</c:v>
                </c:pt>
                <c:pt idx="3350">
                  <c:v>4</c:v>
                </c:pt>
                <c:pt idx="3351">
                  <c:v>4</c:v>
                </c:pt>
                <c:pt idx="3352">
                  <c:v>4</c:v>
                </c:pt>
                <c:pt idx="3353">
                  <c:v>4</c:v>
                </c:pt>
                <c:pt idx="3354">
                  <c:v>4</c:v>
                </c:pt>
                <c:pt idx="3355">
                  <c:v>4</c:v>
                </c:pt>
                <c:pt idx="3356">
                  <c:v>4</c:v>
                </c:pt>
                <c:pt idx="3357">
                  <c:v>4</c:v>
                </c:pt>
                <c:pt idx="3358">
                  <c:v>4</c:v>
                </c:pt>
                <c:pt idx="3359">
                  <c:v>4</c:v>
                </c:pt>
                <c:pt idx="3360">
                  <c:v>4</c:v>
                </c:pt>
                <c:pt idx="3361">
                  <c:v>4</c:v>
                </c:pt>
                <c:pt idx="3362">
                  <c:v>4</c:v>
                </c:pt>
                <c:pt idx="3363">
                  <c:v>4</c:v>
                </c:pt>
                <c:pt idx="3364">
                  <c:v>4</c:v>
                </c:pt>
                <c:pt idx="3365">
                  <c:v>4</c:v>
                </c:pt>
                <c:pt idx="3366">
                  <c:v>4</c:v>
                </c:pt>
                <c:pt idx="3367">
                  <c:v>4</c:v>
                </c:pt>
                <c:pt idx="3368">
                  <c:v>4</c:v>
                </c:pt>
                <c:pt idx="3369">
                  <c:v>4</c:v>
                </c:pt>
                <c:pt idx="3370">
                  <c:v>4</c:v>
                </c:pt>
                <c:pt idx="3371">
                  <c:v>4</c:v>
                </c:pt>
                <c:pt idx="3372">
                  <c:v>4</c:v>
                </c:pt>
                <c:pt idx="3373">
                  <c:v>4</c:v>
                </c:pt>
                <c:pt idx="3374">
                  <c:v>4</c:v>
                </c:pt>
                <c:pt idx="3375">
                  <c:v>4</c:v>
                </c:pt>
                <c:pt idx="3376">
                  <c:v>4</c:v>
                </c:pt>
                <c:pt idx="3377">
                  <c:v>4</c:v>
                </c:pt>
                <c:pt idx="3378">
                  <c:v>4</c:v>
                </c:pt>
                <c:pt idx="3379">
                  <c:v>4</c:v>
                </c:pt>
                <c:pt idx="3380">
                  <c:v>4</c:v>
                </c:pt>
                <c:pt idx="3381">
                  <c:v>4</c:v>
                </c:pt>
                <c:pt idx="3382">
                  <c:v>4</c:v>
                </c:pt>
                <c:pt idx="3383">
                  <c:v>4</c:v>
                </c:pt>
                <c:pt idx="3384">
                  <c:v>4</c:v>
                </c:pt>
                <c:pt idx="3385">
                  <c:v>4</c:v>
                </c:pt>
                <c:pt idx="3386">
                  <c:v>4</c:v>
                </c:pt>
                <c:pt idx="3387">
                  <c:v>4</c:v>
                </c:pt>
                <c:pt idx="3388">
                  <c:v>4</c:v>
                </c:pt>
                <c:pt idx="3389">
                  <c:v>4</c:v>
                </c:pt>
                <c:pt idx="3390">
                  <c:v>4</c:v>
                </c:pt>
                <c:pt idx="3391">
                  <c:v>4</c:v>
                </c:pt>
                <c:pt idx="3392">
                  <c:v>4</c:v>
                </c:pt>
                <c:pt idx="3393">
                  <c:v>4</c:v>
                </c:pt>
                <c:pt idx="3394">
                  <c:v>4</c:v>
                </c:pt>
                <c:pt idx="3395">
                  <c:v>4</c:v>
                </c:pt>
                <c:pt idx="3396">
                  <c:v>4</c:v>
                </c:pt>
                <c:pt idx="3397">
                  <c:v>4</c:v>
                </c:pt>
                <c:pt idx="3398">
                  <c:v>4</c:v>
                </c:pt>
                <c:pt idx="3399">
                  <c:v>4</c:v>
                </c:pt>
                <c:pt idx="3400">
                  <c:v>6</c:v>
                </c:pt>
                <c:pt idx="3401">
                  <c:v>6</c:v>
                </c:pt>
                <c:pt idx="3402">
                  <c:v>6</c:v>
                </c:pt>
                <c:pt idx="3403">
                  <c:v>6</c:v>
                </c:pt>
                <c:pt idx="3404">
                  <c:v>6</c:v>
                </c:pt>
                <c:pt idx="3405">
                  <c:v>6</c:v>
                </c:pt>
                <c:pt idx="3406">
                  <c:v>6</c:v>
                </c:pt>
                <c:pt idx="3407">
                  <c:v>6</c:v>
                </c:pt>
                <c:pt idx="3408">
                  <c:v>6</c:v>
                </c:pt>
                <c:pt idx="3409">
                  <c:v>6</c:v>
                </c:pt>
                <c:pt idx="3410">
                  <c:v>6</c:v>
                </c:pt>
                <c:pt idx="3411">
                  <c:v>6</c:v>
                </c:pt>
                <c:pt idx="3412">
                  <c:v>4</c:v>
                </c:pt>
                <c:pt idx="3413">
                  <c:v>4</c:v>
                </c:pt>
                <c:pt idx="3414">
                  <c:v>4</c:v>
                </c:pt>
                <c:pt idx="3415">
                  <c:v>4</c:v>
                </c:pt>
                <c:pt idx="3416">
                  <c:v>4</c:v>
                </c:pt>
                <c:pt idx="3417">
                  <c:v>4</c:v>
                </c:pt>
                <c:pt idx="3418">
                  <c:v>4</c:v>
                </c:pt>
                <c:pt idx="3419">
                  <c:v>6</c:v>
                </c:pt>
                <c:pt idx="3420">
                  <c:v>8</c:v>
                </c:pt>
                <c:pt idx="3421">
                  <c:v>6</c:v>
                </c:pt>
                <c:pt idx="3422">
                  <c:v>6</c:v>
                </c:pt>
                <c:pt idx="3423">
                  <c:v>6</c:v>
                </c:pt>
                <c:pt idx="3424">
                  <c:v>6</c:v>
                </c:pt>
                <c:pt idx="3425">
                  <c:v>6</c:v>
                </c:pt>
                <c:pt idx="3426">
                  <c:v>6</c:v>
                </c:pt>
                <c:pt idx="3427">
                  <c:v>6</c:v>
                </c:pt>
                <c:pt idx="3428">
                  <c:v>6</c:v>
                </c:pt>
                <c:pt idx="3429">
                  <c:v>6</c:v>
                </c:pt>
                <c:pt idx="3430">
                  <c:v>6</c:v>
                </c:pt>
                <c:pt idx="3431">
                  <c:v>6</c:v>
                </c:pt>
                <c:pt idx="3432">
                  <c:v>6</c:v>
                </c:pt>
                <c:pt idx="3433">
                  <c:v>6</c:v>
                </c:pt>
                <c:pt idx="3434">
                  <c:v>6</c:v>
                </c:pt>
                <c:pt idx="3435">
                  <c:v>6</c:v>
                </c:pt>
                <c:pt idx="3436">
                  <c:v>6</c:v>
                </c:pt>
                <c:pt idx="3437">
                  <c:v>6</c:v>
                </c:pt>
                <c:pt idx="3438">
                  <c:v>6</c:v>
                </c:pt>
                <c:pt idx="3439">
                  <c:v>8</c:v>
                </c:pt>
                <c:pt idx="3440">
                  <c:v>6</c:v>
                </c:pt>
                <c:pt idx="3441">
                  <c:v>6</c:v>
                </c:pt>
                <c:pt idx="3442">
                  <c:v>6</c:v>
                </c:pt>
                <c:pt idx="3443">
                  <c:v>6</c:v>
                </c:pt>
                <c:pt idx="3444">
                  <c:v>6</c:v>
                </c:pt>
                <c:pt idx="3445">
                  <c:v>6</c:v>
                </c:pt>
                <c:pt idx="3446">
                  <c:v>8</c:v>
                </c:pt>
                <c:pt idx="3447">
                  <c:v>8</c:v>
                </c:pt>
                <c:pt idx="3448">
                  <c:v>6</c:v>
                </c:pt>
                <c:pt idx="3449">
                  <c:v>6</c:v>
                </c:pt>
                <c:pt idx="3450">
                  <c:v>6</c:v>
                </c:pt>
                <c:pt idx="3451">
                  <c:v>6</c:v>
                </c:pt>
                <c:pt idx="3452">
                  <c:v>6</c:v>
                </c:pt>
                <c:pt idx="3453">
                  <c:v>6</c:v>
                </c:pt>
                <c:pt idx="3454">
                  <c:v>6</c:v>
                </c:pt>
                <c:pt idx="3455">
                  <c:v>6</c:v>
                </c:pt>
                <c:pt idx="3456">
                  <c:v>6</c:v>
                </c:pt>
                <c:pt idx="3457">
                  <c:v>6</c:v>
                </c:pt>
                <c:pt idx="3458">
                  <c:v>6</c:v>
                </c:pt>
                <c:pt idx="3459">
                  <c:v>6</c:v>
                </c:pt>
                <c:pt idx="3460">
                  <c:v>6</c:v>
                </c:pt>
                <c:pt idx="3461">
                  <c:v>6</c:v>
                </c:pt>
                <c:pt idx="3462">
                  <c:v>6</c:v>
                </c:pt>
                <c:pt idx="3463">
                  <c:v>6</c:v>
                </c:pt>
                <c:pt idx="3464">
                  <c:v>6</c:v>
                </c:pt>
                <c:pt idx="3465">
                  <c:v>6</c:v>
                </c:pt>
                <c:pt idx="3466">
                  <c:v>6</c:v>
                </c:pt>
                <c:pt idx="3467">
                  <c:v>6</c:v>
                </c:pt>
                <c:pt idx="3468">
                  <c:v>6</c:v>
                </c:pt>
                <c:pt idx="3469">
                  <c:v>6</c:v>
                </c:pt>
                <c:pt idx="3470">
                  <c:v>6</c:v>
                </c:pt>
                <c:pt idx="3471">
                  <c:v>6</c:v>
                </c:pt>
                <c:pt idx="3472">
                  <c:v>6</c:v>
                </c:pt>
                <c:pt idx="3473">
                  <c:v>6</c:v>
                </c:pt>
                <c:pt idx="3474">
                  <c:v>6</c:v>
                </c:pt>
                <c:pt idx="3475">
                  <c:v>6</c:v>
                </c:pt>
                <c:pt idx="3476">
                  <c:v>6</c:v>
                </c:pt>
                <c:pt idx="3477">
                  <c:v>6</c:v>
                </c:pt>
                <c:pt idx="3478">
                  <c:v>6</c:v>
                </c:pt>
                <c:pt idx="3479">
                  <c:v>6</c:v>
                </c:pt>
                <c:pt idx="3480">
                  <c:v>6</c:v>
                </c:pt>
                <c:pt idx="3481">
                  <c:v>8</c:v>
                </c:pt>
                <c:pt idx="3482">
                  <c:v>6</c:v>
                </c:pt>
                <c:pt idx="3483">
                  <c:v>6</c:v>
                </c:pt>
                <c:pt idx="3484">
                  <c:v>4</c:v>
                </c:pt>
                <c:pt idx="3485">
                  <c:v>4</c:v>
                </c:pt>
                <c:pt idx="3486">
                  <c:v>4</c:v>
                </c:pt>
                <c:pt idx="3487">
                  <c:v>4</c:v>
                </c:pt>
                <c:pt idx="3488">
                  <c:v>4</c:v>
                </c:pt>
                <c:pt idx="3489">
                  <c:v>4</c:v>
                </c:pt>
                <c:pt idx="3490">
                  <c:v>4</c:v>
                </c:pt>
                <c:pt idx="3491">
                  <c:v>4</c:v>
                </c:pt>
                <c:pt idx="3492">
                  <c:v>4</c:v>
                </c:pt>
                <c:pt idx="3493">
                  <c:v>4</c:v>
                </c:pt>
                <c:pt idx="3494">
                  <c:v>4</c:v>
                </c:pt>
                <c:pt idx="3495">
                  <c:v>4</c:v>
                </c:pt>
                <c:pt idx="3496">
                  <c:v>4</c:v>
                </c:pt>
                <c:pt idx="3497">
                  <c:v>4</c:v>
                </c:pt>
                <c:pt idx="3498">
                  <c:v>4</c:v>
                </c:pt>
                <c:pt idx="3499">
                  <c:v>4</c:v>
                </c:pt>
                <c:pt idx="3500">
                  <c:v>4</c:v>
                </c:pt>
                <c:pt idx="3501">
                  <c:v>4</c:v>
                </c:pt>
                <c:pt idx="3502">
                  <c:v>4</c:v>
                </c:pt>
                <c:pt idx="3503">
                  <c:v>4</c:v>
                </c:pt>
                <c:pt idx="3504">
                  <c:v>4</c:v>
                </c:pt>
                <c:pt idx="3505">
                  <c:v>12</c:v>
                </c:pt>
                <c:pt idx="3506">
                  <c:v>4</c:v>
                </c:pt>
                <c:pt idx="3507">
                  <c:v>4</c:v>
                </c:pt>
                <c:pt idx="3508">
                  <c:v>4</c:v>
                </c:pt>
                <c:pt idx="3509">
                  <c:v>4</c:v>
                </c:pt>
                <c:pt idx="3510">
                  <c:v>6</c:v>
                </c:pt>
                <c:pt idx="3511">
                  <c:v>4</c:v>
                </c:pt>
                <c:pt idx="3512">
                  <c:v>4</c:v>
                </c:pt>
                <c:pt idx="3513">
                  <c:v>6</c:v>
                </c:pt>
                <c:pt idx="3514">
                  <c:v>4</c:v>
                </c:pt>
                <c:pt idx="3515">
                  <c:v>4</c:v>
                </c:pt>
                <c:pt idx="3516">
                  <c:v>4</c:v>
                </c:pt>
                <c:pt idx="3517">
                  <c:v>4</c:v>
                </c:pt>
                <c:pt idx="3518">
                  <c:v>6</c:v>
                </c:pt>
                <c:pt idx="3519">
                  <c:v>4</c:v>
                </c:pt>
                <c:pt idx="3520">
                  <c:v>12</c:v>
                </c:pt>
                <c:pt idx="3521">
                  <c:v>12</c:v>
                </c:pt>
                <c:pt idx="3522">
                  <c:v>12</c:v>
                </c:pt>
                <c:pt idx="3523">
                  <c:v>12</c:v>
                </c:pt>
                <c:pt idx="3524">
                  <c:v>12</c:v>
                </c:pt>
                <c:pt idx="3525">
                  <c:v>12</c:v>
                </c:pt>
                <c:pt idx="3526">
                  <c:v>12</c:v>
                </c:pt>
                <c:pt idx="3527">
                  <c:v>12</c:v>
                </c:pt>
                <c:pt idx="3528">
                  <c:v>12</c:v>
                </c:pt>
                <c:pt idx="3529">
                  <c:v>12</c:v>
                </c:pt>
                <c:pt idx="3530">
                  <c:v>12</c:v>
                </c:pt>
                <c:pt idx="3531">
                  <c:v>12</c:v>
                </c:pt>
                <c:pt idx="3532">
                  <c:v>12</c:v>
                </c:pt>
                <c:pt idx="3533">
                  <c:v>12</c:v>
                </c:pt>
                <c:pt idx="3534">
                  <c:v>12</c:v>
                </c:pt>
                <c:pt idx="3535">
                  <c:v>12</c:v>
                </c:pt>
                <c:pt idx="3536">
                  <c:v>12</c:v>
                </c:pt>
                <c:pt idx="3537">
                  <c:v>12</c:v>
                </c:pt>
                <c:pt idx="3538">
                  <c:v>12</c:v>
                </c:pt>
                <c:pt idx="3539">
                  <c:v>12</c:v>
                </c:pt>
                <c:pt idx="3540">
                  <c:v>12</c:v>
                </c:pt>
                <c:pt idx="3541">
                  <c:v>12</c:v>
                </c:pt>
                <c:pt idx="3542">
                  <c:v>12</c:v>
                </c:pt>
                <c:pt idx="3543">
                  <c:v>12</c:v>
                </c:pt>
                <c:pt idx="3544">
                  <c:v>12</c:v>
                </c:pt>
                <c:pt idx="3545">
                  <c:v>12</c:v>
                </c:pt>
                <c:pt idx="3546">
                  <c:v>12</c:v>
                </c:pt>
                <c:pt idx="3547">
                  <c:v>12</c:v>
                </c:pt>
                <c:pt idx="3548">
                  <c:v>12</c:v>
                </c:pt>
                <c:pt idx="3549">
                  <c:v>12</c:v>
                </c:pt>
                <c:pt idx="3550">
                  <c:v>12</c:v>
                </c:pt>
                <c:pt idx="3551">
                  <c:v>8</c:v>
                </c:pt>
                <c:pt idx="3552">
                  <c:v>8</c:v>
                </c:pt>
                <c:pt idx="3553">
                  <c:v>8</c:v>
                </c:pt>
                <c:pt idx="3554">
                  <c:v>8</c:v>
                </c:pt>
                <c:pt idx="3555">
                  <c:v>8</c:v>
                </c:pt>
                <c:pt idx="3556">
                  <c:v>8</c:v>
                </c:pt>
                <c:pt idx="3557">
                  <c:v>8</c:v>
                </c:pt>
                <c:pt idx="3558">
                  <c:v>8</c:v>
                </c:pt>
                <c:pt idx="3559">
                  <c:v>8</c:v>
                </c:pt>
                <c:pt idx="3560">
                  <c:v>8</c:v>
                </c:pt>
                <c:pt idx="3561">
                  <c:v>8</c:v>
                </c:pt>
                <c:pt idx="3562">
                  <c:v>8</c:v>
                </c:pt>
                <c:pt idx="3563">
                  <c:v>8</c:v>
                </c:pt>
                <c:pt idx="3564">
                  <c:v>8</c:v>
                </c:pt>
                <c:pt idx="3565">
                  <c:v>12</c:v>
                </c:pt>
                <c:pt idx="3566">
                  <c:v>6</c:v>
                </c:pt>
                <c:pt idx="3567">
                  <c:v>6</c:v>
                </c:pt>
                <c:pt idx="3568">
                  <c:v>6</c:v>
                </c:pt>
                <c:pt idx="3569">
                  <c:v>6</c:v>
                </c:pt>
                <c:pt idx="3570">
                  <c:v>6</c:v>
                </c:pt>
                <c:pt idx="3571">
                  <c:v>6</c:v>
                </c:pt>
                <c:pt idx="3572">
                  <c:v>6</c:v>
                </c:pt>
                <c:pt idx="3573">
                  <c:v>6</c:v>
                </c:pt>
                <c:pt idx="3574">
                  <c:v>6</c:v>
                </c:pt>
                <c:pt idx="3575">
                  <c:v>8</c:v>
                </c:pt>
                <c:pt idx="3576">
                  <c:v>8</c:v>
                </c:pt>
                <c:pt idx="3577">
                  <c:v>8</c:v>
                </c:pt>
                <c:pt idx="3578">
                  <c:v>8</c:v>
                </c:pt>
                <c:pt idx="3579">
                  <c:v>8</c:v>
                </c:pt>
                <c:pt idx="3580">
                  <c:v>8</c:v>
                </c:pt>
                <c:pt idx="3581">
                  <c:v>4</c:v>
                </c:pt>
                <c:pt idx="3582">
                  <c:v>4</c:v>
                </c:pt>
                <c:pt idx="3583">
                  <c:v>4</c:v>
                </c:pt>
                <c:pt idx="3584">
                  <c:v>4</c:v>
                </c:pt>
                <c:pt idx="3585">
                  <c:v>4</c:v>
                </c:pt>
                <c:pt idx="3586">
                  <c:v>4</c:v>
                </c:pt>
                <c:pt idx="3587">
                  <c:v>4</c:v>
                </c:pt>
                <c:pt idx="3588">
                  <c:v>4</c:v>
                </c:pt>
                <c:pt idx="3589">
                  <c:v>4</c:v>
                </c:pt>
                <c:pt idx="3590">
                  <c:v>8</c:v>
                </c:pt>
                <c:pt idx="3591">
                  <c:v>8</c:v>
                </c:pt>
                <c:pt idx="3592">
                  <c:v>8</c:v>
                </c:pt>
                <c:pt idx="3593">
                  <c:v>8</c:v>
                </c:pt>
                <c:pt idx="3594">
                  <c:v>8</c:v>
                </c:pt>
                <c:pt idx="3595">
                  <c:v>8</c:v>
                </c:pt>
                <c:pt idx="3596">
                  <c:v>8</c:v>
                </c:pt>
                <c:pt idx="3597">
                  <c:v>8</c:v>
                </c:pt>
                <c:pt idx="3598">
                  <c:v>8</c:v>
                </c:pt>
                <c:pt idx="3599">
                  <c:v>8</c:v>
                </c:pt>
                <c:pt idx="3600">
                  <c:v>8</c:v>
                </c:pt>
                <c:pt idx="3601">
                  <c:v>8</c:v>
                </c:pt>
                <c:pt idx="3602">
                  <c:v>8</c:v>
                </c:pt>
                <c:pt idx="3603">
                  <c:v>8</c:v>
                </c:pt>
                <c:pt idx="3604">
                  <c:v>8</c:v>
                </c:pt>
                <c:pt idx="3605">
                  <c:v>8</c:v>
                </c:pt>
                <c:pt idx="3606">
                  <c:v>8</c:v>
                </c:pt>
                <c:pt idx="3607">
                  <c:v>8</c:v>
                </c:pt>
                <c:pt idx="3608">
                  <c:v>8</c:v>
                </c:pt>
                <c:pt idx="3609">
                  <c:v>8</c:v>
                </c:pt>
                <c:pt idx="3610">
                  <c:v>6</c:v>
                </c:pt>
                <c:pt idx="3611">
                  <c:v>8</c:v>
                </c:pt>
                <c:pt idx="3612">
                  <c:v>6</c:v>
                </c:pt>
                <c:pt idx="3613">
                  <c:v>6</c:v>
                </c:pt>
                <c:pt idx="3614">
                  <c:v>6</c:v>
                </c:pt>
                <c:pt idx="3615">
                  <c:v>6</c:v>
                </c:pt>
                <c:pt idx="3616">
                  <c:v>8</c:v>
                </c:pt>
                <c:pt idx="3617">
                  <c:v>6</c:v>
                </c:pt>
                <c:pt idx="3618">
                  <c:v>8</c:v>
                </c:pt>
                <c:pt idx="3619">
                  <c:v>6</c:v>
                </c:pt>
                <c:pt idx="3620">
                  <c:v>6</c:v>
                </c:pt>
                <c:pt idx="3621">
                  <c:v>6</c:v>
                </c:pt>
                <c:pt idx="3622">
                  <c:v>6</c:v>
                </c:pt>
                <c:pt idx="3623">
                  <c:v>8</c:v>
                </c:pt>
                <c:pt idx="3624">
                  <c:v>6</c:v>
                </c:pt>
                <c:pt idx="3625">
                  <c:v>6</c:v>
                </c:pt>
                <c:pt idx="3626">
                  <c:v>6</c:v>
                </c:pt>
                <c:pt idx="3627">
                  <c:v>6</c:v>
                </c:pt>
                <c:pt idx="3628">
                  <c:v>6</c:v>
                </c:pt>
                <c:pt idx="3629">
                  <c:v>6</c:v>
                </c:pt>
                <c:pt idx="3630">
                  <c:v>6</c:v>
                </c:pt>
                <c:pt idx="3631">
                  <c:v>8</c:v>
                </c:pt>
                <c:pt idx="3632">
                  <c:v>6</c:v>
                </c:pt>
                <c:pt idx="3633">
                  <c:v>8</c:v>
                </c:pt>
                <c:pt idx="3634">
                  <c:v>6</c:v>
                </c:pt>
                <c:pt idx="3635">
                  <c:v>6</c:v>
                </c:pt>
                <c:pt idx="3636">
                  <c:v>6</c:v>
                </c:pt>
                <c:pt idx="3637">
                  <c:v>6</c:v>
                </c:pt>
                <c:pt idx="3638">
                  <c:v>4</c:v>
                </c:pt>
                <c:pt idx="3639">
                  <c:v>6</c:v>
                </c:pt>
                <c:pt idx="3640">
                  <c:v>4</c:v>
                </c:pt>
                <c:pt idx="3641">
                  <c:v>6</c:v>
                </c:pt>
                <c:pt idx="3642">
                  <c:v>6</c:v>
                </c:pt>
                <c:pt idx="3643">
                  <c:v>4</c:v>
                </c:pt>
                <c:pt idx="3644">
                  <c:v>6</c:v>
                </c:pt>
                <c:pt idx="3645">
                  <c:v>6</c:v>
                </c:pt>
                <c:pt idx="3646">
                  <c:v>6</c:v>
                </c:pt>
                <c:pt idx="3647">
                  <c:v>6</c:v>
                </c:pt>
                <c:pt idx="3648">
                  <c:v>6</c:v>
                </c:pt>
                <c:pt idx="3649">
                  <c:v>6</c:v>
                </c:pt>
                <c:pt idx="3650">
                  <c:v>6</c:v>
                </c:pt>
                <c:pt idx="3651">
                  <c:v>6</c:v>
                </c:pt>
                <c:pt idx="3652">
                  <c:v>6</c:v>
                </c:pt>
                <c:pt idx="3653">
                  <c:v>6</c:v>
                </c:pt>
                <c:pt idx="3654">
                  <c:v>6</c:v>
                </c:pt>
                <c:pt idx="3655">
                  <c:v>6</c:v>
                </c:pt>
                <c:pt idx="3656">
                  <c:v>6</c:v>
                </c:pt>
                <c:pt idx="3657">
                  <c:v>6</c:v>
                </c:pt>
                <c:pt idx="3658">
                  <c:v>6</c:v>
                </c:pt>
                <c:pt idx="3659">
                  <c:v>6</c:v>
                </c:pt>
                <c:pt idx="3660">
                  <c:v>6</c:v>
                </c:pt>
                <c:pt idx="3661">
                  <c:v>6</c:v>
                </c:pt>
                <c:pt idx="3662">
                  <c:v>6</c:v>
                </c:pt>
                <c:pt idx="3663">
                  <c:v>6</c:v>
                </c:pt>
                <c:pt idx="3664">
                  <c:v>6</c:v>
                </c:pt>
                <c:pt idx="3665">
                  <c:v>6</c:v>
                </c:pt>
                <c:pt idx="3666">
                  <c:v>6</c:v>
                </c:pt>
                <c:pt idx="3667">
                  <c:v>6</c:v>
                </c:pt>
                <c:pt idx="3668">
                  <c:v>8</c:v>
                </c:pt>
                <c:pt idx="3669">
                  <c:v>6</c:v>
                </c:pt>
                <c:pt idx="3670">
                  <c:v>6</c:v>
                </c:pt>
                <c:pt idx="3671">
                  <c:v>6</c:v>
                </c:pt>
                <c:pt idx="3672">
                  <c:v>6</c:v>
                </c:pt>
                <c:pt idx="3673">
                  <c:v>4</c:v>
                </c:pt>
                <c:pt idx="3674">
                  <c:v>8</c:v>
                </c:pt>
                <c:pt idx="3675">
                  <c:v>6</c:v>
                </c:pt>
                <c:pt idx="3676">
                  <c:v>8</c:v>
                </c:pt>
                <c:pt idx="3677">
                  <c:v>8</c:v>
                </c:pt>
                <c:pt idx="3678">
                  <c:v>6</c:v>
                </c:pt>
                <c:pt idx="3679">
                  <c:v>6</c:v>
                </c:pt>
                <c:pt idx="3680">
                  <c:v>4</c:v>
                </c:pt>
                <c:pt idx="3681">
                  <c:v>8</c:v>
                </c:pt>
                <c:pt idx="3682">
                  <c:v>6</c:v>
                </c:pt>
                <c:pt idx="3683">
                  <c:v>4</c:v>
                </c:pt>
                <c:pt idx="3684">
                  <c:v>6</c:v>
                </c:pt>
                <c:pt idx="3685">
                  <c:v>6</c:v>
                </c:pt>
                <c:pt idx="3686">
                  <c:v>4</c:v>
                </c:pt>
                <c:pt idx="3687">
                  <c:v>6</c:v>
                </c:pt>
                <c:pt idx="3688">
                  <c:v>6</c:v>
                </c:pt>
                <c:pt idx="3689">
                  <c:v>6</c:v>
                </c:pt>
                <c:pt idx="3690">
                  <c:v>6</c:v>
                </c:pt>
                <c:pt idx="3691">
                  <c:v>4</c:v>
                </c:pt>
                <c:pt idx="3692">
                  <c:v>6</c:v>
                </c:pt>
                <c:pt idx="3693">
                  <c:v>6</c:v>
                </c:pt>
                <c:pt idx="3694">
                  <c:v>8</c:v>
                </c:pt>
                <c:pt idx="3695">
                  <c:v>6</c:v>
                </c:pt>
                <c:pt idx="3696">
                  <c:v>6</c:v>
                </c:pt>
                <c:pt idx="3697">
                  <c:v>6</c:v>
                </c:pt>
                <c:pt idx="3698">
                  <c:v>8</c:v>
                </c:pt>
                <c:pt idx="3699">
                  <c:v>6</c:v>
                </c:pt>
                <c:pt idx="3700">
                  <c:v>4</c:v>
                </c:pt>
                <c:pt idx="3701">
                  <c:v>6</c:v>
                </c:pt>
                <c:pt idx="3702">
                  <c:v>8</c:v>
                </c:pt>
                <c:pt idx="3703">
                  <c:v>8</c:v>
                </c:pt>
                <c:pt idx="3704">
                  <c:v>4</c:v>
                </c:pt>
                <c:pt idx="3705">
                  <c:v>4</c:v>
                </c:pt>
                <c:pt idx="3706">
                  <c:v>6</c:v>
                </c:pt>
                <c:pt idx="3707">
                  <c:v>6</c:v>
                </c:pt>
                <c:pt idx="3708">
                  <c:v>4</c:v>
                </c:pt>
                <c:pt idx="3709">
                  <c:v>4</c:v>
                </c:pt>
                <c:pt idx="3710">
                  <c:v>6</c:v>
                </c:pt>
                <c:pt idx="3711">
                  <c:v>4</c:v>
                </c:pt>
                <c:pt idx="3712">
                  <c:v>4</c:v>
                </c:pt>
                <c:pt idx="3713">
                  <c:v>6</c:v>
                </c:pt>
                <c:pt idx="3714">
                  <c:v>8</c:v>
                </c:pt>
                <c:pt idx="3715">
                  <c:v>8</c:v>
                </c:pt>
                <c:pt idx="3716">
                  <c:v>0</c:v>
                </c:pt>
                <c:pt idx="3717">
                  <c:v>0</c:v>
                </c:pt>
                <c:pt idx="3718">
                  <c:v>0</c:v>
                </c:pt>
                <c:pt idx="3719">
                  <c:v>0</c:v>
                </c:pt>
                <c:pt idx="3720">
                  <c:v>8</c:v>
                </c:pt>
                <c:pt idx="3721">
                  <c:v>8</c:v>
                </c:pt>
                <c:pt idx="3722">
                  <c:v>8</c:v>
                </c:pt>
                <c:pt idx="3723">
                  <c:v>8</c:v>
                </c:pt>
                <c:pt idx="3724">
                  <c:v>8</c:v>
                </c:pt>
                <c:pt idx="3725">
                  <c:v>8</c:v>
                </c:pt>
                <c:pt idx="3726">
                  <c:v>8</c:v>
                </c:pt>
                <c:pt idx="3727">
                  <c:v>8</c:v>
                </c:pt>
                <c:pt idx="3728">
                  <c:v>8</c:v>
                </c:pt>
                <c:pt idx="3729">
                  <c:v>8</c:v>
                </c:pt>
                <c:pt idx="3730">
                  <c:v>8</c:v>
                </c:pt>
                <c:pt idx="3731">
                  <c:v>8</c:v>
                </c:pt>
                <c:pt idx="3732">
                  <c:v>8</c:v>
                </c:pt>
                <c:pt idx="3733">
                  <c:v>8</c:v>
                </c:pt>
                <c:pt idx="3734">
                  <c:v>8</c:v>
                </c:pt>
                <c:pt idx="3735">
                  <c:v>8</c:v>
                </c:pt>
                <c:pt idx="3736">
                  <c:v>8</c:v>
                </c:pt>
                <c:pt idx="3737">
                  <c:v>8</c:v>
                </c:pt>
                <c:pt idx="3738">
                  <c:v>8</c:v>
                </c:pt>
                <c:pt idx="3739">
                  <c:v>8</c:v>
                </c:pt>
                <c:pt idx="3740">
                  <c:v>8</c:v>
                </c:pt>
                <c:pt idx="3741">
                  <c:v>8</c:v>
                </c:pt>
                <c:pt idx="3742">
                  <c:v>8</c:v>
                </c:pt>
                <c:pt idx="3743">
                  <c:v>8</c:v>
                </c:pt>
                <c:pt idx="3744">
                  <c:v>8</c:v>
                </c:pt>
                <c:pt idx="3745">
                  <c:v>8</c:v>
                </c:pt>
                <c:pt idx="3746">
                  <c:v>8</c:v>
                </c:pt>
                <c:pt idx="3747">
                  <c:v>8</c:v>
                </c:pt>
                <c:pt idx="3748">
                  <c:v>8</c:v>
                </c:pt>
                <c:pt idx="3749">
                  <c:v>8</c:v>
                </c:pt>
                <c:pt idx="3750">
                  <c:v>8</c:v>
                </c:pt>
                <c:pt idx="3751">
                  <c:v>8</c:v>
                </c:pt>
                <c:pt idx="3752">
                  <c:v>8</c:v>
                </c:pt>
                <c:pt idx="3753">
                  <c:v>8</c:v>
                </c:pt>
                <c:pt idx="3754">
                  <c:v>8</c:v>
                </c:pt>
                <c:pt idx="3755">
                  <c:v>8</c:v>
                </c:pt>
                <c:pt idx="3756">
                  <c:v>8</c:v>
                </c:pt>
                <c:pt idx="3757">
                  <c:v>8</c:v>
                </c:pt>
                <c:pt idx="3758">
                  <c:v>4</c:v>
                </c:pt>
                <c:pt idx="3759">
                  <c:v>4</c:v>
                </c:pt>
                <c:pt idx="3760">
                  <c:v>4</c:v>
                </c:pt>
                <c:pt idx="3761">
                  <c:v>4</c:v>
                </c:pt>
                <c:pt idx="3762">
                  <c:v>4</c:v>
                </c:pt>
                <c:pt idx="3763">
                  <c:v>4</c:v>
                </c:pt>
                <c:pt idx="3764">
                  <c:v>4</c:v>
                </c:pt>
                <c:pt idx="3765">
                  <c:v>4</c:v>
                </c:pt>
                <c:pt idx="3766">
                  <c:v>4</c:v>
                </c:pt>
                <c:pt idx="3767">
                  <c:v>4</c:v>
                </c:pt>
                <c:pt idx="3768">
                  <c:v>4</c:v>
                </c:pt>
                <c:pt idx="3769">
                  <c:v>4</c:v>
                </c:pt>
                <c:pt idx="3770">
                  <c:v>4</c:v>
                </c:pt>
                <c:pt idx="3771">
                  <c:v>6</c:v>
                </c:pt>
                <c:pt idx="3772">
                  <c:v>6</c:v>
                </c:pt>
                <c:pt idx="3773">
                  <c:v>4</c:v>
                </c:pt>
                <c:pt idx="3774">
                  <c:v>4</c:v>
                </c:pt>
                <c:pt idx="3775">
                  <c:v>6</c:v>
                </c:pt>
                <c:pt idx="3776">
                  <c:v>4</c:v>
                </c:pt>
                <c:pt idx="3777">
                  <c:v>4</c:v>
                </c:pt>
                <c:pt idx="3778">
                  <c:v>4</c:v>
                </c:pt>
                <c:pt idx="3779">
                  <c:v>6</c:v>
                </c:pt>
                <c:pt idx="3780">
                  <c:v>4</c:v>
                </c:pt>
                <c:pt idx="3781">
                  <c:v>6</c:v>
                </c:pt>
                <c:pt idx="3782">
                  <c:v>4</c:v>
                </c:pt>
                <c:pt idx="3783">
                  <c:v>4</c:v>
                </c:pt>
                <c:pt idx="3784">
                  <c:v>4</c:v>
                </c:pt>
                <c:pt idx="3785">
                  <c:v>6</c:v>
                </c:pt>
                <c:pt idx="3786">
                  <c:v>4</c:v>
                </c:pt>
                <c:pt idx="3787">
                  <c:v>4</c:v>
                </c:pt>
                <c:pt idx="3788">
                  <c:v>4</c:v>
                </c:pt>
                <c:pt idx="3789">
                  <c:v>6</c:v>
                </c:pt>
                <c:pt idx="3790">
                  <c:v>4</c:v>
                </c:pt>
                <c:pt idx="3791">
                  <c:v>4</c:v>
                </c:pt>
                <c:pt idx="3792">
                  <c:v>4</c:v>
                </c:pt>
                <c:pt idx="3793">
                  <c:v>4</c:v>
                </c:pt>
                <c:pt idx="3794">
                  <c:v>4</c:v>
                </c:pt>
                <c:pt idx="3795">
                  <c:v>6</c:v>
                </c:pt>
                <c:pt idx="3796">
                  <c:v>6</c:v>
                </c:pt>
                <c:pt idx="3797">
                  <c:v>4</c:v>
                </c:pt>
                <c:pt idx="3798">
                  <c:v>4</c:v>
                </c:pt>
                <c:pt idx="3799">
                  <c:v>4</c:v>
                </c:pt>
                <c:pt idx="3800">
                  <c:v>4</c:v>
                </c:pt>
                <c:pt idx="3801">
                  <c:v>4</c:v>
                </c:pt>
                <c:pt idx="3802">
                  <c:v>4</c:v>
                </c:pt>
                <c:pt idx="3803">
                  <c:v>6</c:v>
                </c:pt>
                <c:pt idx="3804">
                  <c:v>4</c:v>
                </c:pt>
                <c:pt idx="3805">
                  <c:v>4</c:v>
                </c:pt>
                <c:pt idx="3806">
                  <c:v>4</c:v>
                </c:pt>
                <c:pt idx="3807">
                  <c:v>4</c:v>
                </c:pt>
                <c:pt idx="3808">
                  <c:v>6</c:v>
                </c:pt>
                <c:pt idx="3809">
                  <c:v>4</c:v>
                </c:pt>
                <c:pt idx="3810">
                  <c:v>4</c:v>
                </c:pt>
                <c:pt idx="3811">
                  <c:v>4</c:v>
                </c:pt>
                <c:pt idx="3812">
                  <c:v>4</c:v>
                </c:pt>
                <c:pt idx="3813">
                  <c:v>6</c:v>
                </c:pt>
                <c:pt idx="3814">
                  <c:v>6</c:v>
                </c:pt>
                <c:pt idx="3815">
                  <c:v>6</c:v>
                </c:pt>
                <c:pt idx="3816">
                  <c:v>6</c:v>
                </c:pt>
                <c:pt idx="3817">
                  <c:v>6</c:v>
                </c:pt>
                <c:pt idx="3818">
                  <c:v>6</c:v>
                </c:pt>
                <c:pt idx="3819">
                  <c:v>6</c:v>
                </c:pt>
                <c:pt idx="3820">
                  <c:v>6</c:v>
                </c:pt>
                <c:pt idx="3821">
                  <c:v>6</c:v>
                </c:pt>
                <c:pt idx="3822">
                  <c:v>6</c:v>
                </c:pt>
                <c:pt idx="3823">
                  <c:v>6</c:v>
                </c:pt>
                <c:pt idx="3824">
                  <c:v>6</c:v>
                </c:pt>
                <c:pt idx="3825">
                  <c:v>6</c:v>
                </c:pt>
                <c:pt idx="3826">
                  <c:v>6</c:v>
                </c:pt>
                <c:pt idx="3827">
                  <c:v>6</c:v>
                </c:pt>
                <c:pt idx="3828">
                  <c:v>6</c:v>
                </c:pt>
                <c:pt idx="3829">
                  <c:v>6</c:v>
                </c:pt>
                <c:pt idx="3830">
                  <c:v>4</c:v>
                </c:pt>
                <c:pt idx="3831">
                  <c:v>4</c:v>
                </c:pt>
                <c:pt idx="3832">
                  <c:v>4</c:v>
                </c:pt>
                <c:pt idx="3833">
                  <c:v>4</c:v>
                </c:pt>
                <c:pt idx="3834">
                  <c:v>4</c:v>
                </c:pt>
                <c:pt idx="3835">
                  <c:v>4</c:v>
                </c:pt>
                <c:pt idx="3836">
                  <c:v>4</c:v>
                </c:pt>
                <c:pt idx="3837">
                  <c:v>4</c:v>
                </c:pt>
                <c:pt idx="3838">
                  <c:v>4</c:v>
                </c:pt>
                <c:pt idx="3839">
                  <c:v>4</c:v>
                </c:pt>
                <c:pt idx="3840">
                  <c:v>4</c:v>
                </c:pt>
                <c:pt idx="3841">
                  <c:v>4</c:v>
                </c:pt>
                <c:pt idx="3842">
                  <c:v>4</c:v>
                </c:pt>
                <c:pt idx="3843">
                  <c:v>4</c:v>
                </c:pt>
                <c:pt idx="3844">
                  <c:v>4</c:v>
                </c:pt>
                <c:pt idx="3845">
                  <c:v>4</c:v>
                </c:pt>
                <c:pt idx="3846">
                  <c:v>4</c:v>
                </c:pt>
                <c:pt idx="3847">
                  <c:v>4</c:v>
                </c:pt>
                <c:pt idx="3848">
                  <c:v>4</c:v>
                </c:pt>
                <c:pt idx="3849">
                  <c:v>4</c:v>
                </c:pt>
                <c:pt idx="3850">
                  <c:v>4</c:v>
                </c:pt>
                <c:pt idx="3851">
                  <c:v>4</c:v>
                </c:pt>
                <c:pt idx="3852">
                  <c:v>4</c:v>
                </c:pt>
                <c:pt idx="3853">
                  <c:v>4</c:v>
                </c:pt>
                <c:pt idx="3854">
                  <c:v>4</c:v>
                </c:pt>
                <c:pt idx="3855">
                  <c:v>4</c:v>
                </c:pt>
                <c:pt idx="3856">
                  <c:v>4</c:v>
                </c:pt>
                <c:pt idx="3857">
                  <c:v>4</c:v>
                </c:pt>
                <c:pt idx="3858">
                  <c:v>4</c:v>
                </c:pt>
                <c:pt idx="3859">
                  <c:v>4</c:v>
                </c:pt>
                <c:pt idx="3860">
                  <c:v>4</c:v>
                </c:pt>
                <c:pt idx="3861">
                  <c:v>4</c:v>
                </c:pt>
                <c:pt idx="3862">
                  <c:v>4</c:v>
                </c:pt>
                <c:pt idx="3863">
                  <c:v>4</c:v>
                </c:pt>
                <c:pt idx="3864">
                  <c:v>4</c:v>
                </c:pt>
                <c:pt idx="3865">
                  <c:v>4</c:v>
                </c:pt>
                <c:pt idx="3866">
                  <c:v>4</c:v>
                </c:pt>
                <c:pt idx="3867">
                  <c:v>4</c:v>
                </c:pt>
                <c:pt idx="3868">
                  <c:v>4</c:v>
                </c:pt>
                <c:pt idx="3869">
                  <c:v>4</c:v>
                </c:pt>
                <c:pt idx="3870">
                  <c:v>4</c:v>
                </c:pt>
                <c:pt idx="3871">
                  <c:v>4</c:v>
                </c:pt>
                <c:pt idx="3872">
                  <c:v>4</c:v>
                </c:pt>
                <c:pt idx="3873">
                  <c:v>4</c:v>
                </c:pt>
                <c:pt idx="3874">
                  <c:v>4</c:v>
                </c:pt>
                <c:pt idx="3875">
                  <c:v>4</c:v>
                </c:pt>
                <c:pt idx="3876">
                  <c:v>4</c:v>
                </c:pt>
                <c:pt idx="3877">
                  <c:v>4</c:v>
                </c:pt>
                <c:pt idx="3878">
                  <c:v>4</c:v>
                </c:pt>
                <c:pt idx="3879">
                  <c:v>4</c:v>
                </c:pt>
                <c:pt idx="3880">
                  <c:v>8</c:v>
                </c:pt>
                <c:pt idx="3881">
                  <c:v>8</c:v>
                </c:pt>
                <c:pt idx="3882">
                  <c:v>8</c:v>
                </c:pt>
                <c:pt idx="3883">
                  <c:v>8</c:v>
                </c:pt>
                <c:pt idx="3884">
                  <c:v>8</c:v>
                </c:pt>
                <c:pt idx="3885">
                  <c:v>8</c:v>
                </c:pt>
                <c:pt idx="3886">
                  <c:v>8</c:v>
                </c:pt>
                <c:pt idx="3887">
                  <c:v>6</c:v>
                </c:pt>
                <c:pt idx="3888">
                  <c:v>6</c:v>
                </c:pt>
                <c:pt idx="3889">
                  <c:v>6</c:v>
                </c:pt>
                <c:pt idx="3890">
                  <c:v>6</c:v>
                </c:pt>
                <c:pt idx="3891">
                  <c:v>4</c:v>
                </c:pt>
                <c:pt idx="3892">
                  <c:v>4</c:v>
                </c:pt>
                <c:pt idx="3893">
                  <c:v>4</c:v>
                </c:pt>
                <c:pt idx="3894">
                  <c:v>4</c:v>
                </c:pt>
                <c:pt idx="3895">
                  <c:v>4</c:v>
                </c:pt>
                <c:pt idx="3896">
                  <c:v>4</c:v>
                </c:pt>
                <c:pt idx="3897">
                  <c:v>4</c:v>
                </c:pt>
                <c:pt idx="3898">
                  <c:v>4</c:v>
                </c:pt>
                <c:pt idx="3899">
                  <c:v>4</c:v>
                </c:pt>
                <c:pt idx="3900">
                  <c:v>4</c:v>
                </c:pt>
                <c:pt idx="3901">
                  <c:v>4</c:v>
                </c:pt>
                <c:pt idx="3902">
                  <c:v>4</c:v>
                </c:pt>
                <c:pt idx="3903">
                  <c:v>4</c:v>
                </c:pt>
                <c:pt idx="3904">
                  <c:v>4</c:v>
                </c:pt>
                <c:pt idx="3905">
                  <c:v>4</c:v>
                </c:pt>
                <c:pt idx="3906">
                  <c:v>4</c:v>
                </c:pt>
                <c:pt idx="3907">
                  <c:v>4</c:v>
                </c:pt>
                <c:pt idx="3908">
                  <c:v>4</c:v>
                </c:pt>
                <c:pt idx="3909">
                  <c:v>4</c:v>
                </c:pt>
                <c:pt idx="3910">
                  <c:v>4</c:v>
                </c:pt>
                <c:pt idx="3911">
                  <c:v>4</c:v>
                </c:pt>
                <c:pt idx="3912">
                  <c:v>4</c:v>
                </c:pt>
                <c:pt idx="3913">
                  <c:v>4</c:v>
                </c:pt>
                <c:pt idx="3914">
                  <c:v>4</c:v>
                </c:pt>
                <c:pt idx="3915">
                  <c:v>4</c:v>
                </c:pt>
                <c:pt idx="3916">
                  <c:v>4</c:v>
                </c:pt>
                <c:pt idx="3917">
                  <c:v>4</c:v>
                </c:pt>
                <c:pt idx="3918">
                  <c:v>4</c:v>
                </c:pt>
                <c:pt idx="3919">
                  <c:v>4</c:v>
                </c:pt>
                <c:pt idx="3920">
                  <c:v>6</c:v>
                </c:pt>
                <c:pt idx="3921">
                  <c:v>6</c:v>
                </c:pt>
                <c:pt idx="3922">
                  <c:v>6</c:v>
                </c:pt>
                <c:pt idx="3923">
                  <c:v>6</c:v>
                </c:pt>
                <c:pt idx="3924">
                  <c:v>6</c:v>
                </c:pt>
                <c:pt idx="3925">
                  <c:v>6</c:v>
                </c:pt>
                <c:pt idx="3926">
                  <c:v>6</c:v>
                </c:pt>
                <c:pt idx="3927">
                  <c:v>6</c:v>
                </c:pt>
                <c:pt idx="3928">
                  <c:v>6</c:v>
                </c:pt>
                <c:pt idx="3929">
                  <c:v>6</c:v>
                </c:pt>
                <c:pt idx="3930">
                  <c:v>6</c:v>
                </c:pt>
                <c:pt idx="3931">
                  <c:v>6</c:v>
                </c:pt>
                <c:pt idx="3932">
                  <c:v>6</c:v>
                </c:pt>
                <c:pt idx="3933">
                  <c:v>6</c:v>
                </c:pt>
                <c:pt idx="3934">
                  <c:v>6</c:v>
                </c:pt>
                <c:pt idx="3935">
                  <c:v>4</c:v>
                </c:pt>
                <c:pt idx="3936">
                  <c:v>4</c:v>
                </c:pt>
                <c:pt idx="3937">
                  <c:v>4</c:v>
                </c:pt>
                <c:pt idx="3938">
                  <c:v>4</c:v>
                </c:pt>
                <c:pt idx="3939">
                  <c:v>4</c:v>
                </c:pt>
                <c:pt idx="3940">
                  <c:v>4</c:v>
                </c:pt>
                <c:pt idx="3941">
                  <c:v>4</c:v>
                </c:pt>
                <c:pt idx="3942">
                  <c:v>4</c:v>
                </c:pt>
                <c:pt idx="3943">
                  <c:v>4</c:v>
                </c:pt>
                <c:pt idx="3944">
                  <c:v>4</c:v>
                </c:pt>
                <c:pt idx="3945">
                  <c:v>4</c:v>
                </c:pt>
                <c:pt idx="3946">
                  <c:v>4</c:v>
                </c:pt>
                <c:pt idx="3947">
                  <c:v>4</c:v>
                </c:pt>
                <c:pt idx="3948">
                  <c:v>4</c:v>
                </c:pt>
                <c:pt idx="3949">
                  <c:v>4</c:v>
                </c:pt>
                <c:pt idx="3950">
                  <c:v>4</c:v>
                </c:pt>
                <c:pt idx="3951">
                  <c:v>4</c:v>
                </c:pt>
                <c:pt idx="3952">
                  <c:v>4</c:v>
                </c:pt>
                <c:pt idx="3953">
                  <c:v>4</c:v>
                </c:pt>
                <c:pt idx="3954">
                  <c:v>4</c:v>
                </c:pt>
                <c:pt idx="3955">
                  <c:v>4</c:v>
                </c:pt>
                <c:pt idx="3956">
                  <c:v>4</c:v>
                </c:pt>
                <c:pt idx="3957">
                  <c:v>4</c:v>
                </c:pt>
                <c:pt idx="3958">
                  <c:v>4</c:v>
                </c:pt>
                <c:pt idx="3959">
                  <c:v>4</c:v>
                </c:pt>
                <c:pt idx="3960">
                  <c:v>4</c:v>
                </c:pt>
                <c:pt idx="3961">
                  <c:v>4</c:v>
                </c:pt>
                <c:pt idx="3962">
                  <c:v>4</c:v>
                </c:pt>
                <c:pt idx="3963">
                  <c:v>6</c:v>
                </c:pt>
                <c:pt idx="3964">
                  <c:v>6</c:v>
                </c:pt>
                <c:pt idx="3965">
                  <c:v>6</c:v>
                </c:pt>
                <c:pt idx="3966">
                  <c:v>6</c:v>
                </c:pt>
                <c:pt idx="3967">
                  <c:v>6</c:v>
                </c:pt>
                <c:pt idx="3968">
                  <c:v>6</c:v>
                </c:pt>
                <c:pt idx="3969">
                  <c:v>6</c:v>
                </c:pt>
                <c:pt idx="3970">
                  <c:v>6</c:v>
                </c:pt>
                <c:pt idx="3971">
                  <c:v>6</c:v>
                </c:pt>
                <c:pt idx="3972">
                  <c:v>6</c:v>
                </c:pt>
                <c:pt idx="3973">
                  <c:v>6</c:v>
                </c:pt>
                <c:pt idx="3974">
                  <c:v>6</c:v>
                </c:pt>
                <c:pt idx="3975">
                  <c:v>6</c:v>
                </c:pt>
                <c:pt idx="3976">
                  <c:v>6</c:v>
                </c:pt>
                <c:pt idx="3977">
                  <c:v>6</c:v>
                </c:pt>
                <c:pt idx="3978">
                  <c:v>4</c:v>
                </c:pt>
                <c:pt idx="3979">
                  <c:v>4</c:v>
                </c:pt>
                <c:pt idx="3980">
                  <c:v>4</c:v>
                </c:pt>
                <c:pt idx="3981">
                  <c:v>4</c:v>
                </c:pt>
                <c:pt idx="3982">
                  <c:v>4</c:v>
                </c:pt>
                <c:pt idx="3983">
                  <c:v>4</c:v>
                </c:pt>
                <c:pt idx="3984">
                  <c:v>4</c:v>
                </c:pt>
                <c:pt idx="3985">
                  <c:v>4</c:v>
                </c:pt>
                <c:pt idx="3986">
                  <c:v>6</c:v>
                </c:pt>
                <c:pt idx="3987">
                  <c:v>6</c:v>
                </c:pt>
                <c:pt idx="3988">
                  <c:v>6</c:v>
                </c:pt>
                <c:pt idx="3989">
                  <c:v>6</c:v>
                </c:pt>
                <c:pt idx="3990">
                  <c:v>6</c:v>
                </c:pt>
                <c:pt idx="3991">
                  <c:v>6</c:v>
                </c:pt>
                <c:pt idx="3992">
                  <c:v>8</c:v>
                </c:pt>
                <c:pt idx="3993">
                  <c:v>6</c:v>
                </c:pt>
                <c:pt idx="3994">
                  <c:v>8</c:v>
                </c:pt>
                <c:pt idx="3995">
                  <c:v>6</c:v>
                </c:pt>
                <c:pt idx="3996">
                  <c:v>6</c:v>
                </c:pt>
                <c:pt idx="3997">
                  <c:v>8</c:v>
                </c:pt>
                <c:pt idx="3998">
                  <c:v>6</c:v>
                </c:pt>
                <c:pt idx="3999">
                  <c:v>6</c:v>
                </c:pt>
                <c:pt idx="4000">
                  <c:v>8</c:v>
                </c:pt>
                <c:pt idx="4001">
                  <c:v>6</c:v>
                </c:pt>
                <c:pt idx="4002">
                  <c:v>6</c:v>
                </c:pt>
                <c:pt idx="4003">
                  <c:v>6</c:v>
                </c:pt>
                <c:pt idx="4004">
                  <c:v>6</c:v>
                </c:pt>
                <c:pt idx="4005">
                  <c:v>6</c:v>
                </c:pt>
                <c:pt idx="4006">
                  <c:v>6</c:v>
                </c:pt>
                <c:pt idx="4007">
                  <c:v>6</c:v>
                </c:pt>
                <c:pt idx="4008">
                  <c:v>6</c:v>
                </c:pt>
                <c:pt idx="4009">
                  <c:v>8</c:v>
                </c:pt>
                <c:pt idx="4010">
                  <c:v>6</c:v>
                </c:pt>
                <c:pt idx="4011">
                  <c:v>8</c:v>
                </c:pt>
                <c:pt idx="4012">
                  <c:v>6</c:v>
                </c:pt>
                <c:pt idx="4013">
                  <c:v>6</c:v>
                </c:pt>
                <c:pt idx="4014">
                  <c:v>8</c:v>
                </c:pt>
                <c:pt idx="4015">
                  <c:v>8</c:v>
                </c:pt>
                <c:pt idx="4016">
                  <c:v>6</c:v>
                </c:pt>
                <c:pt idx="4017">
                  <c:v>6</c:v>
                </c:pt>
                <c:pt idx="4018">
                  <c:v>6</c:v>
                </c:pt>
                <c:pt idx="4019">
                  <c:v>8</c:v>
                </c:pt>
                <c:pt idx="4020">
                  <c:v>6</c:v>
                </c:pt>
                <c:pt idx="4021">
                  <c:v>6</c:v>
                </c:pt>
                <c:pt idx="4022">
                  <c:v>8</c:v>
                </c:pt>
                <c:pt idx="4023">
                  <c:v>6</c:v>
                </c:pt>
                <c:pt idx="4024">
                  <c:v>12</c:v>
                </c:pt>
                <c:pt idx="4025">
                  <c:v>4</c:v>
                </c:pt>
                <c:pt idx="4026">
                  <c:v>4</c:v>
                </c:pt>
                <c:pt idx="4027">
                  <c:v>4</c:v>
                </c:pt>
                <c:pt idx="4028">
                  <c:v>4</c:v>
                </c:pt>
                <c:pt idx="4029">
                  <c:v>4</c:v>
                </c:pt>
                <c:pt idx="4030">
                  <c:v>4</c:v>
                </c:pt>
                <c:pt idx="4031">
                  <c:v>4</c:v>
                </c:pt>
                <c:pt idx="4032">
                  <c:v>4</c:v>
                </c:pt>
                <c:pt idx="4033">
                  <c:v>6</c:v>
                </c:pt>
                <c:pt idx="4034">
                  <c:v>6</c:v>
                </c:pt>
                <c:pt idx="4035">
                  <c:v>6</c:v>
                </c:pt>
                <c:pt idx="4036">
                  <c:v>6</c:v>
                </c:pt>
                <c:pt idx="4037">
                  <c:v>4</c:v>
                </c:pt>
                <c:pt idx="4038">
                  <c:v>6</c:v>
                </c:pt>
                <c:pt idx="4039">
                  <c:v>6</c:v>
                </c:pt>
                <c:pt idx="4040">
                  <c:v>6</c:v>
                </c:pt>
                <c:pt idx="4041">
                  <c:v>4</c:v>
                </c:pt>
                <c:pt idx="4042">
                  <c:v>6</c:v>
                </c:pt>
                <c:pt idx="4043">
                  <c:v>6</c:v>
                </c:pt>
                <c:pt idx="4044">
                  <c:v>6</c:v>
                </c:pt>
                <c:pt idx="4045">
                  <c:v>4</c:v>
                </c:pt>
                <c:pt idx="4046">
                  <c:v>6</c:v>
                </c:pt>
                <c:pt idx="4047">
                  <c:v>4</c:v>
                </c:pt>
                <c:pt idx="4048">
                  <c:v>4</c:v>
                </c:pt>
                <c:pt idx="4049">
                  <c:v>4</c:v>
                </c:pt>
                <c:pt idx="4050">
                  <c:v>6</c:v>
                </c:pt>
                <c:pt idx="4051">
                  <c:v>6</c:v>
                </c:pt>
                <c:pt idx="4052">
                  <c:v>4</c:v>
                </c:pt>
                <c:pt idx="4053">
                  <c:v>6</c:v>
                </c:pt>
                <c:pt idx="4054">
                  <c:v>6</c:v>
                </c:pt>
                <c:pt idx="4055">
                  <c:v>4</c:v>
                </c:pt>
                <c:pt idx="4056">
                  <c:v>4</c:v>
                </c:pt>
                <c:pt idx="4057">
                  <c:v>4</c:v>
                </c:pt>
                <c:pt idx="4058">
                  <c:v>4</c:v>
                </c:pt>
                <c:pt idx="4059">
                  <c:v>4</c:v>
                </c:pt>
                <c:pt idx="4060">
                  <c:v>4</c:v>
                </c:pt>
                <c:pt idx="4061">
                  <c:v>4</c:v>
                </c:pt>
                <c:pt idx="4062">
                  <c:v>4</c:v>
                </c:pt>
                <c:pt idx="4063">
                  <c:v>4</c:v>
                </c:pt>
                <c:pt idx="4064">
                  <c:v>4</c:v>
                </c:pt>
                <c:pt idx="4065">
                  <c:v>4</c:v>
                </c:pt>
                <c:pt idx="4066">
                  <c:v>4</c:v>
                </c:pt>
                <c:pt idx="4067">
                  <c:v>4</c:v>
                </c:pt>
                <c:pt idx="4068">
                  <c:v>4</c:v>
                </c:pt>
                <c:pt idx="4069">
                  <c:v>4</c:v>
                </c:pt>
                <c:pt idx="4070">
                  <c:v>4</c:v>
                </c:pt>
                <c:pt idx="4071">
                  <c:v>4</c:v>
                </c:pt>
                <c:pt idx="4072">
                  <c:v>4</c:v>
                </c:pt>
                <c:pt idx="4073">
                  <c:v>4</c:v>
                </c:pt>
                <c:pt idx="4074">
                  <c:v>4</c:v>
                </c:pt>
                <c:pt idx="4075">
                  <c:v>4</c:v>
                </c:pt>
                <c:pt idx="4076">
                  <c:v>4</c:v>
                </c:pt>
                <c:pt idx="4077">
                  <c:v>4</c:v>
                </c:pt>
                <c:pt idx="4078">
                  <c:v>8</c:v>
                </c:pt>
                <c:pt idx="4079">
                  <c:v>8</c:v>
                </c:pt>
                <c:pt idx="4080">
                  <c:v>8</c:v>
                </c:pt>
                <c:pt idx="4081">
                  <c:v>8</c:v>
                </c:pt>
                <c:pt idx="4082">
                  <c:v>8</c:v>
                </c:pt>
                <c:pt idx="4083">
                  <c:v>8</c:v>
                </c:pt>
                <c:pt idx="4084">
                  <c:v>6</c:v>
                </c:pt>
                <c:pt idx="4085">
                  <c:v>6</c:v>
                </c:pt>
                <c:pt idx="4086">
                  <c:v>4</c:v>
                </c:pt>
                <c:pt idx="4087">
                  <c:v>4</c:v>
                </c:pt>
                <c:pt idx="4088">
                  <c:v>4</c:v>
                </c:pt>
                <c:pt idx="4089">
                  <c:v>6</c:v>
                </c:pt>
                <c:pt idx="4090">
                  <c:v>6</c:v>
                </c:pt>
                <c:pt idx="4091">
                  <c:v>6</c:v>
                </c:pt>
                <c:pt idx="4092">
                  <c:v>6</c:v>
                </c:pt>
                <c:pt idx="4093">
                  <c:v>6</c:v>
                </c:pt>
                <c:pt idx="4094">
                  <c:v>6</c:v>
                </c:pt>
                <c:pt idx="4095">
                  <c:v>6</c:v>
                </c:pt>
                <c:pt idx="4096">
                  <c:v>6</c:v>
                </c:pt>
                <c:pt idx="4097">
                  <c:v>6</c:v>
                </c:pt>
                <c:pt idx="4098">
                  <c:v>6</c:v>
                </c:pt>
                <c:pt idx="4099">
                  <c:v>8</c:v>
                </c:pt>
                <c:pt idx="4100">
                  <c:v>8</c:v>
                </c:pt>
                <c:pt idx="4101">
                  <c:v>8</c:v>
                </c:pt>
                <c:pt idx="4102">
                  <c:v>8</c:v>
                </c:pt>
                <c:pt idx="4103">
                  <c:v>8</c:v>
                </c:pt>
                <c:pt idx="4104">
                  <c:v>8</c:v>
                </c:pt>
                <c:pt idx="4105">
                  <c:v>8</c:v>
                </c:pt>
                <c:pt idx="4106">
                  <c:v>8</c:v>
                </c:pt>
                <c:pt idx="4107">
                  <c:v>8</c:v>
                </c:pt>
                <c:pt idx="4108">
                  <c:v>8</c:v>
                </c:pt>
                <c:pt idx="4109">
                  <c:v>8</c:v>
                </c:pt>
                <c:pt idx="4110">
                  <c:v>8</c:v>
                </c:pt>
                <c:pt idx="4111">
                  <c:v>8</c:v>
                </c:pt>
                <c:pt idx="4112">
                  <c:v>8</c:v>
                </c:pt>
                <c:pt idx="4113">
                  <c:v>8</c:v>
                </c:pt>
                <c:pt idx="4114">
                  <c:v>8</c:v>
                </c:pt>
                <c:pt idx="4115">
                  <c:v>8</c:v>
                </c:pt>
                <c:pt idx="4116">
                  <c:v>8</c:v>
                </c:pt>
                <c:pt idx="4117">
                  <c:v>8</c:v>
                </c:pt>
                <c:pt idx="4118">
                  <c:v>8</c:v>
                </c:pt>
                <c:pt idx="4119">
                  <c:v>8</c:v>
                </c:pt>
                <c:pt idx="4120">
                  <c:v>8</c:v>
                </c:pt>
                <c:pt idx="4121">
                  <c:v>8</c:v>
                </c:pt>
                <c:pt idx="4122">
                  <c:v>8</c:v>
                </c:pt>
                <c:pt idx="4123">
                  <c:v>8</c:v>
                </c:pt>
                <c:pt idx="4124">
                  <c:v>8</c:v>
                </c:pt>
                <c:pt idx="4125">
                  <c:v>8</c:v>
                </c:pt>
                <c:pt idx="4126">
                  <c:v>8</c:v>
                </c:pt>
                <c:pt idx="4127">
                  <c:v>8</c:v>
                </c:pt>
                <c:pt idx="4128">
                  <c:v>8</c:v>
                </c:pt>
                <c:pt idx="4129">
                  <c:v>8</c:v>
                </c:pt>
                <c:pt idx="4130">
                  <c:v>8</c:v>
                </c:pt>
                <c:pt idx="4131">
                  <c:v>8</c:v>
                </c:pt>
                <c:pt idx="4132">
                  <c:v>8</c:v>
                </c:pt>
                <c:pt idx="4133">
                  <c:v>8</c:v>
                </c:pt>
                <c:pt idx="4134">
                  <c:v>8</c:v>
                </c:pt>
                <c:pt idx="4135">
                  <c:v>8</c:v>
                </c:pt>
                <c:pt idx="4136">
                  <c:v>8</c:v>
                </c:pt>
                <c:pt idx="4137">
                  <c:v>8</c:v>
                </c:pt>
                <c:pt idx="4138">
                  <c:v>8</c:v>
                </c:pt>
                <c:pt idx="4139">
                  <c:v>8</c:v>
                </c:pt>
                <c:pt idx="4140">
                  <c:v>8</c:v>
                </c:pt>
                <c:pt idx="4141">
                  <c:v>8</c:v>
                </c:pt>
                <c:pt idx="4142">
                  <c:v>8</c:v>
                </c:pt>
                <c:pt idx="4143">
                  <c:v>8</c:v>
                </c:pt>
                <c:pt idx="4144">
                  <c:v>8</c:v>
                </c:pt>
                <c:pt idx="4145">
                  <c:v>8</c:v>
                </c:pt>
                <c:pt idx="4146">
                  <c:v>8</c:v>
                </c:pt>
                <c:pt idx="4147">
                  <c:v>8</c:v>
                </c:pt>
                <c:pt idx="4148">
                  <c:v>8</c:v>
                </c:pt>
                <c:pt idx="4149">
                  <c:v>8</c:v>
                </c:pt>
                <c:pt idx="4150">
                  <c:v>8</c:v>
                </c:pt>
                <c:pt idx="4151">
                  <c:v>8</c:v>
                </c:pt>
                <c:pt idx="4152">
                  <c:v>8</c:v>
                </c:pt>
                <c:pt idx="4153">
                  <c:v>8</c:v>
                </c:pt>
                <c:pt idx="4154">
                  <c:v>8</c:v>
                </c:pt>
                <c:pt idx="4155">
                  <c:v>8</c:v>
                </c:pt>
                <c:pt idx="4156">
                  <c:v>8</c:v>
                </c:pt>
                <c:pt idx="4157">
                  <c:v>8</c:v>
                </c:pt>
                <c:pt idx="4158">
                  <c:v>8</c:v>
                </c:pt>
                <c:pt idx="4159">
                  <c:v>8</c:v>
                </c:pt>
                <c:pt idx="4160">
                  <c:v>8</c:v>
                </c:pt>
                <c:pt idx="4161">
                  <c:v>8</c:v>
                </c:pt>
                <c:pt idx="4162">
                  <c:v>8</c:v>
                </c:pt>
                <c:pt idx="4163">
                  <c:v>8</c:v>
                </c:pt>
                <c:pt idx="4164">
                  <c:v>8</c:v>
                </c:pt>
                <c:pt idx="4165">
                  <c:v>8</c:v>
                </c:pt>
                <c:pt idx="4166">
                  <c:v>8</c:v>
                </c:pt>
                <c:pt idx="4167">
                  <c:v>8</c:v>
                </c:pt>
                <c:pt idx="4168">
                  <c:v>8</c:v>
                </c:pt>
                <c:pt idx="4169">
                  <c:v>8</c:v>
                </c:pt>
                <c:pt idx="4170">
                  <c:v>8</c:v>
                </c:pt>
                <c:pt idx="4171">
                  <c:v>8</c:v>
                </c:pt>
                <c:pt idx="4172">
                  <c:v>8</c:v>
                </c:pt>
                <c:pt idx="4173">
                  <c:v>8</c:v>
                </c:pt>
                <c:pt idx="4174">
                  <c:v>8</c:v>
                </c:pt>
                <c:pt idx="4175">
                  <c:v>8</c:v>
                </c:pt>
                <c:pt idx="4176">
                  <c:v>8</c:v>
                </c:pt>
                <c:pt idx="4177">
                  <c:v>8</c:v>
                </c:pt>
                <c:pt idx="4178">
                  <c:v>8</c:v>
                </c:pt>
                <c:pt idx="4179">
                  <c:v>8</c:v>
                </c:pt>
                <c:pt idx="4180">
                  <c:v>4</c:v>
                </c:pt>
                <c:pt idx="4181">
                  <c:v>4</c:v>
                </c:pt>
                <c:pt idx="4182">
                  <c:v>4</c:v>
                </c:pt>
                <c:pt idx="4183">
                  <c:v>4</c:v>
                </c:pt>
                <c:pt idx="4184">
                  <c:v>4</c:v>
                </c:pt>
                <c:pt idx="4185">
                  <c:v>4</c:v>
                </c:pt>
                <c:pt idx="4186">
                  <c:v>4</c:v>
                </c:pt>
                <c:pt idx="4187">
                  <c:v>4</c:v>
                </c:pt>
                <c:pt idx="4188">
                  <c:v>4</c:v>
                </c:pt>
                <c:pt idx="4189">
                  <c:v>4</c:v>
                </c:pt>
                <c:pt idx="4190">
                  <c:v>4</c:v>
                </c:pt>
                <c:pt idx="4191">
                  <c:v>4</c:v>
                </c:pt>
                <c:pt idx="4192">
                  <c:v>4</c:v>
                </c:pt>
                <c:pt idx="4193">
                  <c:v>4</c:v>
                </c:pt>
                <c:pt idx="4194">
                  <c:v>4</c:v>
                </c:pt>
                <c:pt idx="4195">
                  <c:v>4</c:v>
                </c:pt>
                <c:pt idx="4196">
                  <c:v>4</c:v>
                </c:pt>
                <c:pt idx="4197">
                  <c:v>4</c:v>
                </c:pt>
                <c:pt idx="4198">
                  <c:v>4</c:v>
                </c:pt>
                <c:pt idx="4199">
                  <c:v>4</c:v>
                </c:pt>
                <c:pt idx="4200">
                  <c:v>4</c:v>
                </c:pt>
                <c:pt idx="4201">
                  <c:v>4</c:v>
                </c:pt>
                <c:pt idx="4202">
                  <c:v>4</c:v>
                </c:pt>
                <c:pt idx="4203">
                  <c:v>4</c:v>
                </c:pt>
                <c:pt idx="4204">
                  <c:v>4</c:v>
                </c:pt>
                <c:pt idx="4205">
                  <c:v>4</c:v>
                </c:pt>
                <c:pt idx="4206">
                  <c:v>4</c:v>
                </c:pt>
                <c:pt idx="4207">
                  <c:v>4</c:v>
                </c:pt>
                <c:pt idx="4208">
                  <c:v>4</c:v>
                </c:pt>
                <c:pt idx="4209">
                  <c:v>4</c:v>
                </c:pt>
                <c:pt idx="4210">
                  <c:v>4</c:v>
                </c:pt>
                <c:pt idx="4211">
                  <c:v>4</c:v>
                </c:pt>
                <c:pt idx="4212">
                  <c:v>4</c:v>
                </c:pt>
                <c:pt idx="4213">
                  <c:v>4</c:v>
                </c:pt>
                <c:pt idx="4214">
                  <c:v>4</c:v>
                </c:pt>
                <c:pt idx="4215">
                  <c:v>4</c:v>
                </c:pt>
                <c:pt idx="4216">
                  <c:v>8</c:v>
                </c:pt>
                <c:pt idx="4217">
                  <c:v>8</c:v>
                </c:pt>
                <c:pt idx="4218">
                  <c:v>8</c:v>
                </c:pt>
                <c:pt idx="4219">
                  <c:v>8</c:v>
                </c:pt>
                <c:pt idx="4220">
                  <c:v>4</c:v>
                </c:pt>
                <c:pt idx="4221">
                  <c:v>4</c:v>
                </c:pt>
                <c:pt idx="4222">
                  <c:v>4</c:v>
                </c:pt>
                <c:pt idx="4223">
                  <c:v>4</c:v>
                </c:pt>
                <c:pt idx="4224">
                  <c:v>4</c:v>
                </c:pt>
                <c:pt idx="4225">
                  <c:v>4</c:v>
                </c:pt>
                <c:pt idx="4226">
                  <c:v>4</c:v>
                </c:pt>
                <c:pt idx="4227">
                  <c:v>4</c:v>
                </c:pt>
                <c:pt idx="4228">
                  <c:v>4</c:v>
                </c:pt>
                <c:pt idx="4229">
                  <c:v>4</c:v>
                </c:pt>
                <c:pt idx="4230">
                  <c:v>4</c:v>
                </c:pt>
                <c:pt idx="4231">
                  <c:v>4</c:v>
                </c:pt>
                <c:pt idx="4232">
                  <c:v>4</c:v>
                </c:pt>
                <c:pt idx="4233">
                  <c:v>4</c:v>
                </c:pt>
                <c:pt idx="4234">
                  <c:v>4</c:v>
                </c:pt>
                <c:pt idx="4235">
                  <c:v>4</c:v>
                </c:pt>
                <c:pt idx="4236">
                  <c:v>4</c:v>
                </c:pt>
                <c:pt idx="4237">
                  <c:v>4</c:v>
                </c:pt>
                <c:pt idx="4238">
                  <c:v>4</c:v>
                </c:pt>
                <c:pt idx="4239">
                  <c:v>4</c:v>
                </c:pt>
                <c:pt idx="4240">
                  <c:v>4</c:v>
                </c:pt>
                <c:pt idx="4241">
                  <c:v>4</c:v>
                </c:pt>
                <c:pt idx="4242">
                  <c:v>4</c:v>
                </c:pt>
                <c:pt idx="4243">
                  <c:v>4</c:v>
                </c:pt>
                <c:pt idx="4244">
                  <c:v>4</c:v>
                </c:pt>
                <c:pt idx="4245">
                  <c:v>4</c:v>
                </c:pt>
                <c:pt idx="4246">
                  <c:v>4</c:v>
                </c:pt>
                <c:pt idx="4247">
                  <c:v>4</c:v>
                </c:pt>
                <c:pt idx="4248">
                  <c:v>4</c:v>
                </c:pt>
                <c:pt idx="4249">
                  <c:v>4</c:v>
                </c:pt>
                <c:pt idx="4250">
                  <c:v>4</c:v>
                </c:pt>
                <c:pt idx="4251">
                  <c:v>6</c:v>
                </c:pt>
                <c:pt idx="4252">
                  <c:v>6</c:v>
                </c:pt>
                <c:pt idx="4253">
                  <c:v>6</c:v>
                </c:pt>
                <c:pt idx="4254">
                  <c:v>6</c:v>
                </c:pt>
                <c:pt idx="4255">
                  <c:v>6</c:v>
                </c:pt>
                <c:pt idx="4256">
                  <c:v>6</c:v>
                </c:pt>
                <c:pt idx="4257">
                  <c:v>6</c:v>
                </c:pt>
                <c:pt idx="4258">
                  <c:v>6</c:v>
                </c:pt>
                <c:pt idx="4259">
                  <c:v>6</c:v>
                </c:pt>
                <c:pt idx="4260">
                  <c:v>6</c:v>
                </c:pt>
                <c:pt idx="4261">
                  <c:v>6</c:v>
                </c:pt>
                <c:pt idx="4262">
                  <c:v>6</c:v>
                </c:pt>
                <c:pt idx="4263">
                  <c:v>6</c:v>
                </c:pt>
                <c:pt idx="4264">
                  <c:v>6</c:v>
                </c:pt>
                <c:pt idx="4265">
                  <c:v>6</c:v>
                </c:pt>
                <c:pt idx="4266">
                  <c:v>6</c:v>
                </c:pt>
                <c:pt idx="4267">
                  <c:v>6</c:v>
                </c:pt>
                <c:pt idx="4268">
                  <c:v>6</c:v>
                </c:pt>
                <c:pt idx="4269">
                  <c:v>6</c:v>
                </c:pt>
                <c:pt idx="4270">
                  <c:v>6</c:v>
                </c:pt>
                <c:pt idx="4271">
                  <c:v>6</c:v>
                </c:pt>
                <c:pt idx="4272">
                  <c:v>6</c:v>
                </c:pt>
                <c:pt idx="4273">
                  <c:v>6</c:v>
                </c:pt>
                <c:pt idx="4274">
                  <c:v>6</c:v>
                </c:pt>
                <c:pt idx="4275">
                  <c:v>6</c:v>
                </c:pt>
                <c:pt idx="4276">
                  <c:v>6</c:v>
                </c:pt>
                <c:pt idx="4277">
                  <c:v>6</c:v>
                </c:pt>
                <c:pt idx="4278">
                  <c:v>6</c:v>
                </c:pt>
                <c:pt idx="4279">
                  <c:v>6</c:v>
                </c:pt>
                <c:pt idx="4280">
                  <c:v>6</c:v>
                </c:pt>
                <c:pt idx="4281">
                  <c:v>4</c:v>
                </c:pt>
                <c:pt idx="4282">
                  <c:v>4</c:v>
                </c:pt>
                <c:pt idx="4283">
                  <c:v>4</c:v>
                </c:pt>
                <c:pt idx="4284">
                  <c:v>4</c:v>
                </c:pt>
                <c:pt idx="4285">
                  <c:v>4</c:v>
                </c:pt>
                <c:pt idx="4286">
                  <c:v>4</c:v>
                </c:pt>
                <c:pt idx="4287">
                  <c:v>4</c:v>
                </c:pt>
                <c:pt idx="4288">
                  <c:v>4</c:v>
                </c:pt>
                <c:pt idx="4289">
                  <c:v>4</c:v>
                </c:pt>
                <c:pt idx="4290">
                  <c:v>4</c:v>
                </c:pt>
                <c:pt idx="4291">
                  <c:v>4</c:v>
                </c:pt>
                <c:pt idx="4292">
                  <c:v>4</c:v>
                </c:pt>
                <c:pt idx="4293">
                  <c:v>4</c:v>
                </c:pt>
                <c:pt idx="4294">
                  <c:v>4</c:v>
                </c:pt>
                <c:pt idx="4295">
                  <c:v>4</c:v>
                </c:pt>
                <c:pt idx="4296">
                  <c:v>4</c:v>
                </c:pt>
                <c:pt idx="4297">
                  <c:v>4</c:v>
                </c:pt>
                <c:pt idx="4298">
                  <c:v>6</c:v>
                </c:pt>
                <c:pt idx="4299">
                  <c:v>6</c:v>
                </c:pt>
                <c:pt idx="4300">
                  <c:v>6</c:v>
                </c:pt>
                <c:pt idx="4301">
                  <c:v>6</c:v>
                </c:pt>
                <c:pt idx="4302">
                  <c:v>6</c:v>
                </c:pt>
                <c:pt idx="4303">
                  <c:v>6</c:v>
                </c:pt>
                <c:pt idx="4304">
                  <c:v>6</c:v>
                </c:pt>
                <c:pt idx="4305">
                  <c:v>6</c:v>
                </c:pt>
                <c:pt idx="4306">
                  <c:v>6</c:v>
                </c:pt>
                <c:pt idx="4307">
                  <c:v>6</c:v>
                </c:pt>
                <c:pt idx="4308">
                  <c:v>6</c:v>
                </c:pt>
                <c:pt idx="4309">
                  <c:v>6</c:v>
                </c:pt>
                <c:pt idx="4310">
                  <c:v>6</c:v>
                </c:pt>
                <c:pt idx="4311">
                  <c:v>6</c:v>
                </c:pt>
                <c:pt idx="4312">
                  <c:v>6</c:v>
                </c:pt>
                <c:pt idx="4313">
                  <c:v>6</c:v>
                </c:pt>
                <c:pt idx="4314">
                  <c:v>6</c:v>
                </c:pt>
                <c:pt idx="4315">
                  <c:v>6</c:v>
                </c:pt>
                <c:pt idx="4316">
                  <c:v>6</c:v>
                </c:pt>
                <c:pt idx="4317">
                  <c:v>6</c:v>
                </c:pt>
                <c:pt idx="4318">
                  <c:v>6</c:v>
                </c:pt>
                <c:pt idx="4319">
                  <c:v>6</c:v>
                </c:pt>
                <c:pt idx="4320">
                  <c:v>6</c:v>
                </c:pt>
                <c:pt idx="4321">
                  <c:v>6</c:v>
                </c:pt>
                <c:pt idx="4322">
                  <c:v>6</c:v>
                </c:pt>
                <c:pt idx="4323">
                  <c:v>6</c:v>
                </c:pt>
                <c:pt idx="4324">
                  <c:v>6</c:v>
                </c:pt>
                <c:pt idx="4325">
                  <c:v>6</c:v>
                </c:pt>
                <c:pt idx="4326">
                  <c:v>6</c:v>
                </c:pt>
                <c:pt idx="4327">
                  <c:v>6</c:v>
                </c:pt>
                <c:pt idx="4328">
                  <c:v>6</c:v>
                </c:pt>
                <c:pt idx="4329">
                  <c:v>6</c:v>
                </c:pt>
                <c:pt idx="4330">
                  <c:v>6</c:v>
                </c:pt>
                <c:pt idx="4331">
                  <c:v>6</c:v>
                </c:pt>
                <c:pt idx="4332">
                  <c:v>6</c:v>
                </c:pt>
                <c:pt idx="4333">
                  <c:v>6</c:v>
                </c:pt>
                <c:pt idx="4334">
                  <c:v>6</c:v>
                </c:pt>
                <c:pt idx="4335">
                  <c:v>6</c:v>
                </c:pt>
                <c:pt idx="4336">
                  <c:v>6</c:v>
                </c:pt>
                <c:pt idx="4337">
                  <c:v>6</c:v>
                </c:pt>
                <c:pt idx="4338">
                  <c:v>6</c:v>
                </c:pt>
                <c:pt idx="4339">
                  <c:v>6</c:v>
                </c:pt>
                <c:pt idx="4340">
                  <c:v>6</c:v>
                </c:pt>
                <c:pt idx="4341">
                  <c:v>6</c:v>
                </c:pt>
                <c:pt idx="4342">
                  <c:v>6</c:v>
                </c:pt>
                <c:pt idx="4343">
                  <c:v>6</c:v>
                </c:pt>
                <c:pt idx="4344">
                  <c:v>6</c:v>
                </c:pt>
                <c:pt idx="4345">
                  <c:v>6</c:v>
                </c:pt>
                <c:pt idx="4346">
                  <c:v>8</c:v>
                </c:pt>
                <c:pt idx="4347">
                  <c:v>8</c:v>
                </c:pt>
                <c:pt idx="4348">
                  <c:v>6</c:v>
                </c:pt>
                <c:pt idx="4349">
                  <c:v>6</c:v>
                </c:pt>
                <c:pt idx="4350">
                  <c:v>6</c:v>
                </c:pt>
                <c:pt idx="4351">
                  <c:v>8</c:v>
                </c:pt>
                <c:pt idx="4352">
                  <c:v>6</c:v>
                </c:pt>
                <c:pt idx="4353">
                  <c:v>8</c:v>
                </c:pt>
                <c:pt idx="4354">
                  <c:v>6</c:v>
                </c:pt>
                <c:pt idx="4355">
                  <c:v>8</c:v>
                </c:pt>
                <c:pt idx="4356">
                  <c:v>8</c:v>
                </c:pt>
                <c:pt idx="4357">
                  <c:v>6</c:v>
                </c:pt>
                <c:pt idx="4358">
                  <c:v>6</c:v>
                </c:pt>
                <c:pt idx="4359">
                  <c:v>8</c:v>
                </c:pt>
                <c:pt idx="4360">
                  <c:v>8</c:v>
                </c:pt>
                <c:pt idx="4361">
                  <c:v>6</c:v>
                </c:pt>
                <c:pt idx="4362">
                  <c:v>8</c:v>
                </c:pt>
                <c:pt idx="4363">
                  <c:v>8</c:v>
                </c:pt>
                <c:pt idx="4364">
                  <c:v>8</c:v>
                </c:pt>
                <c:pt idx="4365">
                  <c:v>6</c:v>
                </c:pt>
                <c:pt idx="4366">
                  <c:v>6</c:v>
                </c:pt>
                <c:pt idx="4367">
                  <c:v>6</c:v>
                </c:pt>
                <c:pt idx="4368">
                  <c:v>6</c:v>
                </c:pt>
                <c:pt idx="4369">
                  <c:v>6</c:v>
                </c:pt>
                <c:pt idx="4370">
                  <c:v>6</c:v>
                </c:pt>
                <c:pt idx="4371">
                  <c:v>6</c:v>
                </c:pt>
                <c:pt idx="4372">
                  <c:v>6</c:v>
                </c:pt>
                <c:pt idx="4373">
                  <c:v>6</c:v>
                </c:pt>
                <c:pt idx="4374">
                  <c:v>6</c:v>
                </c:pt>
                <c:pt idx="4375">
                  <c:v>6</c:v>
                </c:pt>
                <c:pt idx="4376">
                  <c:v>6</c:v>
                </c:pt>
                <c:pt idx="4377">
                  <c:v>6</c:v>
                </c:pt>
                <c:pt idx="4378">
                  <c:v>6</c:v>
                </c:pt>
                <c:pt idx="4379">
                  <c:v>6</c:v>
                </c:pt>
                <c:pt idx="4380">
                  <c:v>6</c:v>
                </c:pt>
                <c:pt idx="4381">
                  <c:v>6</c:v>
                </c:pt>
                <c:pt idx="4382">
                  <c:v>6</c:v>
                </c:pt>
                <c:pt idx="4383">
                  <c:v>6</c:v>
                </c:pt>
                <c:pt idx="4384">
                  <c:v>6</c:v>
                </c:pt>
                <c:pt idx="4385">
                  <c:v>6</c:v>
                </c:pt>
                <c:pt idx="4386">
                  <c:v>6</c:v>
                </c:pt>
                <c:pt idx="4387">
                  <c:v>6</c:v>
                </c:pt>
                <c:pt idx="4388">
                  <c:v>6</c:v>
                </c:pt>
                <c:pt idx="4389">
                  <c:v>6</c:v>
                </c:pt>
                <c:pt idx="4390">
                  <c:v>6</c:v>
                </c:pt>
                <c:pt idx="4391">
                  <c:v>6</c:v>
                </c:pt>
                <c:pt idx="4392">
                  <c:v>6</c:v>
                </c:pt>
                <c:pt idx="4393">
                  <c:v>6</c:v>
                </c:pt>
                <c:pt idx="4394">
                  <c:v>6</c:v>
                </c:pt>
                <c:pt idx="4395">
                  <c:v>6</c:v>
                </c:pt>
                <c:pt idx="4396">
                  <c:v>6</c:v>
                </c:pt>
                <c:pt idx="4397">
                  <c:v>6</c:v>
                </c:pt>
                <c:pt idx="4398">
                  <c:v>6</c:v>
                </c:pt>
                <c:pt idx="4399">
                  <c:v>6</c:v>
                </c:pt>
                <c:pt idx="4400">
                  <c:v>6</c:v>
                </c:pt>
                <c:pt idx="4401">
                  <c:v>6</c:v>
                </c:pt>
                <c:pt idx="4402">
                  <c:v>6</c:v>
                </c:pt>
                <c:pt idx="4403">
                  <c:v>6</c:v>
                </c:pt>
                <c:pt idx="4404">
                  <c:v>6</c:v>
                </c:pt>
                <c:pt idx="4405">
                  <c:v>6</c:v>
                </c:pt>
                <c:pt idx="4406">
                  <c:v>6</c:v>
                </c:pt>
                <c:pt idx="4407">
                  <c:v>6</c:v>
                </c:pt>
                <c:pt idx="4408">
                  <c:v>4</c:v>
                </c:pt>
                <c:pt idx="4409">
                  <c:v>6</c:v>
                </c:pt>
                <c:pt idx="4410">
                  <c:v>6</c:v>
                </c:pt>
                <c:pt idx="4411">
                  <c:v>6</c:v>
                </c:pt>
                <c:pt idx="4412">
                  <c:v>6</c:v>
                </c:pt>
                <c:pt idx="4413">
                  <c:v>4</c:v>
                </c:pt>
                <c:pt idx="4414">
                  <c:v>4</c:v>
                </c:pt>
                <c:pt idx="4415">
                  <c:v>4</c:v>
                </c:pt>
                <c:pt idx="4416">
                  <c:v>4</c:v>
                </c:pt>
                <c:pt idx="4417">
                  <c:v>4</c:v>
                </c:pt>
                <c:pt idx="4418">
                  <c:v>4</c:v>
                </c:pt>
                <c:pt idx="4419">
                  <c:v>4</c:v>
                </c:pt>
                <c:pt idx="4420">
                  <c:v>4</c:v>
                </c:pt>
                <c:pt idx="4421">
                  <c:v>4</c:v>
                </c:pt>
                <c:pt idx="4422">
                  <c:v>4</c:v>
                </c:pt>
                <c:pt idx="4423">
                  <c:v>4</c:v>
                </c:pt>
                <c:pt idx="4424">
                  <c:v>4</c:v>
                </c:pt>
                <c:pt idx="4425">
                  <c:v>4</c:v>
                </c:pt>
                <c:pt idx="4426">
                  <c:v>4</c:v>
                </c:pt>
                <c:pt idx="4427">
                  <c:v>4</c:v>
                </c:pt>
                <c:pt idx="4428">
                  <c:v>8</c:v>
                </c:pt>
                <c:pt idx="4429">
                  <c:v>6</c:v>
                </c:pt>
                <c:pt idx="4430">
                  <c:v>8</c:v>
                </c:pt>
                <c:pt idx="4431">
                  <c:v>8</c:v>
                </c:pt>
                <c:pt idx="4432">
                  <c:v>8</c:v>
                </c:pt>
                <c:pt idx="4433">
                  <c:v>8</c:v>
                </c:pt>
                <c:pt idx="4434">
                  <c:v>8</c:v>
                </c:pt>
                <c:pt idx="4435">
                  <c:v>8</c:v>
                </c:pt>
                <c:pt idx="4436">
                  <c:v>8</c:v>
                </c:pt>
                <c:pt idx="4437">
                  <c:v>8</c:v>
                </c:pt>
                <c:pt idx="4438">
                  <c:v>8</c:v>
                </c:pt>
                <c:pt idx="4439">
                  <c:v>8</c:v>
                </c:pt>
                <c:pt idx="4440">
                  <c:v>8</c:v>
                </c:pt>
                <c:pt idx="4441">
                  <c:v>8</c:v>
                </c:pt>
                <c:pt idx="4442">
                  <c:v>8</c:v>
                </c:pt>
                <c:pt idx="4443">
                  <c:v>8</c:v>
                </c:pt>
                <c:pt idx="4444">
                  <c:v>8</c:v>
                </c:pt>
                <c:pt idx="4445">
                  <c:v>8</c:v>
                </c:pt>
                <c:pt idx="4446">
                  <c:v>8</c:v>
                </c:pt>
                <c:pt idx="4447">
                  <c:v>6</c:v>
                </c:pt>
                <c:pt idx="4448">
                  <c:v>8</c:v>
                </c:pt>
                <c:pt idx="4449">
                  <c:v>6</c:v>
                </c:pt>
                <c:pt idx="4450">
                  <c:v>6</c:v>
                </c:pt>
                <c:pt idx="4451">
                  <c:v>6</c:v>
                </c:pt>
                <c:pt idx="4452">
                  <c:v>6</c:v>
                </c:pt>
                <c:pt idx="4453">
                  <c:v>6</c:v>
                </c:pt>
                <c:pt idx="4454">
                  <c:v>8</c:v>
                </c:pt>
                <c:pt idx="4455">
                  <c:v>6</c:v>
                </c:pt>
                <c:pt idx="4456">
                  <c:v>6</c:v>
                </c:pt>
                <c:pt idx="4457">
                  <c:v>6</c:v>
                </c:pt>
                <c:pt idx="4458">
                  <c:v>6</c:v>
                </c:pt>
                <c:pt idx="4459">
                  <c:v>6</c:v>
                </c:pt>
                <c:pt idx="4460">
                  <c:v>6</c:v>
                </c:pt>
                <c:pt idx="4461">
                  <c:v>8</c:v>
                </c:pt>
                <c:pt idx="4462">
                  <c:v>8</c:v>
                </c:pt>
                <c:pt idx="4463">
                  <c:v>8</c:v>
                </c:pt>
                <c:pt idx="4464">
                  <c:v>6</c:v>
                </c:pt>
                <c:pt idx="4465">
                  <c:v>8</c:v>
                </c:pt>
                <c:pt idx="4466">
                  <c:v>6</c:v>
                </c:pt>
                <c:pt idx="4467">
                  <c:v>8</c:v>
                </c:pt>
                <c:pt idx="4468">
                  <c:v>8</c:v>
                </c:pt>
                <c:pt idx="4469">
                  <c:v>8</c:v>
                </c:pt>
                <c:pt idx="4470">
                  <c:v>6</c:v>
                </c:pt>
                <c:pt idx="4471">
                  <c:v>6</c:v>
                </c:pt>
                <c:pt idx="4472">
                  <c:v>6</c:v>
                </c:pt>
                <c:pt idx="4473">
                  <c:v>6</c:v>
                </c:pt>
                <c:pt idx="4474">
                  <c:v>8</c:v>
                </c:pt>
                <c:pt idx="4475">
                  <c:v>8</c:v>
                </c:pt>
                <c:pt idx="4476">
                  <c:v>6</c:v>
                </c:pt>
                <c:pt idx="4477">
                  <c:v>6</c:v>
                </c:pt>
                <c:pt idx="4478">
                  <c:v>8</c:v>
                </c:pt>
                <c:pt idx="4479">
                  <c:v>6</c:v>
                </c:pt>
                <c:pt idx="4480">
                  <c:v>6</c:v>
                </c:pt>
                <c:pt idx="4481">
                  <c:v>8</c:v>
                </c:pt>
                <c:pt idx="4482">
                  <c:v>8</c:v>
                </c:pt>
                <c:pt idx="4483">
                  <c:v>6</c:v>
                </c:pt>
                <c:pt idx="4484">
                  <c:v>6</c:v>
                </c:pt>
                <c:pt idx="4485">
                  <c:v>6</c:v>
                </c:pt>
                <c:pt idx="4486">
                  <c:v>6</c:v>
                </c:pt>
                <c:pt idx="4487">
                  <c:v>8</c:v>
                </c:pt>
                <c:pt idx="4488">
                  <c:v>8</c:v>
                </c:pt>
                <c:pt idx="4489">
                  <c:v>6</c:v>
                </c:pt>
                <c:pt idx="4490">
                  <c:v>8</c:v>
                </c:pt>
                <c:pt idx="4491">
                  <c:v>6</c:v>
                </c:pt>
                <c:pt idx="4492">
                  <c:v>8</c:v>
                </c:pt>
                <c:pt idx="4493">
                  <c:v>6</c:v>
                </c:pt>
                <c:pt idx="4494">
                  <c:v>6</c:v>
                </c:pt>
                <c:pt idx="4495">
                  <c:v>6</c:v>
                </c:pt>
                <c:pt idx="4496">
                  <c:v>8</c:v>
                </c:pt>
                <c:pt idx="4497">
                  <c:v>6</c:v>
                </c:pt>
                <c:pt idx="4498">
                  <c:v>6</c:v>
                </c:pt>
                <c:pt idx="4499">
                  <c:v>8</c:v>
                </c:pt>
                <c:pt idx="4500">
                  <c:v>8</c:v>
                </c:pt>
                <c:pt idx="4501">
                  <c:v>6</c:v>
                </c:pt>
                <c:pt idx="4502">
                  <c:v>6</c:v>
                </c:pt>
                <c:pt idx="4503">
                  <c:v>6</c:v>
                </c:pt>
                <c:pt idx="4504">
                  <c:v>6</c:v>
                </c:pt>
                <c:pt idx="4505">
                  <c:v>8</c:v>
                </c:pt>
                <c:pt idx="4506">
                  <c:v>6</c:v>
                </c:pt>
                <c:pt idx="4507">
                  <c:v>6</c:v>
                </c:pt>
                <c:pt idx="4508">
                  <c:v>8</c:v>
                </c:pt>
                <c:pt idx="4509">
                  <c:v>6</c:v>
                </c:pt>
                <c:pt idx="4510">
                  <c:v>6</c:v>
                </c:pt>
                <c:pt idx="4511">
                  <c:v>8</c:v>
                </c:pt>
                <c:pt idx="4512">
                  <c:v>6</c:v>
                </c:pt>
                <c:pt idx="4513">
                  <c:v>6</c:v>
                </c:pt>
                <c:pt idx="4514">
                  <c:v>6</c:v>
                </c:pt>
                <c:pt idx="4515">
                  <c:v>8</c:v>
                </c:pt>
                <c:pt idx="4516">
                  <c:v>8</c:v>
                </c:pt>
                <c:pt idx="4517">
                  <c:v>8</c:v>
                </c:pt>
                <c:pt idx="4518">
                  <c:v>8</c:v>
                </c:pt>
                <c:pt idx="4519">
                  <c:v>8</c:v>
                </c:pt>
                <c:pt idx="4520">
                  <c:v>6</c:v>
                </c:pt>
                <c:pt idx="4521">
                  <c:v>6</c:v>
                </c:pt>
                <c:pt idx="4522">
                  <c:v>6</c:v>
                </c:pt>
                <c:pt idx="4523">
                  <c:v>6</c:v>
                </c:pt>
                <c:pt idx="4524">
                  <c:v>6</c:v>
                </c:pt>
                <c:pt idx="4525">
                  <c:v>6</c:v>
                </c:pt>
                <c:pt idx="4526">
                  <c:v>8</c:v>
                </c:pt>
                <c:pt idx="4527">
                  <c:v>6</c:v>
                </c:pt>
                <c:pt idx="4528">
                  <c:v>6</c:v>
                </c:pt>
                <c:pt idx="4529">
                  <c:v>6</c:v>
                </c:pt>
                <c:pt idx="4530">
                  <c:v>6</c:v>
                </c:pt>
                <c:pt idx="4531">
                  <c:v>6</c:v>
                </c:pt>
                <c:pt idx="4532">
                  <c:v>6</c:v>
                </c:pt>
                <c:pt idx="4533">
                  <c:v>6</c:v>
                </c:pt>
                <c:pt idx="4534">
                  <c:v>6</c:v>
                </c:pt>
                <c:pt idx="4535">
                  <c:v>6</c:v>
                </c:pt>
                <c:pt idx="4536">
                  <c:v>6</c:v>
                </c:pt>
                <c:pt idx="4537">
                  <c:v>6</c:v>
                </c:pt>
                <c:pt idx="4538">
                  <c:v>6</c:v>
                </c:pt>
                <c:pt idx="4539">
                  <c:v>6</c:v>
                </c:pt>
                <c:pt idx="4540">
                  <c:v>8</c:v>
                </c:pt>
                <c:pt idx="4541">
                  <c:v>8</c:v>
                </c:pt>
                <c:pt idx="4542">
                  <c:v>8</c:v>
                </c:pt>
                <c:pt idx="4543">
                  <c:v>8</c:v>
                </c:pt>
                <c:pt idx="4544">
                  <c:v>6</c:v>
                </c:pt>
                <c:pt idx="4545">
                  <c:v>6</c:v>
                </c:pt>
                <c:pt idx="4546">
                  <c:v>6</c:v>
                </c:pt>
                <c:pt idx="4547">
                  <c:v>6</c:v>
                </c:pt>
                <c:pt idx="4548">
                  <c:v>6</c:v>
                </c:pt>
                <c:pt idx="4549">
                  <c:v>8</c:v>
                </c:pt>
                <c:pt idx="4550">
                  <c:v>8</c:v>
                </c:pt>
                <c:pt idx="4551">
                  <c:v>8</c:v>
                </c:pt>
                <c:pt idx="4552">
                  <c:v>6</c:v>
                </c:pt>
                <c:pt idx="4553">
                  <c:v>6</c:v>
                </c:pt>
                <c:pt idx="4554">
                  <c:v>8</c:v>
                </c:pt>
                <c:pt idx="4555">
                  <c:v>8</c:v>
                </c:pt>
                <c:pt idx="4556">
                  <c:v>6</c:v>
                </c:pt>
                <c:pt idx="4557">
                  <c:v>6</c:v>
                </c:pt>
                <c:pt idx="4558">
                  <c:v>6</c:v>
                </c:pt>
                <c:pt idx="4559">
                  <c:v>8</c:v>
                </c:pt>
                <c:pt idx="4560">
                  <c:v>6</c:v>
                </c:pt>
                <c:pt idx="4561">
                  <c:v>6</c:v>
                </c:pt>
                <c:pt idx="4562">
                  <c:v>6</c:v>
                </c:pt>
                <c:pt idx="4563">
                  <c:v>8</c:v>
                </c:pt>
                <c:pt idx="4564">
                  <c:v>6</c:v>
                </c:pt>
                <c:pt idx="4565">
                  <c:v>8</c:v>
                </c:pt>
                <c:pt idx="4566">
                  <c:v>6</c:v>
                </c:pt>
                <c:pt idx="4567">
                  <c:v>6</c:v>
                </c:pt>
                <c:pt idx="4568">
                  <c:v>8</c:v>
                </c:pt>
                <c:pt idx="4569">
                  <c:v>8</c:v>
                </c:pt>
                <c:pt idx="4570">
                  <c:v>6</c:v>
                </c:pt>
                <c:pt idx="4571">
                  <c:v>8</c:v>
                </c:pt>
                <c:pt idx="4572">
                  <c:v>8</c:v>
                </c:pt>
                <c:pt idx="4573">
                  <c:v>8</c:v>
                </c:pt>
                <c:pt idx="4574">
                  <c:v>6</c:v>
                </c:pt>
                <c:pt idx="4575">
                  <c:v>6</c:v>
                </c:pt>
                <c:pt idx="4576">
                  <c:v>6</c:v>
                </c:pt>
                <c:pt idx="4577">
                  <c:v>6</c:v>
                </c:pt>
                <c:pt idx="4578">
                  <c:v>8</c:v>
                </c:pt>
                <c:pt idx="4579">
                  <c:v>6</c:v>
                </c:pt>
                <c:pt idx="4580">
                  <c:v>8</c:v>
                </c:pt>
                <c:pt idx="4581">
                  <c:v>6</c:v>
                </c:pt>
                <c:pt idx="4582">
                  <c:v>6</c:v>
                </c:pt>
                <c:pt idx="4583">
                  <c:v>6</c:v>
                </c:pt>
                <c:pt idx="4584">
                  <c:v>6</c:v>
                </c:pt>
                <c:pt idx="4585">
                  <c:v>6</c:v>
                </c:pt>
                <c:pt idx="4586">
                  <c:v>6</c:v>
                </c:pt>
                <c:pt idx="4587">
                  <c:v>8</c:v>
                </c:pt>
                <c:pt idx="4588">
                  <c:v>6</c:v>
                </c:pt>
                <c:pt idx="4589">
                  <c:v>6</c:v>
                </c:pt>
                <c:pt idx="4590">
                  <c:v>6</c:v>
                </c:pt>
                <c:pt idx="4591">
                  <c:v>6</c:v>
                </c:pt>
                <c:pt idx="4592">
                  <c:v>6</c:v>
                </c:pt>
                <c:pt idx="4593">
                  <c:v>6</c:v>
                </c:pt>
                <c:pt idx="4594">
                  <c:v>6</c:v>
                </c:pt>
                <c:pt idx="4595">
                  <c:v>8</c:v>
                </c:pt>
                <c:pt idx="4596">
                  <c:v>8</c:v>
                </c:pt>
                <c:pt idx="4597">
                  <c:v>8</c:v>
                </c:pt>
                <c:pt idx="4598">
                  <c:v>8</c:v>
                </c:pt>
                <c:pt idx="4599">
                  <c:v>8</c:v>
                </c:pt>
                <c:pt idx="4600">
                  <c:v>8</c:v>
                </c:pt>
                <c:pt idx="4601">
                  <c:v>8</c:v>
                </c:pt>
                <c:pt idx="4602">
                  <c:v>8</c:v>
                </c:pt>
                <c:pt idx="4603">
                  <c:v>8</c:v>
                </c:pt>
                <c:pt idx="4604">
                  <c:v>8</c:v>
                </c:pt>
                <c:pt idx="4605">
                  <c:v>8</c:v>
                </c:pt>
                <c:pt idx="4606">
                  <c:v>8</c:v>
                </c:pt>
                <c:pt idx="4607">
                  <c:v>8</c:v>
                </c:pt>
                <c:pt idx="4608">
                  <c:v>8</c:v>
                </c:pt>
                <c:pt idx="4609">
                  <c:v>8</c:v>
                </c:pt>
                <c:pt idx="4610">
                  <c:v>8</c:v>
                </c:pt>
                <c:pt idx="4611">
                  <c:v>8</c:v>
                </c:pt>
                <c:pt idx="4612">
                  <c:v>8</c:v>
                </c:pt>
                <c:pt idx="4613">
                  <c:v>8</c:v>
                </c:pt>
                <c:pt idx="4614">
                  <c:v>8</c:v>
                </c:pt>
                <c:pt idx="4615">
                  <c:v>8</c:v>
                </c:pt>
                <c:pt idx="4616">
                  <c:v>8</c:v>
                </c:pt>
                <c:pt idx="4617">
                  <c:v>8</c:v>
                </c:pt>
                <c:pt idx="4618">
                  <c:v>8</c:v>
                </c:pt>
                <c:pt idx="4619">
                  <c:v>8</c:v>
                </c:pt>
                <c:pt idx="4620">
                  <c:v>8</c:v>
                </c:pt>
                <c:pt idx="4621">
                  <c:v>8</c:v>
                </c:pt>
                <c:pt idx="4622">
                  <c:v>8</c:v>
                </c:pt>
                <c:pt idx="4623">
                  <c:v>8</c:v>
                </c:pt>
                <c:pt idx="4624">
                  <c:v>8</c:v>
                </c:pt>
                <c:pt idx="4625">
                  <c:v>8</c:v>
                </c:pt>
                <c:pt idx="4626">
                  <c:v>8</c:v>
                </c:pt>
                <c:pt idx="4627">
                  <c:v>8</c:v>
                </c:pt>
                <c:pt idx="4628">
                  <c:v>8</c:v>
                </c:pt>
                <c:pt idx="4629">
                  <c:v>8</c:v>
                </c:pt>
                <c:pt idx="4630">
                  <c:v>8</c:v>
                </c:pt>
                <c:pt idx="4631">
                  <c:v>8</c:v>
                </c:pt>
                <c:pt idx="4632">
                  <c:v>8</c:v>
                </c:pt>
                <c:pt idx="4633">
                  <c:v>8</c:v>
                </c:pt>
                <c:pt idx="4634">
                  <c:v>8</c:v>
                </c:pt>
                <c:pt idx="4635">
                  <c:v>8</c:v>
                </c:pt>
                <c:pt idx="4636">
                  <c:v>8</c:v>
                </c:pt>
                <c:pt idx="4637">
                  <c:v>8</c:v>
                </c:pt>
                <c:pt idx="4638">
                  <c:v>8</c:v>
                </c:pt>
                <c:pt idx="4639">
                  <c:v>8</c:v>
                </c:pt>
                <c:pt idx="4640">
                  <c:v>8</c:v>
                </c:pt>
                <c:pt idx="4641">
                  <c:v>8</c:v>
                </c:pt>
                <c:pt idx="4642">
                  <c:v>8</c:v>
                </c:pt>
                <c:pt idx="4643">
                  <c:v>8</c:v>
                </c:pt>
                <c:pt idx="4644">
                  <c:v>12</c:v>
                </c:pt>
                <c:pt idx="4645">
                  <c:v>12</c:v>
                </c:pt>
                <c:pt idx="4646">
                  <c:v>12</c:v>
                </c:pt>
                <c:pt idx="4647">
                  <c:v>8</c:v>
                </c:pt>
                <c:pt idx="4648">
                  <c:v>8</c:v>
                </c:pt>
                <c:pt idx="4649">
                  <c:v>8</c:v>
                </c:pt>
                <c:pt idx="4650">
                  <c:v>8</c:v>
                </c:pt>
                <c:pt idx="4651">
                  <c:v>8</c:v>
                </c:pt>
                <c:pt idx="4652">
                  <c:v>8</c:v>
                </c:pt>
                <c:pt idx="4653">
                  <c:v>8</c:v>
                </c:pt>
                <c:pt idx="4654">
                  <c:v>8</c:v>
                </c:pt>
                <c:pt idx="4655">
                  <c:v>8</c:v>
                </c:pt>
                <c:pt idx="4656">
                  <c:v>8</c:v>
                </c:pt>
                <c:pt idx="4657">
                  <c:v>8</c:v>
                </c:pt>
                <c:pt idx="4658">
                  <c:v>8</c:v>
                </c:pt>
                <c:pt idx="4659">
                  <c:v>8</c:v>
                </c:pt>
                <c:pt idx="4660">
                  <c:v>4</c:v>
                </c:pt>
                <c:pt idx="4661">
                  <c:v>4</c:v>
                </c:pt>
                <c:pt idx="4662">
                  <c:v>4</c:v>
                </c:pt>
                <c:pt idx="4663">
                  <c:v>4</c:v>
                </c:pt>
                <c:pt idx="4664">
                  <c:v>4</c:v>
                </c:pt>
                <c:pt idx="4665">
                  <c:v>4</c:v>
                </c:pt>
                <c:pt idx="4666">
                  <c:v>12</c:v>
                </c:pt>
                <c:pt idx="4667">
                  <c:v>12</c:v>
                </c:pt>
                <c:pt idx="4668">
                  <c:v>12</c:v>
                </c:pt>
                <c:pt idx="4669">
                  <c:v>4</c:v>
                </c:pt>
                <c:pt idx="4670">
                  <c:v>4</c:v>
                </c:pt>
                <c:pt idx="4671">
                  <c:v>4</c:v>
                </c:pt>
                <c:pt idx="4672">
                  <c:v>4</c:v>
                </c:pt>
                <c:pt idx="4673">
                  <c:v>4</c:v>
                </c:pt>
                <c:pt idx="4674">
                  <c:v>4</c:v>
                </c:pt>
                <c:pt idx="4675">
                  <c:v>4</c:v>
                </c:pt>
                <c:pt idx="4676">
                  <c:v>4</c:v>
                </c:pt>
                <c:pt idx="4677">
                  <c:v>4</c:v>
                </c:pt>
                <c:pt idx="4678">
                  <c:v>4</c:v>
                </c:pt>
                <c:pt idx="4679">
                  <c:v>4</c:v>
                </c:pt>
                <c:pt idx="4680">
                  <c:v>4</c:v>
                </c:pt>
                <c:pt idx="4681">
                  <c:v>4</c:v>
                </c:pt>
                <c:pt idx="4682">
                  <c:v>4</c:v>
                </c:pt>
                <c:pt idx="4683">
                  <c:v>4</c:v>
                </c:pt>
                <c:pt idx="4684">
                  <c:v>4</c:v>
                </c:pt>
                <c:pt idx="4685">
                  <c:v>4</c:v>
                </c:pt>
                <c:pt idx="4686">
                  <c:v>4</c:v>
                </c:pt>
                <c:pt idx="4687">
                  <c:v>4</c:v>
                </c:pt>
                <c:pt idx="4688">
                  <c:v>4</c:v>
                </c:pt>
                <c:pt idx="4689">
                  <c:v>4</c:v>
                </c:pt>
                <c:pt idx="4690">
                  <c:v>6</c:v>
                </c:pt>
                <c:pt idx="4691">
                  <c:v>8</c:v>
                </c:pt>
                <c:pt idx="4692">
                  <c:v>8</c:v>
                </c:pt>
                <c:pt idx="4693">
                  <c:v>8</c:v>
                </c:pt>
                <c:pt idx="4694">
                  <c:v>6</c:v>
                </c:pt>
                <c:pt idx="4695">
                  <c:v>8</c:v>
                </c:pt>
                <c:pt idx="4696">
                  <c:v>6</c:v>
                </c:pt>
                <c:pt idx="4697">
                  <c:v>8</c:v>
                </c:pt>
                <c:pt idx="4698">
                  <c:v>6</c:v>
                </c:pt>
                <c:pt idx="4699">
                  <c:v>8</c:v>
                </c:pt>
                <c:pt idx="4700">
                  <c:v>8</c:v>
                </c:pt>
                <c:pt idx="4701">
                  <c:v>8</c:v>
                </c:pt>
                <c:pt idx="4702">
                  <c:v>8</c:v>
                </c:pt>
                <c:pt idx="4703">
                  <c:v>6</c:v>
                </c:pt>
                <c:pt idx="4704">
                  <c:v>6</c:v>
                </c:pt>
                <c:pt idx="4705">
                  <c:v>0</c:v>
                </c:pt>
                <c:pt idx="4706">
                  <c:v>0</c:v>
                </c:pt>
                <c:pt idx="4707">
                  <c:v>4</c:v>
                </c:pt>
                <c:pt idx="4708">
                  <c:v>4</c:v>
                </c:pt>
                <c:pt idx="4709">
                  <c:v>4</c:v>
                </c:pt>
                <c:pt idx="4710">
                  <c:v>4</c:v>
                </c:pt>
                <c:pt idx="4711">
                  <c:v>4</c:v>
                </c:pt>
                <c:pt idx="4712">
                  <c:v>4</c:v>
                </c:pt>
                <c:pt idx="4713">
                  <c:v>4</c:v>
                </c:pt>
                <c:pt idx="4714">
                  <c:v>4</c:v>
                </c:pt>
                <c:pt idx="4715">
                  <c:v>4</c:v>
                </c:pt>
                <c:pt idx="4716">
                  <c:v>4</c:v>
                </c:pt>
                <c:pt idx="4717">
                  <c:v>4</c:v>
                </c:pt>
                <c:pt idx="4718">
                  <c:v>4</c:v>
                </c:pt>
                <c:pt idx="4719">
                  <c:v>4</c:v>
                </c:pt>
                <c:pt idx="4720">
                  <c:v>4</c:v>
                </c:pt>
                <c:pt idx="4721">
                  <c:v>4</c:v>
                </c:pt>
                <c:pt idx="4722">
                  <c:v>4</c:v>
                </c:pt>
                <c:pt idx="4723">
                  <c:v>4</c:v>
                </c:pt>
                <c:pt idx="4724">
                  <c:v>4</c:v>
                </c:pt>
                <c:pt idx="4725">
                  <c:v>6</c:v>
                </c:pt>
                <c:pt idx="4726">
                  <c:v>6</c:v>
                </c:pt>
                <c:pt idx="4727">
                  <c:v>6</c:v>
                </c:pt>
                <c:pt idx="4728">
                  <c:v>6</c:v>
                </c:pt>
                <c:pt idx="4729">
                  <c:v>6</c:v>
                </c:pt>
                <c:pt idx="4730">
                  <c:v>6</c:v>
                </c:pt>
                <c:pt idx="4731">
                  <c:v>6</c:v>
                </c:pt>
                <c:pt idx="4732">
                  <c:v>6</c:v>
                </c:pt>
                <c:pt idx="4733">
                  <c:v>6</c:v>
                </c:pt>
                <c:pt idx="4734">
                  <c:v>6</c:v>
                </c:pt>
                <c:pt idx="4735">
                  <c:v>6</c:v>
                </c:pt>
                <c:pt idx="4736">
                  <c:v>6</c:v>
                </c:pt>
                <c:pt idx="4737">
                  <c:v>6</c:v>
                </c:pt>
                <c:pt idx="4738">
                  <c:v>6</c:v>
                </c:pt>
                <c:pt idx="4739">
                  <c:v>6</c:v>
                </c:pt>
                <c:pt idx="4740">
                  <c:v>6</c:v>
                </c:pt>
                <c:pt idx="4741">
                  <c:v>6</c:v>
                </c:pt>
                <c:pt idx="4742">
                  <c:v>6</c:v>
                </c:pt>
                <c:pt idx="4743">
                  <c:v>6</c:v>
                </c:pt>
                <c:pt idx="4744">
                  <c:v>6</c:v>
                </c:pt>
                <c:pt idx="4745">
                  <c:v>6</c:v>
                </c:pt>
                <c:pt idx="4746">
                  <c:v>6</c:v>
                </c:pt>
                <c:pt idx="4747">
                  <c:v>6</c:v>
                </c:pt>
                <c:pt idx="4748">
                  <c:v>6</c:v>
                </c:pt>
                <c:pt idx="4749">
                  <c:v>6</c:v>
                </c:pt>
                <c:pt idx="4750">
                  <c:v>8</c:v>
                </c:pt>
                <c:pt idx="4751">
                  <c:v>8</c:v>
                </c:pt>
                <c:pt idx="4752">
                  <c:v>8</c:v>
                </c:pt>
                <c:pt idx="4753">
                  <c:v>6</c:v>
                </c:pt>
                <c:pt idx="4754">
                  <c:v>6</c:v>
                </c:pt>
                <c:pt idx="4755">
                  <c:v>6</c:v>
                </c:pt>
                <c:pt idx="4756">
                  <c:v>6</c:v>
                </c:pt>
                <c:pt idx="4757">
                  <c:v>6</c:v>
                </c:pt>
                <c:pt idx="4758">
                  <c:v>6</c:v>
                </c:pt>
                <c:pt idx="4759">
                  <c:v>6</c:v>
                </c:pt>
                <c:pt idx="4760">
                  <c:v>6</c:v>
                </c:pt>
                <c:pt idx="4761">
                  <c:v>6</c:v>
                </c:pt>
                <c:pt idx="4762">
                  <c:v>6</c:v>
                </c:pt>
                <c:pt idx="4763">
                  <c:v>6</c:v>
                </c:pt>
                <c:pt idx="4764">
                  <c:v>6</c:v>
                </c:pt>
                <c:pt idx="4765">
                  <c:v>6</c:v>
                </c:pt>
                <c:pt idx="4766">
                  <c:v>6</c:v>
                </c:pt>
                <c:pt idx="4767">
                  <c:v>6</c:v>
                </c:pt>
                <c:pt idx="4768">
                  <c:v>6</c:v>
                </c:pt>
                <c:pt idx="4769">
                  <c:v>6</c:v>
                </c:pt>
                <c:pt idx="4770">
                  <c:v>6</c:v>
                </c:pt>
                <c:pt idx="4771">
                  <c:v>12</c:v>
                </c:pt>
                <c:pt idx="4772">
                  <c:v>12</c:v>
                </c:pt>
                <c:pt idx="4773">
                  <c:v>8</c:v>
                </c:pt>
                <c:pt idx="4774">
                  <c:v>8</c:v>
                </c:pt>
                <c:pt idx="4775">
                  <c:v>12</c:v>
                </c:pt>
                <c:pt idx="4776">
                  <c:v>4</c:v>
                </c:pt>
                <c:pt idx="4777">
                  <c:v>4</c:v>
                </c:pt>
                <c:pt idx="4778">
                  <c:v>4</c:v>
                </c:pt>
                <c:pt idx="4779">
                  <c:v>4</c:v>
                </c:pt>
                <c:pt idx="4780">
                  <c:v>4</c:v>
                </c:pt>
                <c:pt idx="4781">
                  <c:v>4</c:v>
                </c:pt>
                <c:pt idx="4782">
                  <c:v>4</c:v>
                </c:pt>
                <c:pt idx="4783">
                  <c:v>4</c:v>
                </c:pt>
                <c:pt idx="4784">
                  <c:v>4</c:v>
                </c:pt>
                <c:pt idx="4785">
                  <c:v>0</c:v>
                </c:pt>
                <c:pt idx="4786">
                  <c:v>4</c:v>
                </c:pt>
                <c:pt idx="4787">
                  <c:v>4</c:v>
                </c:pt>
                <c:pt idx="4788">
                  <c:v>4</c:v>
                </c:pt>
                <c:pt idx="4789">
                  <c:v>0</c:v>
                </c:pt>
                <c:pt idx="4790">
                  <c:v>4</c:v>
                </c:pt>
                <c:pt idx="4791">
                  <c:v>4</c:v>
                </c:pt>
                <c:pt idx="4792">
                  <c:v>4</c:v>
                </c:pt>
                <c:pt idx="4793">
                  <c:v>3</c:v>
                </c:pt>
                <c:pt idx="4794">
                  <c:v>4</c:v>
                </c:pt>
                <c:pt idx="4795">
                  <c:v>4</c:v>
                </c:pt>
                <c:pt idx="4796">
                  <c:v>4</c:v>
                </c:pt>
                <c:pt idx="4797">
                  <c:v>4</c:v>
                </c:pt>
                <c:pt idx="4798">
                  <c:v>0</c:v>
                </c:pt>
                <c:pt idx="4799">
                  <c:v>4</c:v>
                </c:pt>
                <c:pt idx="4800">
                  <c:v>4</c:v>
                </c:pt>
                <c:pt idx="4801">
                  <c:v>4</c:v>
                </c:pt>
                <c:pt idx="4802">
                  <c:v>4</c:v>
                </c:pt>
                <c:pt idx="4803">
                  <c:v>4</c:v>
                </c:pt>
                <c:pt idx="4804">
                  <c:v>4</c:v>
                </c:pt>
                <c:pt idx="4805">
                  <c:v>4</c:v>
                </c:pt>
                <c:pt idx="4806">
                  <c:v>4</c:v>
                </c:pt>
                <c:pt idx="4807">
                  <c:v>4</c:v>
                </c:pt>
                <c:pt idx="4808">
                  <c:v>4</c:v>
                </c:pt>
                <c:pt idx="4809">
                  <c:v>4</c:v>
                </c:pt>
                <c:pt idx="4810">
                  <c:v>4</c:v>
                </c:pt>
                <c:pt idx="4811">
                  <c:v>4</c:v>
                </c:pt>
                <c:pt idx="4812">
                  <c:v>4</c:v>
                </c:pt>
                <c:pt idx="4813">
                  <c:v>4</c:v>
                </c:pt>
                <c:pt idx="4814">
                  <c:v>4</c:v>
                </c:pt>
                <c:pt idx="4815">
                  <c:v>4</c:v>
                </c:pt>
                <c:pt idx="4816">
                  <c:v>4</c:v>
                </c:pt>
                <c:pt idx="4817">
                  <c:v>4</c:v>
                </c:pt>
                <c:pt idx="4818">
                  <c:v>4</c:v>
                </c:pt>
                <c:pt idx="4819">
                  <c:v>4</c:v>
                </c:pt>
                <c:pt idx="4820">
                  <c:v>4</c:v>
                </c:pt>
                <c:pt idx="4821">
                  <c:v>4</c:v>
                </c:pt>
                <c:pt idx="4822">
                  <c:v>4</c:v>
                </c:pt>
                <c:pt idx="4823">
                  <c:v>4</c:v>
                </c:pt>
                <c:pt idx="4824">
                  <c:v>4</c:v>
                </c:pt>
                <c:pt idx="4825">
                  <c:v>4</c:v>
                </c:pt>
                <c:pt idx="4826">
                  <c:v>4</c:v>
                </c:pt>
                <c:pt idx="4827">
                  <c:v>4</c:v>
                </c:pt>
                <c:pt idx="4828">
                  <c:v>4</c:v>
                </c:pt>
                <c:pt idx="4829">
                  <c:v>4</c:v>
                </c:pt>
                <c:pt idx="4830">
                  <c:v>4</c:v>
                </c:pt>
                <c:pt idx="4831">
                  <c:v>4</c:v>
                </c:pt>
                <c:pt idx="4832">
                  <c:v>4</c:v>
                </c:pt>
                <c:pt idx="4833">
                  <c:v>4</c:v>
                </c:pt>
                <c:pt idx="4834">
                  <c:v>4</c:v>
                </c:pt>
                <c:pt idx="4835">
                  <c:v>4</c:v>
                </c:pt>
                <c:pt idx="4836">
                  <c:v>4</c:v>
                </c:pt>
                <c:pt idx="4837">
                  <c:v>4</c:v>
                </c:pt>
                <c:pt idx="4838">
                  <c:v>4</c:v>
                </c:pt>
                <c:pt idx="4839">
                  <c:v>4</c:v>
                </c:pt>
                <c:pt idx="4840">
                  <c:v>4</c:v>
                </c:pt>
                <c:pt idx="4841">
                  <c:v>4</c:v>
                </c:pt>
                <c:pt idx="4842">
                  <c:v>4</c:v>
                </c:pt>
                <c:pt idx="4843">
                  <c:v>4</c:v>
                </c:pt>
                <c:pt idx="4844">
                  <c:v>4</c:v>
                </c:pt>
                <c:pt idx="4845">
                  <c:v>4</c:v>
                </c:pt>
                <c:pt idx="4846">
                  <c:v>4</c:v>
                </c:pt>
                <c:pt idx="4847">
                  <c:v>4</c:v>
                </c:pt>
                <c:pt idx="4848">
                  <c:v>4</c:v>
                </c:pt>
                <c:pt idx="4849">
                  <c:v>4</c:v>
                </c:pt>
                <c:pt idx="4850">
                  <c:v>4</c:v>
                </c:pt>
                <c:pt idx="4851">
                  <c:v>4</c:v>
                </c:pt>
                <c:pt idx="4852">
                  <c:v>4</c:v>
                </c:pt>
                <c:pt idx="4853">
                  <c:v>4</c:v>
                </c:pt>
                <c:pt idx="4854">
                  <c:v>4</c:v>
                </c:pt>
                <c:pt idx="4855">
                  <c:v>4</c:v>
                </c:pt>
                <c:pt idx="4856">
                  <c:v>4</c:v>
                </c:pt>
                <c:pt idx="4857">
                  <c:v>4</c:v>
                </c:pt>
                <c:pt idx="4858">
                  <c:v>4</c:v>
                </c:pt>
                <c:pt idx="4859">
                  <c:v>4</c:v>
                </c:pt>
                <c:pt idx="4860">
                  <c:v>4</c:v>
                </c:pt>
                <c:pt idx="4861">
                  <c:v>4</c:v>
                </c:pt>
                <c:pt idx="4862">
                  <c:v>4</c:v>
                </c:pt>
                <c:pt idx="4863">
                  <c:v>4</c:v>
                </c:pt>
                <c:pt idx="4864">
                  <c:v>4</c:v>
                </c:pt>
                <c:pt idx="4865">
                  <c:v>4</c:v>
                </c:pt>
                <c:pt idx="4866">
                  <c:v>4</c:v>
                </c:pt>
                <c:pt idx="4867">
                  <c:v>4</c:v>
                </c:pt>
                <c:pt idx="4868">
                  <c:v>4</c:v>
                </c:pt>
                <c:pt idx="4869">
                  <c:v>4</c:v>
                </c:pt>
                <c:pt idx="4870">
                  <c:v>4</c:v>
                </c:pt>
                <c:pt idx="4871">
                  <c:v>4</c:v>
                </c:pt>
                <c:pt idx="4872">
                  <c:v>4</c:v>
                </c:pt>
                <c:pt idx="4873">
                  <c:v>4</c:v>
                </c:pt>
                <c:pt idx="4874">
                  <c:v>4</c:v>
                </c:pt>
                <c:pt idx="4875">
                  <c:v>4</c:v>
                </c:pt>
                <c:pt idx="4876">
                  <c:v>4</c:v>
                </c:pt>
                <c:pt idx="4877">
                  <c:v>4</c:v>
                </c:pt>
                <c:pt idx="4878">
                  <c:v>4</c:v>
                </c:pt>
                <c:pt idx="4879">
                  <c:v>4</c:v>
                </c:pt>
                <c:pt idx="4880">
                  <c:v>4</c:v>
                </c:pt>
                <c:pt idx="4881">
                  <c:v>4</c:v>
                </c:pt>
                <c:pt idx="4882">
                  <c:v>4</c:v>
                </c:pt>
                <c:pt idx="4883">
                  <c:v>4</c:v>
                </c:pt>
                <c:pt idx="4884">
                  <c:v>4</c:v>
                </c:pt>
                <c:pt idx="4885">
                  <c:v>4</c:v>
                </c:pt>
                <c:pt idx="4886">
                  <c:v>4</c:v>
                </c:pt>
                <c:pt idx="4887">
                  <c:v>4</c:v>
                </c:pt>
                <c:pt idx="4888">
                  <c:v>4</c:v>
                </c:pt>
                <c:pt idx="4889">
                  <c:v>4</c:v>
                </c:pt>
                <c:pt idx="4890">
                  <c:v>4</c:v>
                </c:pt>
                <c:pt idx="4891">
                  <c:v>4</c:v>
                </c:pt>
                <c:pt idx="4892">
                  <c:v>4</c:v>
                </c:pt>
                <c:pt idx="4893">
                  <c:v>4</c:v>
                </c:pt>
                <c:pt idx="4894">
                  <c:v>4</c:v>
                </c:pt>
                <c:pt idx="4895">
                  <c:v>4</c:v>
                </c:pt>
                <c:pt idx="4896">
                  <c:v>4</c:v>
                </c:pt>
                <c:pt idx="4897">
                  <c:v>4</c:v>
                </c:pt>
                <c:pt idx="4898">
                  <c:v>4</c:v>
                </c:pt>
                <c:pt idx="4899">
                  <c:v>4</c:v>
                </c:pt>
                <c:pt idx="4900">
                  <c:v>4</c:v>
                </c:pt>
                <c:pt idx="4901">
                  <c:v>4</c:v>
                </c:pt>
                <c:pt idx="4902">
                  <c:v>4</c:v>
                </c:pt>
                <c:pt idx="4903">
                  <c:v>4</c:v>
                </c:pt>
                <c:pt idx="4904">
                  <c:v>4</c:v>
                </c:pt>
                <c:pt idx="4905">
                  <c:v>6</c:v>
                </c:pt>
                <c:pt idx="4906">
                  <c:v>6</c:v>
                </c:pt>
                <c:pt idx="4907">
                  <c:v>6</c:v>
                </c:pt>
                <c:pt idx="4908">
                  <c:v>6</c:v>
                </c:pt>
                <c:pt idx="4909">
                  <c:v>6</c:v>
                </c:pt>
                <c:pt idx="4910">
                  <c:v>6</c:v>
                </c:pt>
                <c:pt idx="4911">
                  <c:v>6</c:v>
                </c:pt>
                <c:pt idx="4912">
                  <c:v>6</c:v>
                </c:pt>
                <c:pt idx="4913">
                  <c:v>6</c:v>
                </c:pt>
                <c:pt idx="4914">
                  <c:v>6</c:v>
                </c:pt>
                <c:pt idx="4915">
                  <c:v>6</c:v>
                </c:pt>
                <c:pt idx="4916">
                  <c:v>6</c:v>
                </c:pt>
                <c:pt idx="4917">
                  <c:v>6</c:v>
                </c:pt>
                <c:pt idx="4918">
                  <c:v>6</c:v>
                </c:pt>
                <c:pt idx="4919">
                  <c:v>6</c:v>
                </c:pt>
                <c:pt idx="4920">
                  <c:v>6</c:v>
                </c:pt>
                <c:pt idx="4921">
                  <c:v>6</c:v>
                </c:pt>
                <c:pt idx="4922">
                  <c:v>6</c:v>
                </c:pt>
                <c:pt idx="4923">
                  <c:v>6</c:v>
                </c:pt>
                <c:pt idx="4924">
                  <c:v>6</c:v>
                </c:pt>
                <c:pt idx="4925">
                  <c:v>6</c:v>
                </c:pt>
                <c:pt idx="4926">
                  <c:v>6</c:v>
                </c:pt>
                <c:pt idx="4927">
                  <c:v>6</c:v>
                </c:pt>
                <c:pt idx="4928">
                  <c:v>6</c:v>
                </c:pt>
                <c:pt idx="4929">
                  <c:v>6</c:v>
                </c:pt>
                <c:pt idx="4930">
                  <c:v>6</c:v>
                </c:pt>
                <c:pt idx="4931">
                  <c:v>6</c:v>
                </c:pt>
                <c:pt idx="4932">
                  <c:v>6</c:v>
                </c:pt>
                <c:pt idx="4933">
                  <c:v>6</c:v>
                </c:pt>
                <c:pt idx="4934">
                  <c:v>6</c:v>
                </c:pt>
                <c:pt idx="4935">
                  <c:v>6</c:v>
                </c:pt>
                <c:pt idx="4936">
                  <c:v>6</c:v>
                </c:pt>
                <c:pt idx="4937">
                  <c:v>6</c:v>
                </c:pt>
                <c:pt idx="4938">
                  <c:v>6</c:v>
                </c:pt>
                <c:pt idx="4939">
                  <c:v>6</c:v>
                </c:pt>
                <c:pt idx="4940">
                  <c:v>6</c:v>
                </c:pt>
                <c:pt idx="4941">
                  <c:v>6</c:v>
                </c:pt>
                <c:pt idx="4942">
                  <c:v>6</c:v>
                </c:pt>
                <c:pt idx="4943">
                  <c:v>6</c:v>
                </c:pt>
                <c:pt idx="4944">
                  <c:v>6</c:v>
                </c:pt>
                <c:pt idx="4945">
                  <c:v>4</c:v>
                </c:pt>
                <c:pt idx="4946">
                  <c:v>6</c:v>
                </c:pt>
                <c:pt idx="4947">
                  <c:v>6</c:v>
                </c:pt>
                <c:pt idx="4948">
                  <c:v>6</c:v>
                </c:pt>
                <c:pt idx="4949">
                  <c:v>6</c:v>
                </c:pt>
                <c:pt idx="4950">
                  <c:v>6</c:v>
                </c:pt>
                <c:pt idx="4951">
                  <c:v>6</c:v>
                </c:pt>
                <c:pt idx="4952">
                  <c:v>4</c:v>
                </c:pt>
                <c:pt idx="4953">
                  <c:v>6</c:v>
                </c:pt>
                <c:pt idx="4954">
                  <c:v>4</c:v>
                </c:pt>
                <c:pt idx="4955">
                  <c:v>6</c:v>
                </c:pt>
                <c:pt idx="4956">
                  <c:v>6</c:v>
                </c:pt>
                <c:pt idx="4957">
                  <c:v>6</c:v>
                </c:pt>
                <c:pt idx="4958">
                  <c:v>6</c:v>
                </c:pt>
                <c:pt idx="4959">
                  <c:v>4</c:v>
                </c:pt>
                <c:pt idx="4960">
                  <c:v>6</c:v>
                </c:pt>
                <c:pt idx="4961">
                  <c:v>6</c:v>
                </c:pt>
                <c:pt idx="4962">
                  <c:v>6</c:v>
                </c:pt>
                <c:pt idx="4963">
                  <c:v>6</c:v>
                </c:pt>
                <c:pt idx="4964">
                  <c:v>6</c:v>
                </c:pt>
                <c:pt idx="4965">
                  <c:v>6</c:v>
                </c:pt>
                <c:pt idx="4966">
                  <c:v>6</c:v>
                </c:pt>
                <c:pt idx="4967">
                  <c:v>6</c:v>
                </c:pt>
                <c:pt idx="4968">
                  <c:v>6</c:v>
                </c:pt>
                <c:pt idx="4969">
                  <c:v>6</c:v>
                </c:pt>
                <c:pt idx="4970">
                  <c:v>6</c:v>
                </c:pt>
                <c:pt idx="4971">
                  <c:v>6</c:v>
                </c:pt>
                <c:pt idx="4972">
                  <c:v>6</c:v>
                </c:pt>
                <c:pt idx="4973">
                  <c:v>6</c:v>
                </c:pt>
                <c:pt idx="4974">
                  <c:v>6</c:v>
                </c:pt>
                <c:pt idx="4975">
                  <c:v>6</c:v>
                </c:pt>
                <c:pt idx="4976">
                  <c:v>6</c:v>
                </c:pt>
                <c:pt idx="4977">
                  <c:v>6</c:v>
                </c:pt>
                <c:pt idx="4978">
                  <c:v>6</c:v>
                </c:pt>
                <c:pt idx="4979">
                  <c:v>6</c:v>
                </c:pt>
                <c:pt idx="4980">
                  <c:v>6</c:v>
                </c:pt>
                <c:pt idx="4981">
                  <c:v>6</c:v>
                </c:pt>
                <c:pt idx="4982">
                  <c:v>6</c:v>
                </c:pt>
                <c:pt idx="4983">
                  <c:v>6</c:v>
                </c:pt>
                <c:pt idx="4984">
                  <c:v>6</c:v>
                </c:pt>
                <c:pt idx="4985">
                  <c:v>6</c:v>
                </c:pt>
                <c:pt idx="4986">
                  <c:v>6</c:v>
                </c:pt>
                <c:pt idx="4987">
                  <c:v>6</c:v>
                </c:pt>
                <c:pt idx="4988">
                  <c:v>6</c:v>
                </c:pt>
                <c:pt idx="4989">
                  <c:v>6</c:v>
                </c:pt>
                <c:pt idx="4990">
                  <c:v>4</c:v>
                </c:pt>
                <c:pt idx="4991">
                  <c:v>4</c:v>
                </c:pt>
                <c:pt idx="4992">
                  <c:v>6</c:v>
                </c:pt>
                <c:pt idx="4993">
                  <c:v>6</c:v>
                </c:pt>
                <c:pt idx="4994">
                  <c:v>6</c:v>
                </c:pt>
                <c:pt idx="4995">
                  <c:v>6</c:v>
                </c:pt>
                <c:pt idx="4996">
                  <c:v>4</c:v>
                </c:pt>
                <c:pt idx="4997">
                  <c:v>4</c:v>
                </c:pt>
                <c:pt idx="4998">
                  <c:v>6</c:v>
                </c:pt>
                <c:pt idx="4999">
                  <c:v>6</c:v>
                </c:pt>
                <c:pt idx="5000">
                  <c:v>6</c:v>
                </c:pt>
                <c:pt idx="5001">
                  <c:v>6</c:v>
                </c:pt>
                <c:pt idx="5002">
                  <c:v>6</c:v>
                </c:pt>
                <c:pt idx="5003">
                  <c:v>6</c:v>
                </c:pt>
                <c:pt idx="5004">
                  <c:v>4</c:v>
                </c:pt>
                <c:pt idx="5005">
                  <c:v>4</c:v>
                </c:pt>
                <c:pt idx="5006">
                  <c:v>6</c:v>
                </c:pt>
                <c:pt idx="5007">
                  <c:v>6</c:v>
                </c:pt>
                <c:pt idx="5008">
                  <c:v>6</c:v>
                </c:pt>
                <c:pt idx="5009">
                  <c:v>6</c:v>
                </c:pt>
                <c:pt idx="5010">
                  <c:v>6</c:v>
                </c:pt>
                <c:pt idx="5011">
                  <c:v>4</c:v>
                </c:pt>
                <c:pt idx="5012">
                  <c:v>6</c:v>
                </c:pt>
                <c:pt idx="5013">
                  <c:v>6</c:v>
                </c:pt>
                <c:pt idx="5014">
                  <c:v>6</c:v>
                </c:pt>
                <c:pt idx="5015">
                  <c:v>6</c:v>
                </c:pt>
                <c:pt idx="5016">
                  <c:v>6</c:v>
                </c:pt>
                <c:pt idx="5017">
                  <c:v>6</c:v>
                </c:pt>
                <c:pt idx="5018">
                  <c:v>6</c:v>
                </c:pt>
                <c:pt idx="5019">
                  <c:v>4</c:v>
                </c:pt>
                <c:pt idx="5020">
                  <c:v>4</c:v>
                </c:pt>
                <c:pt idx="5021">
                  <c:v>4</c:v>
                </c:pt>
                <c:pt idx="5022">
                  <c:v>4</c:v>
                </c:pt>
                <c:pt idx="5023">
                  <c:v>4</c:v>
                </c:pt>
                <c:pt idx="5024">
                  <c:v>4</c:v>
                </c:pt>
                <c:pt idx="5025">
                  <c:v>4</c:v>
                </c:pt>
                <c:pt idx="5026">
                  <c:v>4</c:v>
                </c:pt>
                <c:pt idx="5027">
                  <c:v>4</c:v>
                </c:pt>
                <c:pt idx="5028">
                  <c:v>4</c:v>
                </c:pt>
                <c:pt idx="5029">
                  <c:v>4</c:v>
                </c:pt>
                <c:pt idx="5030">
                  <c:v>4</c:v>
                </c:pt>
                <c:pt idx="5031">
                  <c:v>4</c:v>
                </c:pt>
                <c:pt idx="5032">
                  <c:v>4</c:v>
                </c:pt>
                <c:pt idx="5033">
                  <c:v>4</c:v>
                </c:pt>
                <c:pt idx="5034">
                  <c:v>4</c:v>
                </c:pt>
                <c:pt idx="5035">
                  <c:v>4</c:v>
                </c:pt>
                <c:pt idx="5036">
                  <c:v>4</c:v>
                </c:pt>
                <c:pt idx="5037">
                  <c:v>4</c:v>
                </c:pt>
                <c:pt idx="5038">
                  <c:v>4</c:v>
                </c:pt>
                <c:pt idx="5039">
                  <c:v>4</c:v>
                </c:pt>
                <c:pt idx="5040">
                  <c:v>4</c:v>
                </c:pt>
                <c:pt idx="5041">
                  <c:v>4</c:v>
                </c:pt>
                <c:pt idx="5042">
                  <c:v>4</c:v>
                </c:pt>
                <c:pt idx="5043">
                  <c:v>4</c:v>
                </c:pt>
                <c:pt idx="5044">
                  <c:v>4</c:v>
                </c:pt>
                <c:pt idx="5045">
                  <c:v>4</c:v>
                </c:pt>
                <c:pt idx="5046">
                  <c:v>4</c:v>
                </c:pt>
                <c:pt idx="5047">
                  <c:v>6</c:v>
                </c:pt>
                <c:pt idx="5048">
                  <c:v>6</c:v>
                </c:pt>
                <c:pt idx="5049">
                  <c:v>6</c:v>
                </c:pt>
                <c:pt idx="5050">
                  <c:v>6</c:v>
                </c:pt>
                <c:pt idx="5051">
                  <c:v>6</c:v>
                </c:pt>
                <c:pt idx="5052">
                  <c:v>6</c:v>
                </c:pt>
                <c:pt idx="5053">
                  <c:v>8</c:v>
                </c:pt>
                <c:pt idx="5054">
                  <c:v>8</c:v>
                </c:pt>
                <c:pt idx="5055">
                  <c:v>8</c:v>
                </c:pt>
                <c:pt idx="5056">
                  <c:v>8</c:v>
                </c:pt>
                <c:pt idx="5057">
                  <c:v>8</c:v>
                </c:pt>
                <c:pt idx="5058">
                  <c:v>6</c:v>
                </c:pt>
                <c:pt idx="5059">
                  <c:v>6</c:v>
                </c:pt>
                <c:pt idx="5060">
                  <c:v>8</c:v>
                </c:pt>
                <c:pt idx="5061">
                  <c:v>6</c:v>
                </c:pt>
                <c:pt idx="5062">
                  <c:v>8</c:v>
                </c:pt>
                <c:pt idx="5063">
                  <c:v>6</c:v>
                </c:pt>
                <c:pt idx="5064">
                  <c:v>6</c:v>
                </c:pt>
                <c:pt idx="5065">
                  <c:v>6</c:v>
                </c:pt>
                <c:pt idx="5066">
                  <c:v>6</c:v>
                </c:pt>
                <c:pt idx="5067">
                  <c:v>8</c:v>
                </c:pt>
                <c:pt idx="5068">
                  <c:v>6</c:v>
                </c:pt>
                <c:pt idx="5069">
                  <c:v>8</c:v>
                </c:pt>
                <c:pt idx="5070">
                  <c:v>8</c:v>
                </c:pt>
                <c:pt idx="5071">
                  <c:v>8</c:v>
                </c:pt>
                <c:pt idx="5072">
                  <c:v>8</c:v>
                </c:pt>
                <c:pt idx="5073">
                  <c:v>12</c:v>
                </c:pt>
                <c:pt idx="5074">
                  <c:v>6</c:v>
                </c:pt>
                <c:pt idx="5075">
                  <c:v>6</c:v>
                </c:pt>
                <c:pt idx="5076">
                  <c:v>6</c:v>
                </c:pt>
                <c:pt idx="5077">
                  <c:v>6</c:v>
                </c:pt>
                <c:pt idx="5078">
                  <c:v>6</c:v>
                </c:pt>
                <c:pt idx="5079">
                  <c:v>6</c:v>
                </c:pt>
                <c:pt idx="5080">
                  <c:v>6</c:v>
                </c:pt>
                <c:pt idx="5081">
                  <c:v>6</c:v>
                </c:pt>
                <c:pt idx="5082">
                  <c:v>6</c:v>
                </c:pt>
                <c:pt idx="5083">
                  <c:v>6</c:v>
                </c:pt>
                <c:pt idx="5084">
                  <c:v>6</c:v>
                </c:pt>
                <c:pt idx="5085">
                  <c:v>6</c:v>
                </c:pt>
                <c:pt idx="5086">
                  <c:v>6</c:v>
                </c:pt>
                <c:pt idx="5087">
                  <c:v>6</c:v>
                </c:pt>
                <c:pt idx="5088">
                  <c:v>6</c:v>
                </c:pt>
                <c:pt idx="5089">
                  <c:v>6</c:v>
                </c:pt>
                <c:pt idx="5090">
                  <c:v>6</c:v>
                </c:pt>
                <c:pt idx="5091">
                  <c:v>6</c:v>
                </c:pt>
                <c:pt idx="5092">
                  <c:v>6</c:v>
                </c:pt>
                <c:pt idx="5093">
                  <c:v>6</c:v>
                </c:pt>
                <c:pt idx="5094">
                  <c:v>6</c:v>
                </c:pt>
                <c:pt idx="5095">
                  <c:v>6</c:v>
                </c:pt>
                <c:pt idx="5096">
                  <c:v>6</c:v>
                </c:pt>
                <c:pt idx="5097">
                  <c:v>6</c:v>
                </c:pt>
                <c:pt idx="5098">
                  <c:v>6</c:v>
                </c:pt>
                <c:pt idx="5099">
                  <c:v>6</c:v>
                </c:pt>
                <c:pt idx="5100">
                  <c:v>6</c:v>
                </c:pt>
                <c:pt idx="5101">
                  <c:v>6</c:v>
                </c:pt>
                <c:pt idx="5102">
                  <c:v>6</c:v>
                </c:pt>
                <c:pt idx="5103">
                  <c:v>6</c:v>
                </c:pt>
                <c:pt idx="5104">
                  <c:v>6</c:v>
                </c:pt>
                <c:pt idx="5105">
                  <c:v>6</c:v>
                </c:pt>
                <c:pt idx="5106">
                  <c:v>6</c:v>
                </c:pt>
                <c:pt idx="5107">
                  <c:v>6</c:v>
                </c:pt>
                <c:pt idx="5108">
                  <c:v>6</c:v>
                </c:pt>
                <c:pt idx="5109">
                  <c:v>6</c:v>
                </c:pt>
                <c:pt idx="5110">
                  <c:v>6</c:v>
                </c:pt>
                <c:pt idx="5111">
                  <c:v>6</c:v>
                </c:pt>
                <c:pt idx="5112">
                  <c:v>6</c:v>
                </c:pt>
                <c:pt idx="5113">
                  <c:v>6</c:v>
                </c:pt>
                <c:pt idx="5114">
                  <c:v>6</c:v>
                </c:pt>
                <c:pt idx="5115">
                  <c:v>6</c:v>
                </c:pt>
                <c:pt idx="5116">
                  <c:v>6</c:v>
                </c:pt>
                <c:pt idx="5117">
                  <c:v>6</c:v>
                </c:pt>
                <c:pt idx="5118">
                  <c:v>6</c:v>
                </c:pt>
                <c:pt idx="5119">
                  <c:v>6</c:v>
                </c:pt>
                <c:pt idx="5120">
                  <c:v>6</c:v>
                </c:pt>
                <c:pt idx="5121">
                  <c:v>6</c:v>
                </c:pt>
                <c:pt idx="5122">
                  <c:v>4</c:v>
                </c:pt>
                <c:pt idx="5123">
                  <c:v>4</c:v>
                </c:pt>
                <c:pt idx="5124">
                  <c:v>4</c:v>
                </c:pt>
                <c:pt idx="5125">
                  <c:v>4</c:v>
                </c:pt>
                <c:pt idx="5126">
                  <c:v>4</c:v>
                </c:pt>
                <c:pt idx="5127">
                  <c:v>4</c:v>
                </c:pt>
                <c:pt idx="5128">
                  <c:v>4</c:v>
                </c:pt>
                <c:pt idx="5129">
                  <c:v>4</c:v>
                </c:pt>
                <c:pt idx="5130">
                  <c:v>6</c:v>
                </c:pt>
                <c:pt idx="5131">
                  <c:v>6</c:v>
                </c:pt>
                <c:pt idx="5132">
                  <c:v>6</c:v>
                </c:pt>
                <c:pt idx="5133">
                  <c:v>6</c:v>
                </c:pt>
                <c:pt idx="5134">
                  <c:v>6</c:v>
                </c:pt>
                <c:pt idx="5135">
                  <c:v>6</c:v>
                </c:pt>
                <c:pt idx="5136">
                  <c:v>6</c:v>
                </c:pt>
                <c:pt idx="5137">
                  <c:v>6</c:v>
                </c:pt>
                <c:pt idx="5138">
                  <c:v>6</c:v>
                </c:pt>
                <c:pt idx="5139">
                  <c:v>6</c:v>
                </c:pt>
                <c:pt idx="5140">
                  <c:v>6</c:v>
                </c:pt>
                <c:pt idx="5141">
                  <c:v>6</c:v>
                </c:pt>
                <c:pt idx="5142">
                  <c:v>6</c:v>
                </c:pt>
                <c:pt idx="5143">
                  <c:v>6</c:v>
                </c:pt>
                <c:pt idx="5144">
                  <c:v>6</c:v>
                </c:pt>
                <c:pt idx="5145">
                  <c:v>6</c:v>
                </c:pt>
                <c:pt idx="5146">
                  <c:v>6</c:v>
                </c:pt>
                <c:pt idx="5147">
                  <c:v>6</c:v>
                </c:pt>
                <c:pt idx="5148">
                  <c:v>6</c:v>
                </c:pt>
                <c:pt idx="5149">
                  <c:v>6</c:v>
                </c:pt>
                <c:pt idx="5150">
                  <c:v>6</c:v>
                </c:pt>
                <c:pt idx="5151">
                  <c:v>6</c:v>
                </c:pt>
                <c:pt idx="5152">
                  <c:v>6</c:v>
                </c:pt>
                <c:pt idx="5153">
                  <c:v>6</c:v>
                </c:pt>
                <c:pt idx="5154">
                  <c:v>6</c:v>
                </c:pt>
                <c:pt idx="5155">
                  <c:v>6</c:v>
                </c:pt>
                <c:pt idx="5156">
                  <c:v>6</c:v>
                </c:pt>
                <c:pt idx="5157">
                  <c:v>6</c:v>
                </c:pt>
                <c:pt idx="5158">
                  <c:v>6</c:v>
                </c:pt>
                <c:pt idx="5159">
                  <c:v>6</c:v>
                </c:pt>
                <c:pt idx="5160">
                  <c:v>6</c:v>
                </c:pt>
                <c:pt idx="5161">
                  <c:v>6</c:v>
                </c:pt>
                <c:pt idx="5162">
                  <c:v>6</c:v>
                </c:pt>
                <c:pt idx="5163">
                  <c:v>6</c:v>
                </c:pt>
                <c:pt idx="5164">
                  <c:v>6</c:v>
                </c:pt>
                <c:pt idx="5165">
                  <c:v>6</c:v>
                </c:pt>
                <c:pt idx="5166">
                  <c:v>6</c:v>
                </c:pt>
                <c:pt idx="5167">
                  <c:v>6</c:v>
                </c:pt>
                <c:pt idx="5168">
                  <c:v>6</c:v>
                </c:pt>
                <c:pt idx="5169">
                  <c:v>6</c:v>
                </c:pt>
                <c:pt idx="5170">
                  <c:v>6</c:v>
                </c:pt>
                <c:pt idx="5171">
                  <c:v>6</c:v>
                </c:pt>
                <c:pt idx="5172">
                  <c:v>6</c:v>
                </c:pt>
                <c:pt idx="5173">
                  <c:v>4</c:v>
                </c:pt>
                <c:pt idx="5174">
                  <c:v>4</c:v>
                </c:pt>
                <c:pt idx="5175">
                  <c:v>4</c:v>
                </c:pt>
                <c:pt idx="5176">
                  <c:v>4</c:v>
                </c:pt>
                <c:pt idx="5177">
                  <c:v>4</c:v>
                </c:pt>
                <c:pt idx="5178">
                  <c:v>4</c:v>
                </c:pt>
                <c:pt idx="5179">
                  <c:v>4</c:v>
                </c:pt>
                <c:pt idx="5180">
                  <c:v>6</c:v>
                </c:pt>
                <c:pt idx="5181">
                  <c:v>6</c:v>
                </c:pt>
                <c:pt idx="5182">
                  <c:v>6</c:v>
                </c:pt>
                <c:pt idx="5183">
                  <c:v>6</c:v>
                </c:pt>
                <c:pt idx="5184">
                  <c:v>4</c:v>
                </c:pt>
                <c:pt idx="5185">
                  <c:v>4</c:v>
                </c:pt>
                <c:pt idx="5186">
                  <c:v>6</c:v>
                </c:pt>
                <c:pt idx="5187">
                  <c:v>6</c:v>
                </c:pt>
                <c:pt idx="5188">
                  <c:v>4</c:v>
                </c:pt>
                <c:pt idx="5189">
                  <c:v>6</c:v>
                </c:pt>
                <c:pt idx="5190">
                  <c:v>6</c:v>
                </c:pt>
                <c:pt idx="5191">
                  <c:v>6</c:v>
                </c:pt>
                <c:pt idx="5192">
                  <c:v>4</c:v>
                </c:pt>
                <c:pt idx="5193">
                  <c:v>6</c:v>
                </c:pt>
                <c:pt idx="5194">
                  <c:v>4</c:v>
                </c:pt>
                <c:pt idx="5195">
                  <c:v>4</c:v>
                </c:pt>
                <c:pt idx="5196">
                  <c:v>6</c:v>
                </c:pt>
                <c:pt idx="5197">
                  <c:v>6</c:v>
                </c:pt>
                <c:pt idx="5198">
                  <c:v>6</c:v>
                </c:pt>
                <c:pt idx="5199">
                  <c:v>6</c:v>
                </c:pt>
                <c:pt idx="5200">
                  <c:v>6</c:v>
                </c:pt>
                <c:pt idx="5201">
                  <c:v>4</c:v>
                </c:pt>
                <c:pt idx="5202">
                  <c:v>6</c:v>
                </c:pt>
                <c:pt idx="5203">
                  <c:v>8</c:v>
                </c:pt>
                <c:pt idx="5204">
                  <c:v>6</c:v>
                </c:pt>
                <c:pt idx="5205">
                  <c:v>8</c:v>
                </c:pt>
                <c:pt idx="5206">
                  <c:v>6</c:v>
                </c:pt>
                <c:pt idx="5207">
                  <c:v>8</c:v>
                </c:pt>
                <c:pt idx="5208">
                  <c:v>6</c:v>
                </c:pt>
                <c:pt idx="5209">
                  <c:v>8</c:v>
                </c:pt>
                <c:pt idx="5210">
                  <c:v>4</c:v>
                </c:pt>
                <c:pt idx="5211">
                  <c:v>4</c:v>
                </c:pt>
                <c:pt idx="5212">
                  <c:v>4</c:v>
                </c:pt>
                <c:pt idx="5213">
                  <c:v>4</c:v>
                </c:pt>
                <c:pt idx="5214">
                  <c:v>4</c:v>
                </c:pt>
                <c:pt idx="5215">
                  <c:v>4</c:v>
                </c:pt>
                <c:pt idx="5216">
                  <c:v>10</c:v>
                </c:pt>
                <c:pt idx="5217">
                  <c:v>10</c:v>
                </c:pt>
                <c:pt idx="5218">
                  <c:v>10</c:v>
                </c:pt>
                <c:pt idx="5219">
                  <c:v>10</c:v>
                </c:pt>
                <c:pt idx="5220">
                  <c:v>10</c:v>
                </c:pt>
                <c:pt idx="5221">
                  <c:v>10</c:v>
                </c:pt>
                <c:pt idx="5222">
                  <c:v>10</c:v>
                </c:pt>
                <c:pt idx="5223">
                  <c:v>10</c:v>
                </c:pt>
                <c:pt idx="5224">
                  <c:v>10</c:v>
                </c:pt>
                <c:pt idx="5225">
                  <c:v>10</c:v>
                </c:pt>
                <c:pt idx="5226">
                  <c:v>10</c:v>
                </c:pt>
                <c:pt idx="5227">
                  <c:v>10</c:v>
                </c:pt>
                <c:pt idx="5228">
                  <c:v>10</c:v>
                </c:pt>
                <c:pt idx="5229">
                  <c:v>10</c:v>
                </c:pt>
                <c:pt idx="5230">
                  <c:v>10</c:v>
                </c:pt>
                <c:pt idx="5231">
                  <c:v>10</c:v>
                </c:pt>
                <c:pt idx="5232">
                  <c:v>10</c:v>
                </c:pt>
                <c:pt idx="5233">
                  <c:v>10</c:v>
                </c:pt>
                <c:pt idx="5234">
                  <c:v>10</c:v>
                </c:pt>
                <c:pt idx="5235">
                  <c:v>10</c:v>
                </c:pt>
                <c:pt idx="5236">
                  <c:v>10</c:v>
                </c:pt>
                <c:pt idx="5237">
                  <c:v>10</c:v>
                </c:pt>
                <c:pt idx="5238">
                  <c:v>10</c:v>
                </c:pt>
                <c:pt idx="5239">
                  <c:v>10</c:v>
                </c:pt>
                <c:pt idx="5240">
                  <c:v>10</c:v>
                </c:pt>
                <c:pt idx="5241">
                  <c:v>6</c:v>
                </c:pt>
                <c:pt idx="5242">
                  <c:v>6</c:v>
                </c:pt>
                <c:pt idx="5243">
                  <c:v>4</c:v>
                </c:pt>
                <c:pt idx="5244">
                  <c:v>6</c:v>
                </c:pt>
                <c:pt idx="5245">
                  <c:v>6</c:v>
                </c:pt>
                <c:pt idx="5246">
                  <c:v>4</c:v>
                </c:pt>
                <c:pt idx="5247">
                  <c:v>6</c:v>
                </c:pt>
                <c:pt idx="5248">
                  <c:v>4</c:v>
                </c:pt>
                <c:pt idx="5249">
                  <c:v>6</c:v>
                </c:pt>
                <c:pt idx="5250">
                  <c:v>6</c:v>
                </c:pt>
                <c:pt idx="5251">
                  <c:v>6</c:v>
                </c:pt>
                <c:pt idx="5252">
                  <c:v>6</c:v>
                </c:pt>
                <c:pt idx="5253">
                  <c:v>6</c:v>
                </c:pt>
                <c:pt idx="5254">
                  <c:v>6</c:v>
                </c:pt>
                <c:pt idx="5255">
                  <c:v>6</c:v>
                </c:pt>
                <c:pt idx="5256">
                  <c:v>6</c:v>
                </c:pt>
                <c:pt idx="5257">
                  <c:v>6</c:v>
                </c:pt>
                <c:pt idx="5258">
                  <c:v>6</c:v>
                </c:pt>
                <c:pt idx="5259">
                  <c:v>6</c:v>
                </c:pt>
                <c:pt idx="5260">
                  <c:v>8</c:v>
                </c:pt>
                <c:pt idx="5261">
                  <c:v>8</c:v>
                </c:pt>
                <c:pt idx="5262">
                  <c:v>6</c:v>
                </c:pt>
                <c:pt idx="5263">
                  <c:v>6</c:v>
                </c:pt>
                <c:pt idx="5264">
                  <c:v>6</c:v>
                </c:pt>
                <c:pt idx="5265">
                  <c:v>6</c:v>
                </c:pt>
                <c:pt idx="5266">
                  <c:v>8</c:v>
                </c:pt>
                <c:pt idx="5267">
                  <c:v>6</c:v>
                </c:pt>
                <c:pt idx="5268">
                  <c:v>6</c:v>
                </c:pt>
                <c:pt idx="5269">
                  <c:v>6</c:v>
                </c:pt>
                <c:pt idx="5270">
                  <c:v>6</c:v>
                </c:pt>
                <c:pt idx="5271">
                  <c:v>6</c:v>
                </c:pt>
                <c:pt idx="5272">
                  <c:v>6</c:v>
                </c:pt>
                <c:pt idx="5273">
                  <c:v>6</c:v>
                </c:pt>
                <c:pt idx="5274">
                  <c:v>6</c:v>
                </c:pt>
                <c:pt idx="5275">
                  <c:v>12</c:v>
                </c:pt>
                <c:pt idx="5276">
                  <c:v>12</c:v>
                </c:pt>
                <c:pt idx="5277">
                  <c:v>12</c:v>
                </c:pt>
                <c:pt idx="5278">
                  <c:v>12</c:v>
                </c:pt>
                <c:pt idx="5279">
                  <c:v>12</c:v>
                </c:pt>
                <c:pt idx="5280">
                  <c:v>12</c:v>
                </c:pt>
                <c:pt idx="5281">
                  <c:v>12</c:v>
                </c:pt>
                <c:pt idx="5282">
                  <c:v>12</c:v>
                </c:pt>
                <c:pt idx="5283">
                  <c:v>12</c:v>
                </c:pt>
                <c:pt idx="5284">
                  <c:v>12</c:v>
                </c:pt>
                <c:pt idx="5285">
                  <c:v>6</c:v>
                </c:pt>
                <c:pt idx="5286">
                  <c:v>8</c:v>
                </c:pt>
                <c:pt idx="5287">
                  <c:v>8</c:v>
                </c:pt>
                <c:pt idx="5288">
                  <c:v>8</c:v>
                </c:pt>
                <c:pt idx="5289">
                  <c:v>8</c:v>
                </c:pt>
                <c:pt idx="5290">
                  <c:v>8</c:v>
                </c:pt>
                <c:pt idx="5291">
                  <c:v>6</c:v>
                </c:pt>
                <c:pt idx="5292">
                  <c:v>6</c:v>
                </c:pt>
                <c:pt idx="5293">
                  <c:v>8</c:v>
                </c:pt>
                <c:pt idx="5294">
                  <c:v>6</c:v>
                </c:pt>
                <c:pt idx="5295">
                  <c:v>6</c:v>
                </c:pt>
                <c:pt idx="5296">
                  <c:v>8</c:v>
                </c:pt>
                <c:pt idx="5297">
                  <c:v>4</c:v>
                </c:pt>
                <c:pt idx="5298">
                  <c:v>4</c:v>
                </c:pt>
                <c:pt idx="5299">
                  <c:v>4</c:v>
                </c:pt>
                <c:pt idx="5300">
                  <c:v>4</c:v>
                </c:pt>
                <c:pt idx="5301">
                  <c:v>4</c:v>
                </c:pt>
                <c:pt idx="5302">
                  <c:v>4</c:v>
                </c:pt>
                <c:pt idx="5303">
                  <c:v>4</c:v>
                </c:pt>
                <c:pt idx="5304">
                  <c:v>4</c:v>
                </c:pt>
                <c:pt idx="5305">
                  <c:v>4</c:v>
                </c:pt>
                <c:pt idx="5306">
                  <c:v>4</c:v>
                </c:pt>
                <c:pt idx="5307">
                  <c:v>4</c:v>
                </c:pt>
                <c:pt idx="5308">
                  <c:v>4</c:v>
                </c:pt>
                <c:pt idx="5309">
                  <c:v>4</c:v>
                </c:pt>
                <c:pt idx="5310">
                  <c:v>6</c:v>
                </c:pt>
                <c:pt idx="5311">
                  <c:v>8</c:v>
                </c:pt>
                <c:pt idx="5312">
                  <c:v>6</c:v>
                </c:pt>
                <c:pt idx="5313">
                  <c:v>8</c:v>
                </c:pt>
                <c:pt idx="5314">
                  <c:v>6</c:v>
                </c:pt>
                <c:pt idx="5315">
                  <c:v>8</c:v>
                </c:pt>
                <c:pt idx="5316">
                  <c:v>6</c:v>
                </c:pt>
                <c:pt idx="5317">
                  <c:v>8</c:v>
                </c:pt>
                <c:pt idx="5318">
                  <c:v>4</c:v>
                </c:pt>
                <c:pt idx="5319">
                  <c:v>6</c:v>
                </c:pt>
                <c:pt idx="5320">
                  <c:v>8</c:v>
                </c:pt>
                <c:pt idx="5321">
                  <c:v>8</c:v>
                </c:pt>
                <c:pt idx="5322">
                  <c:v>6</c:v>
                </c:pt>
                <c:pt idx="5323">
                  <c:v>6</c:v>
                </c:pt>
                <c:pt idx="5324">
                  <c:v>6</c:v>
                </c:pt>
                <c:pt idx="5325">
                  <c:v>4</c:v>
                </c:pt>
                <c:pt idx="5326">
                  <c:v>4</c:v>
                </c:pt>
                <c:pt idx="5327">
                  <c:v>4</c:v>
                </c:pt>
                <c:pt idx="5328">
                  <c:v>4</c:v>
                </c:pt>
                <c:pt idx="5329">
                  <c:v>4</c:v>
                </c:pt>
                <c:pt idx="5330">
                  <c:v>4</c:v>
                </c:pt>
                <c:pt idx="5331">
                  <c:v>4</c:v>
                </c:pt>
                <c:pt idx="5332">
                  <c:v>4</c:v>
                </c:pt>
                <c:pt idx="5333">
                  <c:v>4</c:v>
                </c:pt>
                <c:pt idx="5334">
                  <c:v>4</c:v>
                </c:pt>
                <c:pt idx="5335">
                  <c:v>4</c:v>
                </c:pt>
                <c:pt idx="5336">
                  <c:v>4</c:v>
                </c:pt>
                <c:pt idx="5337">
                  <c:v>4</c:v>
                </c:pt>
                <c:pt idx="5338">
                  <c:v>4</c:v>
                </c:pt>
                <c:pt idx="5339">
                  <c:v>4</c:v>
                </c:pt>
                <c:pt idx="5340">
                  <c:v>4</c:v>
                </c:pt>
                <c:pt idx="5341">
                  <c:v>4</c:v>
                </c:pt>
                <c:pt idx="5342">
                  <c:v>4</c:v>
                </c:pt>
                <c:pt idx="5343">
                  <c:v>4</c:v>
                </c:pt>
                <c:pt idx="5344">
                  <c:v>4</c:v>
                </c:pt>
                <c:pt idx="5345">
                  <c:v>4</c:v>
                </c:pt>
                <c:pt idx="5346">
                  <c:v>4</c:v>
                </c:pt>
                <c:pt idx="5347">
                  <c:v>6</c:v>
                </c:pt>
                <c:pt idx="5348">
                  <c:v>6</c:v>
                </c:pt>
                <c:pt idx="5349">
                  <c:v>4</c:v>
                </c:pt>
                <c:pt idx="5350">
                  <c:v>4</c:v>
                </c:pt>
                <c:pt idx="5351">
                  <c:v>6</c:v>
                </c:pt>
                <c:pt idx="5352">
                  <c:v>6</c:v>
                </c:pt>
                <c:pt idx="5353">
                  <c:v>6</c:v>
                </c:pt>
                <c:pt idx="5354">
                  <c:v>6</c:v>
                </c:pt>
                <c:pt idx="5355">
                  <c:v>4</c:v>
                </c:pt>
                <c:pt idx="5356">
                  <c:v>8</c:v>
                </c:pt>
                <c:pt idx="5357">
                  <c:v>8</c:v>
                </c:pt>
                <c:pt idx="5358">
                  <c:v>6</c:v>
                </c:pt>
                <c:pt idx="5359">
                  <c:v>4</c:v>
                </c:pt>
                <c:pt idx="5360">
                  <c:v>4</c:v>
                </c:pt>
                <c:pt idx="5361">
                  <c:v>4</c:v>
                </c:pt>
                <c:pt idx="5362">
                  <c:v>4</c:v>
                </c:pt>
                <c:pt idx="5363">
                  <c:v>4</c:v>
                </c:pt>
                <c:pt idx="5364">
                  <c:v>4</c:v>
                </c:pt>
                <c:pt idx="5365">
                  <c:v>4</c:v>
                </c:pt>
                <c:pt idx="5366">
                  <c:v>4</c:v>
                </c:pt>
                <c:pt idx="5367">
                  <c:v>4</c:v>
                </c:pt>
                <c:pt idx="5368">
                  <c:v>4</c:v>
                </c:pt>
                <c:pt idx="5369">
                  <c:v>4</c:v>
                </c:pt>
                <c:pt idx="5370">
                  <c:v>4</c:v>
                </c:pt>
                <c:pt idx="5371">
                  <c:v>4</c:v>
                </c:pt>
                <c:pt idx="5372">
                  <c:v>4</c:v>
                </c:pt>
                <c:pt idx="5373">
                  <c:v>4</c:v>
                </c:pt>
                <c:pt idx="5374">
                  <c:v>4</c:v>
                </c:pt>
                <c:pt idx="5375">
                  <c:v>4</c:v>
                </c:pt>
                <c:pt idx="5376">
                  <c:v>4</c:v>
                </c:pt>
                <c:pt idx="5377">
                  <c:v>4</c:v>
                </c:pt>
                <c:pt idx="5378">
                  <c:v>4</c:v>
                </c:pt>
                <c:pt idx="5379">
                  <c:v>4</c:v>
                </c:pt>
                <c:pt idx="5380">
                  <c:v>4</c:v>
                </c:pt>
                <c:pt idx="5381">
                  <c:v>4</c:v>
                </c:pt>
                <c:pt idx="5382">
                  <c:v>4</c:v>
                </c:pt>
                <c:pt idx="5383">
                  <c:v>4</c:v>
                </c:pt>
                <c:pt idx="5384">
                  <c:v>4</c:v>
                </c:pt>
                <c:pt idx="5385">
                  <c:v>4</c:v>
                </c:pt>
                <c:pt idx="5386">
                  <c:v>4</c:v>
                </c:pt>
                <c:pt idx="5387">
                  <c:v>4</c:v>
                </c:pt>
                <c:pt idx="5388">
                  <c:v>4</c:v>
                </c:pt>
                <c:pt idx="5389">
                  <c:v>4</c:v>
                </c:pt>
                <c:pt idx="5390">
                  <c:v>4</c:v>
                </c:pt>
                <c:pt idx="5391">
                  <c:v>4</c:v>
                </c:pt>
                <c:pt idx="5392">
                  <c:v>4</c:v>
                </c:pt>
                <c:pt idx="5393">
                  <c:v>4</c:v>
                </c:pt>
                <c:pt idx="5394">
                  <c:v>4</c:v>
                </c:pt>
                <c:pt idx="5395">
                  <c:v>4</c:v>
                </c:pt>
                <c:pt idx="5396">
                  <c:v>4</c:v>
                </c:pt>
                <c:pt idx="5397">
                  <c:v>4</c:v>
                </c:pt>
                <c:pt idx="5398">
                  <c:v>4</c:v>
                </c:pt>
                <c:pt idx="5399">
                  <c:v>4</c:v>
                </c:pt>
                <c:pt idx="5400">
                  <c:v>4</c:v>
                </c:pt>
                <c:pt idx="5401">
                  <c:v>4</c:v>
                </c:pt>
                <c:pt idx="5402">
                  <c:v>4</c:v>
                </c:pt>
                <c:pt idx="5403">
                  <c:v>4</c:v>
                </c:pt>
                <c:pt idx="5404">
                  <c:v>4</c:v>
                </c:pt>
                <c:pt idx="5405">
                  <c:v>4</c:v>
                </c:pt>
                <c:pt idx="5406">
                  <c:v>4</c:v>
                </c:pt>
                <c:pt idx="5407">
                  <c:v>4</c:v>
                </c:pt>
                <c:pt idx="5408">
                  <c:v>4</c:v>
                </c:pt>
                <c:pt idx="5409">
                  <c:v>4</c:v>
                </c:pt>
                <c:pt idx="5410">
                  <c:v>4</c:v>
                </c:pt>
                <c:pt idx="5411">
                  <c:v>4</c:v>
                </c:pt>
                <c:pt idx="5412">
                  <c:v>4</c:v>
                </c:pt>
                <c:pt idx="5413">
                  <c:v>4</c:v>
                </c:pt>
                <c:pt idx="5414">
                  <c:v>4</c:v>
                </c:pt>
                <c:pt idx="5415">
                  <c:v>4</c:v>
                </c:pt>
                <c:pt idx="5416">
                  <c:v>4</c:v>
                </c:pt>
                <c:pt idx="5417">
                  <c:v>4</c:v>
                </c:pt>
                <c:pt idx="5418">
                  <c:v>4</c:v>
                </c:pt>
                <c:pt idx="5419">
                  <c:v>4</c:v>
                </c:pt>
                <c:pt idx="5420">
                  <c:v>4</c:v>
                </c:pt>
                <c:pt idx="5421">
                  <c:v>4</c:v>
                </c:pt>
                <c:pt idx="5422">
                  <c:v>4</c:v>
                </c:pt>
                <c:pt idx="5423">
                  <c:v>4</c:v>
                </c:pt>
                <c:pt idx="5424">
                  <c:v>4</c:v>
                </c:pt>
                <c:pt idx="5425">
                  <c:v>4</c:v>
                </c:pt>
                <c:pt idx="5426">
                  <c:v>4</c:v>
                </c:pt>
                <c:pt idx="5427">
                  <c:v>4</c:v>
                </c:pt>
                <c:pt idx="5428">
                  <c:v>4</c:v>
                </c:pt>
                <c:pt idx="5429">
                  <c:v>4</c:v>
                </c:pt>
                <c:pt idx="5430">
                  <c:v>4</c:v>
                </c:pt>
                <c:pt idx="5431">
                  <c:v>4</c:v>
                </c:pt>
                <c:pt idx="5432">
                  <c:v>4</c:v>
                </c:pt>
                <c:pt idx="5433">
                  <c:v>4</c:v>
                </c:pt>
                <c:pt idx="5434">
                  <c:v>4</c:v>
                </c:pt>
                <c:pt idx="5435">
                  <c:v>4</c:v>
                </c:pt>
                <c:pt idx="5436">
                  <c:v>4</c:v>
                </c:pt>
                <c:pt idx="5437">
                  <c:v>4</c:v>
                </c:pt>
                <c:pt idx="5438">
                  <c:v>4</c:v>
                </c:pt>
                <c:pt idx="5439">
                  <c:v>4</c:v>
                </c:pt>
                <c:pt idx="5440">
                  <c:v>4</c:v>
                </c:pt>
                <c:pt idx="5441">
                  <c:v>4</c:v>
                </c:pt>
                <c:pt idx="5442">
                  <c:v>4</c:v>
                </c:pt>
                <c:pt idx="5443">
                  <c:v>4</c:v>
                </c:pt>
                <c:pt idx="5444">
                  <c:v>4</c:v>
                </c:pt>
                <c:pt idx="5445">
                  <c:v>4</c:v>
                </c:pt>
                <c:pt idx="5446">
                  <c:v>4</c:v>
                </c:pt>
                <c:pt idx="5447">
                  <c:v>4</c:v>
                </c:pt>
                <c:pt idx="5448">
                  <c:v>4</c:v>
                </c:pt>
                <c:pt idx="5449">
                  <c:v>4</c:v>
                </c:pt>
                <c:pt idx="5450">
                  <c:v>4</c:v>
                </c:pt>
                <c:pt idx="5451">
                  <c:v>4</c:v>
                </c:pt>
                <c:pt idx="5452">
                  <c:v>4</c:v>
                </c:pt>
                <c:pt idx="5453">
                  <c:v>4</c:v>
                </c:pt>
                <c:pt idx="5454">
                  <c:v>4</c:v>
                </c:pt>
                <c:pt idx="5455">
                  <c:v>4</c:v>
                </c:pt>
                <c:pt idx="5456">
                  <c:v>4</c:v>
                </c:pt>
                <c:pt idx="5457">
                  <c:v>4</c:v>
                </c:pt>
                <c:pt idx="5458">
                  <c:v>4</c:v>
                </c:pt>
                <c:pt idx="5459">
                  <c:v>4</c:v>
                </c:pt>
                <c:pt idx="5460">
                  <c:v>4</c:v>
                </c:pt>
                <c:pt idx="5461">
                  <c:v>4</c:v>
                </c:pt>
                <c:pt idx="5462">
                  <c:v>4</c:v>
                </c:pt>
                <c:pt idx="5463">
                  <c:v>4</c:v>
                </c:pt>
                <c:pt idx="5464">
                  <c:v>4</c:v>
                </c:pt>
                <c:pt idx="5465">
                  <c:v>4</c:v>
                </c:pt>
                <c:pt idx="5466">
                  <c:v>4</c:v>
                </c:pt>
                <c:pt idx="5467">
                  <c:v>4</c:v>
                </c:pt>
                <c:pt idx="5468">
                  <c:v>4</c:v>
                </c:pt>
                <c:pt idx="5469">
                  <c:v>4</c:v>
                </c:pt>
                <c:pt idx="5470">
                  <c:v>6</c:v>
                </c:pt>
                <c:pt idx="5471">
                  <c:v>6</c:v>
                </c:pt>
                <c:pt idx="5472">
                  <c:v>4</c:v>
                </c:pt>
                <c:pt idx="5473">
                  <c:v>6</c:v>
                </c:pt>
                <c:pt idx="5474">
                  <c:v>6</c:v>
                </c:pt>
                <c:pt idx="5475">
                  <c:v>6</c:v>
                </c:pt>
                <c:pt idx="5476">
                  <c:v>4</c:v>
                </c:pt>
                <c:pt idx="5477">
                  <c:v>4</c:v>
                </c:pt>
                <c:pt idx="5478">
                  <c:v>6</c:v>
                </c:pt>
                <c:pt idx="5479">
                  <c:v>6</c:v>
                </c:pt>
                <c:pt idx="5480">
                  <c:v>6</c:v>
                </c:pt>
                <c:pt idx="5481">
                  <c:v>6</c:v>
                </c:pt>
                <c:pt idx="5482">
                  <c:v>4</c:v>
                </c:pt>
                <c:pt idx="5483">
                  <c:v>6</c:v>
                </c:pt>
                <c:pt idx="5484">
                  <c:v>6</c:v>
                </c:pt>
                <c:pt idx="5485">
                  <c:v>6</c:v>
                </c:pt>
                <c:pt idx="5486">
                  <c:v>4</c:v>
                </c:pt>
                <c:pt idx="5487">
                  <c:v>6</c:v>
                </c:pt>
                <c:pt idx="5488">
                  <c:v>6</c:v>
                </c:pt>
                <c:pt idx="5489">
                  <c:v>6</c:v>
                </c:pt>
                <c:pt idx="5490">
                  <c:v>6</c:v>
                </c:pt>
                <c:pt idx="5491">
                  <c:v>6</c:v>
                </c:pt>
                <c:pt idx="5492">
                  <c:v>6</c:v>
                </c:pt>
                <c:pt idx="5493">
                  <c:v>6</c:v>
                </c:pt>
                <c:pt idx="5494">
                  <c:v>6</c:v>
                </c:pt>
                <c:pt idx="5495">
                  <c:v>6</c:v>
                </c:pt>
                <c:pt idx="5496">
                  <c:v>6</c:v>
                </c:pt>
                <c:pt idx="5497">
                  <c:v>6</c:v>
                </c:pt>
                <c:pt idx="5498">
                  <c:v>6</c:v>
                </c:pt>
                <c:pt idx="5499">
                  <c:v>6</c:v>
                </c:pt>
                <c:pt idx="5500">
                  <c:v>6</c:v>
                </c:pt>
                <c:pt idx="5501">
                  <c:v>6</c:v>
                </c:pt>
                <c:pt idx="5502">
                  <c:v>6</c:v>
                </c:pt>
                <c:pt idx="5503">
                  <c:v>6</c:v>
                </c:pt>
                <c:pt idx="5504">
                  <c:v>8</c:v>
                </c:pt>
                <c:pt idx="5505">
                  <c:v>6</c:v>
                </c:pt>
                <c:pt idx="5506">
                  <c:v>8</c:v>
                </c:pt>
                <c:pt idx="5507">
                  <c:v>6</c:v>
                </c:pt>
                <c:pt idx="5508">
                  <c:v>6</c:v>
                </c:pt>
                <c:pt idx="5509">
                  <c:v>6</c:v>
                </c:pt>
                <c:pt idx="5510">
                  <c:v>8</c:v>
                </c:pt>
                <c:pt idx="5511">
                  <c:v>4</c:v>
                </c:pt>
                <c:pt idx="5512">
                  <c:v>4</c:v>
                </c:pt>
                <c:pt idx="5513">
                  <c:v>4</c:v>
                </c:pt>
                <c:pt idx="5514">
                  <c:v>4</c:v>
                </c:pt>
                <c:pt idx="5515">
                  <c:v>4</c:v>
                </c:pt>
                <c:pt idx="5516">
                  <c:v>4</c:v>
                </c:pt>
                <c:pt idx="5517">
                  <c:v>4</c:v>
                </c:pt>
                <c:pt idx="5518">
                  <c:v>4</c:v>
                </c:pt>
                <c:pt idx="5519">
                  <c:v>4</c:v>
                </c:pt>
                <c:pt idx="5520">
                  <c:v>4</c:v>
                </c:pt>
                <c:pt idx="5521">
                  <c:v>4</c:v>
                </c:pt>
                <c:pt idx="5522">
                  <c:v>4</c:v>
                </c:pt>
                <c:pt idx="5523">
                  <c:v>4</c:v>
                </c:pt>
                <c:pt idx="5524">
                  <c:v>4</c:v>
                </c:pt>
                <c:pt idx="5525">
                  <c:v>4</c:v>
                </c:pt>
                <c:pt idx="5526">
                  <c:v>4</c:v>
                </c:pt>
                <c:pt idx="5527">
                  <c:v>4</c:v>
                </c:pt>
                <c:pt idx="5528">
                  <c:v>4</c:v>
                </c:pt>
                <c:pt idx="5529">
                  <c:v>6</c:v>
                </c:pt>
                <c:pt idx="5530">
                  <c:v>6</c:v>
                </c:pt>
                <c:pt idx="5531">
                  <c:v>6</c:v>
                </c:pt>
                <c:pt idx="5532">
                  <c:v>6</c:v>
                </c:pt>
                <c:pt idx="5533">
                  <c:v>6</c:v>
                </c:pt>
                <c:pt idx="5534">
                  <c:v>6</c:v>
                </c:pt>
                <c:pt idx="5535">
                  <c:v>6</c:v>
                </c:pt>
                <c:pt idx="5536">
                  <c:v>6</c:v>
                </c:pt>
                <c:pt idx="5537">
                  <c:v>6</c:v>
                </c:pt>
                <c:pt idx="5538">
                  <c:v>6</c:v>
                </c:pt>
                <c:pt idx="5539">
                  <c:v>8</c:v>
                </c:pt>
                <c:pt idx="5540">
                  <c:v>8</c:v>
                </c:pt>
                <c:pt idx="5541">
                  <c:v>8</c:v>
                </c:pt>
                <c:pt idx="5542">
                  <c:v>8</c:v>
                </c:pt>
                <c:pt idx="5543">
                  <c:v>8</c:v>
                </c:pt>
                <c:pt idx="5544">
                  <c:v>8</c:v>
                </c:pt>
                <c:pt idx="5545">
                  <c:v>8</c:v>
                </c:pt>
                <c:pt idx="5546">
                  <c:v>8</c:v>
                </c:pt>
                <c:pt idx="5547">
                  <c:v>8</c:v>
                </c:pt>
                <c:pt idx="5548">
                  <c:v>8</c:v>
                </c:pt>
                <c:pt idx="5549">
                  <c:v>8</c:v>
                </c:pt>
                <c:pt idx="5550">
                  <c:v>8</c:v>
                </c:pt>
                <c:pt idx="5551">
                  <c:v>8</c:v>
                </c:pt>
                <c:pt idx="5552">
                  <c:v>8</c:v>
                </c:pt>
                <c:pt idx="5553">
                  <c:v>8</c:v>
                </c:pt>
                <c:pt idx="5554">
                  <c:v>8</c:v>
                </c:pt>
                <c:pt idx="5555">
                  <c:v>8</c:v>
                </c:pt>
                <c:pt idx="5556">
                  <c:v>8</c:v>
                </c:pt>
                <c:pt idx="5557">
                  <c:v>8</c:v>
                </c:pt>
                <c:pt idx="5558">
                  <c:v>8</c:v>
                </c:pt>
                <c:pt idx="5559">
                  <c:v>8</c:v>
                </c:pt>
                <c:pt idx="5560">
                  <c:v>8</c:v>
                </c:pt>
                <c:pt idx="5561">
                  <c:v>8</c:v>
                </c:pt>
                <c:pt idx="5562">
                  <c:v>4</c:v>
                </c:pt>
                <c:pt idx="5563">
                  <c:v>4</c:v>
                </c:pt>
                <c:pt idx="5564">
                  <c:v>4</c:v>
                </c:pt>
                <c:pt idx="5565">
                  <c:v>4</c:v>
                </c:pt>
                <c:pt idx="5566">
                  <c:v>6</c:v>
                </c:pt>
                <c:pt idx="5567">
                  <c:v>6</c:v>
                </c:pt>
                <c:pt idx="5568">
                  <c:v>6</c:v>
                </c:pt>
                <c:pt idx="5569">
                  <c:v>6</c:v>
                </c:pt>
                <c:pt idx="5570">
                  <c:v>6</c:v>
                </c:pt>
                <c:pt idx="5571">
                  <c:v>6</c:v>
                </c:pt>
                <c:pt idx="5572">
                  <c:v>6</c:v>
                </c:pt>
                <c:pt idx="5573">
                  <c:v>6</c:v>
                </c:pt>
                <c:pt idx="5574">
                  <c:v>6</c:v>
                </c:pt>
                <c:pt idx="5575">
                  <c:v>6</c:v>
                </c:pt>
                <c:pt idx="5576">
                  <c:v>6</c:v>
                </c:pt>
                <c:pt idx="5577">
                  <c:v>6</c:v>
                </c:pt>
                <c:pt idx="5578">
                  <c:v>6</c:v>
                </c:pt>
                <c:pt idx="5579">
                  <c:v>6</c:v>
                </c:pt>
                <c:pt idx="5580">
                  <c:v>6</c:v>
                </c:pt>
                <c:pt idx="5581">
                  <c:v>8</c:v>
                </c:pt>
                <c:pt idx="5582">
                  <c:v>8</c:v>
                </c:pt>
                <c:pt idx="5583">
                  <c:v>8</c:v>
                </c:pt>
                <c:pt idx="5584">
                  <c:v>8</c:v>
                </c:pt>
                <c:pt idx="5585">
                  <c:v>8</c:v>
                </c:pt>
                <c:pt idx="5586">
                  <c:v>8</c:v>
                </c:pt>
                <c:pt idx="5587">
                  <c:v>6</c:v>
                </c:pt>
                <c:pt idx="5588">
                  <c:v>6</c:v>
                </c:pt>
                <c:pt idx="5589">
                  <c:v>6</c:v>
                </c:pt>
                <c:pt idx="5590">
                  <c:v>8</c:v>
                </c:pt>
                <c:pt idx="5591">
                  <c:v>8</c:v>
                </c:pt>
                <c:pt idx="5592">
                  <c:v>8</c:v>
                </c:pt>
                <c:pt idx="5593">
                  <c:v>8</c:v>
                </c:pt>
                <c:pt idx="5594">
                  <c:v>6</c:v>
                </c:pt>
                <c:pt idx="5595">
                  <c:v>6</c:v>
                </c:pt>
                <c:pt idx="5596">
                  <c:v>6</c:v>
                </c:pt>
                <c:pt idx="5597">
                  <c:v>6</c:v>
                </c:pt>
                <c:pt idx="5598">
                  <c:v>6</c:v>
                </c:pt>
                <c:pt idx="5599">
                  <c:v>6</c:v>
                </c:pt>
                <c:pt idx="5600">
                  <c:v>6</c:v>
                </c:pt>
                <c:pt idx="5601">
                  <c:v>6</c:v>
                </c:pt>
                <c:pt idx="5602">
                  <c:v>8</c:v>
                </c:pt>
                <c:pt idx="5603">
                  <c:v>8</c:v>
                </c:pt>
                <c:pt idx="5604">
                  <c:v>4</c:v>
                </c:pt>
                <c:pt idx="5605">
                  <c:v>4</c:v>
                </c:pt>
                <c:pt idx="5606">
                  <c:v>4</c:v>
                </c:pt>
                <c:pt idx="5607">
                  <c:v>4</c:v>
                </c:pt>
                <c:pt idx="5608">
                  <c:v>4</c:v>
                </c:pt>
                <c:pt idx="5609">
                  <c:v>4</c:v>
                </c:pt>
                <c:pt idx="5610">
                  <c:v>4</c:v>
                </c:pt>
                <c:pt idx="5611">
                  <c:v>4</c:v>
                </c:pt>
                <c:pt idx="5612">
                  <c:v>4</c:v>
                </c:pt>
                <c:pt idx="5613">
                  <c:v>4</c:v>
                </c:pt>
                <c:pt idx="5614">
                  <c:v>4</c:v>
                </c:pt>
                <c:pt idx="5615">
                  <c:v>4</c:v>
                </c:pt>
                <c:pt idx="5616">
                  <c:v>4</c:v>
                </c:pt>
                <c:pt idx="5617">
                  <c:v>4</c:v>
                </c:pt>
                <c:pt idx="5618">
                  <c:v>4</c:v>
                </c:pt>
                <c:pt idx="5619">
                  <c:v>4</c:v>
                </c:pt>
                <c:pt idx="5620">
                  <c:v>4</c:v>
                </c:pt>
                <c:pt idx="5621">
                  <c:v>4</c:v>
                </c:pt>
                <c:pt idx="5622">
                  <c:v>4</c:v>
                </c:pt>
                <c:pt idx="5623">
                  <c:v>4</c:v>
                </c:pt>
                <c:pt idx="5624">
                  <c:v>4</c:v>
                </c:pt>
                <c:pt idx="5625">
                  <c:v>4</c:v>
                </c:pt>
                <c:pt idx="5626">
                  <c:v>4</c:v>
                </c:pt>
                <c:pt idx="5627">
                  <c:v>4</c:v>
                </c:pt>
                <c:pt idx="5628">
                  <c:v>4</c:v>
                </c:pt>
                <c:pt idx="5629">
                  <c:v>4</c:v>
                </c:pt>
                <c:pt idx="5630">
                  <c:v>4</c:v>
                </c:pt>
                <c:pt idx="5631">
                  <c:v>4</c:v>
                </c:pt>
                <c:pt idx="5632">
                  <c:v>4</c:v>
                </c:pt>
                <c:pt idx="5633">
                  <c:v>4</c:v>
                </c:pt>
                <c:pt idx="5634">
                  <c:v>4</c:v>
                </c:pt>
                <c:pt idx="5635">
                  <c:v>4</c:v>
                </c:pt>
                <c:pt idx="5636">
                  <c:v>4</c:v>
                </c:pt>
                <c:pt idx="5637">
                  <c:v>4</c:v>
                </c:pt>
                <c:pt idx="5638">
                  <c:v>4</c:v>
                </c:pt>
                <c:pt idx="5639">
                  <c:v>4</c:v>
                </c:pt>
                <c:pt idx="5640">
                  <c:v>4</c:v>
                </c:pt>
                <c:pt idx="5641">
                  <c:v>4</c:v>
                </c:pt>
                <c:pt idx="5642">
                  <c:v>4</c:v>
                </c:pt>
                <c:pt idx="5643">
                  <c:v>4</c:v>
                </c:pt>
                <c:pt idx="5644">
                  <c:v>4</c:v>
                </c:pt>
                <c:pt idx="5645">
                  <c:v>4</c:v>
                </c:pt>
                <c:pt idx="5646">
                  <c:v>4</c:v>
                </c:pt>
                <c:pt idx="5647">
                  <c:v>4</c:v>
                </c:pt>
                <c:pt idx="5648">
                  <c:v>4</c:v>
                </c:pt>
                <c:pt idx="5649">
                  <c:v>4</c:v>
                </c:pt>
                <c:pt idx="5650">
                  <c:v>4</c:v>
                </c:pt>
                <c:pt idx="5651">
                  <c:v>4</c:v>
                </c:pt>
                <c:pt idx="5652">
                  <c:v>4</c:v>
                </c:pt>
                <c:pt idx="5653">
                  <c:v>4</c:v>
                </c:pt>
                <c:pt idx="5654">
                  <c:v>4</c:v>
                </c:pt>
                <c:pt idx="5655">
                  <c:v>4</c:v>
                </c:pt>
                <c:pt idx="5656">
                  <c:v>4</c:v>
                </c:pt>
                <c:pt idx="5657">
                  <c:v>4</c:v>
                </c:pt>
                <c:pt idx="5658">
                  <c:v>4</c:v>
                </c:pt>
                <c:pt idx="5659">
                  <c:v>4</c:v>
                </c:pt>
                <c:pt idx="5660">
                  <c:v>4</c:v>
                </c:pt>
                <c:pt idx="5661">
                  <c:v>4</c:v>
                </c:pt>
                <c:pt idx="5662">
                  <c:v>4</c:v>
                </c:pt>
                <c:pt idx="5663">
                  <c:v>4</c:v>
                </c:pt>
                <c:pt idx="5664">
                  <c:v>4</c:v>
                </c:pt>
                <c:pt idx="5665">
                  <c:v>4</c:v>
                </c:pt>
                <c:pt idx="5666">
                  <c:v>4</c:v>
                </c:pt>
                <c:pt idx="5667">
                  <c:v>4</c:v>
                </c:pt>
                <c:pt idx="5668">
                  <c:v>4</c:v>
                </c:pt>
                <c:pt idx="5669">
                  <c:v>4</c:v>
                </c:pt>
                <c:pt idx="5670">
                  <c:v>4</c:v>
                </c:pt>
                <c:pt idx="5671">
                  <c:v>4</c:v>
                </c:pt>
                <c:pt idx="5672">
                  <c:v>4</c:v>
                </c:pt>
                <c:pt idx="5673">
                  <c:v>4</c:v>
                </c:pt>
                <c:pt idx="5674">
                  <c:v>4</c:v>
                </c:pt>
                <c:pt idx="5675">
                  <c:v>4</c:v>
                </c:pt>
                <c:pt idx="5676">
                  <c:v>4</c:v>
                </c:pt>
                <c:pt idx="5677">
                  <c:v>4</c:v>
                </c:pt>
                <c:pt idx="5678">
                  <c:v>4</c:v>
                </c:pt>
                <c:pt idx="5679">
                  <c:v>4</c:v>
                </c:pt>
                <c:pt idx="5680">
                  <c:v>8</c:v>
                </c:pt>
                <c:pt idx="5681">
                  <c:v>8</c:v>
                </c:pt>
                <c:pt idx="5682">
                  <c:v>8</c:v>
                </c:pt>
                <c:pt idx="5683">
                  <c:v>8</c:v>
                </c:pt>
                <c:pt idx="5684">
                  <c:v>8</c:v>
                </c:pt>
                <c:pt idx="5685">
                  <c:v>8</c:v>
                </c:pt>
                <c:pt idx="5686">
                  <c:v>8</c:v>
                </c:pt>
                <c:pt idx="5687">
                  <c:v>8</c:v>
                </c:pt>
                <c:pt idx="5688">
                  <c:v>8</c:v>
                </c:pt>
                <c:pt idx="5689">
                  <c:v>8</c:v>
                </c:pt>
                <c:pt idx="5690">
                  <c:v>8</c:v>
                </c:pt>
                <c:pt idx="5691">
                  <c:v>8</c:v>
                </c:pt>
                <c:pt idx="5692">
                  <c:v>5</c:v>
                </c:pt>
                <c:pt idx="5693">
                  <c:v>5</c:v>
                </c:pt>
                <c:pt idx="5694">
                  <c:v>8</c:v>
                </c:pt>
                <c:pt idx="5695">
                  <c:v>5</c:v>
                </c:pt>
                <c:pt idx="5696">
                  <c:v>5</c:v>
                </c:pt>
                <c:pt idx="5697">
                  <c:v>8</c:v>
                </c:pt>
                <c:pt idx="5698">
                  <c:v>8</c:v>
                </c:pt>
                <c:pt idx="5699">
                  <c:v>5</c:v>
                </c:pt>
                <c:pt idx="5700">
                  <c:v>5</c:v>
                </c:pt>
                <c:pt idx="5701">
                  <c:v>5</c:v>
                </c:pt>
                <c:pt idx="5702">
                  <c:v>5</c:v>
                </c:pt>
                <c:pt idx="5703">
                  <c:v>8</c:v>
                </c:pt>
                <c:pt idx="5704">
                  <c:v>8</c:v>
                </c:pt>
                <c:pt idx="5705">
                  <c:v>5</c:v>
                </c:pt>
                <c:pt idx="5706">
                  <c:v>5</c:v>
                </c:pt>
                <c:pt idx="5707">
                  <c:v>8</c:v>
                </c:pt>
                <c:pt idx="5708">
                  <c:v>5</c:v>
                </c:pt>
                <c:pt idx="5709">
                  <c:v>4</c:v>
                </c:pt>
                <c:pt idx="5710">
                  <c:v>4</c:v>
                </c:pt>
                <c:pt idx="5711">
                  <c:v>4</c:v>
                </c:pt>
                <c:pt idx="5712">
                  <c:v>4</c:v>
                </c:pt>
                <c:pt idx="5713">
                  <c:v>4</c:v>
                </c:pt>
                <c:pt idx="5714">
                  <c:v>4</c:v>
                </c:pt>
                <c:pt idx="5715">
                  <c:v>4</c:v>
                </c:pt>
                <c:pt idx="5716">
                  <c:v>4</c:v>
                </c:pt>
                <c:pt idx="5717">
                  <c:v>4</c:v>
                </c:pt>
                <c:pt idx="5718">
                  <c:v>4</c:v>
                </c:pt>
                <c:pt idx="5719">
                  <c:v>4</c:v>
                </c:pt>
                <c:pt idx="5720">
                  <c:v>4</c:v>
                </c:pt>
                <c:pt idx="5721">
                  <c:v>4</c:v>
                </c:pt>
                <c:pt idx="5722">
                  <c:v>4</c:v>
                </c:pt>
                <c:pt idx="5723">
                  <c:v>6</c:v>
                </c:pt>
                <c:pt idx="5724">
                  <c:v>6</c:v>
                </c:pt>
                <c:pt idx="5725">
                  <c:v>6</c:v>
                </c:pt>
                <c:pt idx="5726">
                  <c:v>6</c:v>
                </c:pt>
                <c:pt idx="5727">
                  <c:v>6</c:v>
                </c:pt>
                <c:pt idx="5728">
                  <c:v>6</c:v>
                </c:pt>
                <c:pt idx="5729">
                  <c:v>6</c:v>
                </c:pt>
                <c:pt idx="5730">
                  <c:v>6</c:v>
                </c:pt>
                <c:pt idx="5731">
                  <c:v>6</c:v>
                </c:pt>
                <c:pt idx="5732">
                  <c:v>6</c:v>
                </c:pt>
                <c:pt idx="5733">
                  <c:v>6</c:v>
                </c:pt>
                <c:pt idx="5734">
                  <c:v>6</c:v>
                </c:pt>
                <c:pt idx="5735">
                  <c:v>6</c:v>
                </c:pt>
                <c:pt idx="5736">
                  <c:v>4</c:v>
                </c:pt>
                <c:pt idx="5737">
                  <c:v>6</c:v>
                </c:pt>
                <c:pt idx="5738">
                  <c:v>6</c:v>
                </c:pt>
                <c:pt idx="5739">
                  <c:v>6</c:v>
                </c:pt>
                <c:pt idx="5740">
                  <c:v>6</c:v>
                </c:pt>
                <c:pt idx="5741">
                  <c:v>6</c:v>
                </c:pt>
                <c:pt idx="5742">
                  <c:v>4</c:v>
                </c:pt>
                <c:pt idx="5743">
                  <c:v>6</c:v>
                </c:pt>
                <c:pt idx="5744">
                  <c:v>6</c:v>
                </c:pt>
                <c:pt idx="5745">
                  <c:v>6</c:v>
                </c:pt>
                <c:pt idx="5746">
                  <c:v>6</c:v>
                </c:pt>
                <c:pt idx="5747">
                  <c:v>6</c:v>
                </c:pt>
                <c:pt idx="5748">
                  <c:v>6</c:v>
                </c:pt>
                <c:pt idx="5749">
                  <c:v>6</c:v>
                </c:pt>
                <c:pt idx="5750">
                  <c:v>6</c:v>
                </c:pt>
                <c:pt idx="5751">
                  <c:v>4</c:v>
                </c:pt>
                <c:pt idx="5752">
                  <c:v>4</c:v>
                </c:pt>
                <c:pt idx="5753">
                  <c:v>4</c:v>
                </c:pt>
                <c:pt idx="5754">
                  <c:v>4</c:v>
                </c:pt>
                <c:pt idx="5755">
                  <c:v>4</c:v>
                </c:pt>
                <c:pt idx="5756">
                  <c:v>4</c:v>
                </c:pt>
                <c:pt idx="5757">
                  <c:v>4</c:v>
                </c:pt>
                <c:pt idx="5758">
                  <c:v>4</c:v>
                </c:pt>
                <c:pt idx="5759">
                  <c:v>4</c:v>
                </c:pt>
                <c:pt idx="5760">
                  <c:v>4</c:v>
                </c:pt>
                <c:pt idx="5761">
                  <c:v>4</c:v>
                </c:pt>
                <c:pt idx="5762">
                  <c:v>4</c:v>
                </c:pt>
                <c:pt idx="5763">
                  <c:v>4</c:v>
                </c:pt>
                <c:pt idx="5764">
                  <c:v>4</c:v>
                </c:pt>
                <c:pt idx="5765">
                  <c:v>4</c:v>
                </c:pt>
                <c:pt idx="5766">
                  <c:v>4</c:v>
                </c:pt>
                <c:pt idx="5767">
                  <c:v>4</c:v>
                </c:pt>
                <c:pt idx="5768">
                  <c:v>4</c:v>
                </c:pt>
                <c:pt idx="5769">
                  <c:v>4</c:v>
                </c:pt>
                <c:pt idx="5770">
                  <c:v>4</c:v>
                </c:pt>
                <c:pt idx="5771">
                  <c:v>4</c:v>
                </c:pt>
                <c:pt idx="5772">
                  <c:v>4</c:v>
                </c:pt>
                <c:pt idx="5773">
                  <c:v>4</c:v>
                </c:pt>
                <c:pt idx="5774">
                  <c:v>10</c:v>
                </c:pt>
                <c:pt idx="5775">
                  <c:v>10</c:v>
                </c:pt>
                <c:pt idx="5776">
                  <c:v>10</c:v>
                </c:pt>
                <c:pt idx="5777">
                  <c:v>10</c:v>
                </c:pt>
                <c:pt idx="5778">
                  <c:v>0</c:v>
                </c:pt>
                <c:pt idx="5779">
                  <c:v>0</c:v>
                </c:pt>
                <c:pt idx="5780">
                  <c:v>0</c:v>
                </c:pt>
                <c:pt idx="5781">
                  <c:v>6</c:v>
                </c:pt>
                <c:pt idx="5782">
                  <c:v>6</c:v>
                </c:pt>
                <c:pt idx="5783">
                  <c:v>6</c:v>
                </c:pt>
                <c:pt idx="5784">
                  <c:v>6</c:v>
                </c:pt>
                <c:pt idx="5785">
                  <c:v>6</c:v>
                </c:pt>
                <c:pt idx="5786">
                  <c:v>6</c:v>
                </c:pt>
                <c:pt idx="5787">
                  <c:v>6</c:v>
                </c:pt>
                <c:pt idx="5788">
                  <c:v>6</c:v>
                </c:pt>
                <c:pt idx="5789">
                  <c:v>6</c:v>
                </c:pt>
                <c:pt idx="5790">
                  <c:v>0</c:v>
                </c:pt>
                <c:pt idx="5791">
                  <c:v>0</c:v>
                </c:pt>
                <c:pt idx="5792">
                  <c:v>0</c:v>
                </c:pt>
                <c:pt idx="5793">
                  <c:v>0</c:v>
                </c:pt>
                <c:pt idx="5794">
                  <c:v>4</c:v>
                </c:pt>
                <c:pt idx="5795">
                  <c:v>4</c:v>
                </c:pt>
                <c:pt idx="5796">
                  <c:v>4</c:v>
                </c:pt>
                <c:pt idx="5797">
                  <c:v>4</c:v>
                </c:pt>
                <c:pt idx="5798">
                  <c:v>4</c:v>
                </c:pt>
                <c:pt idx="5799">
                  <c:v>4</c:v>
                </c:pt>
                <c:pt idx="5800">
                  <c:v>4</c:v>
                </c:pt>
                <c:pt idx="5801">
                  <c:v>4</c:v>
                </c:pt>
                <c:pt idx="5802">
                  <c:v>4</c:v>
                </c:pt>
                <c:pt idx="5803">
                  <c:v>4</c:v>
                </c:pt>
                <c:pt idx="5804">
                  <c:v>4</c:v>
                </c:pt>
                <c:pt idx="5805">
                  <c:v>4</c:v>
                </c:pt>
                <c:pt idx="5806">
                  <c:v>4</c:v>
                </c:pt>
                <c:pt idx="5807">
                  <c:v>4</c:v>
                </c:pt>
                <c:pt idx="5808">
                  <c:v>4</c:v>
                </c:pt>
                <c:pt idx="5809">
                  <c:v>4</c:v>
                </c:pt>
                <c:pt idx="5810">
                  <c:v>4</c:v>
                </c:pt>
                <c:pt idx="5811">
                  <c:v>4</c:v>
                </c:pt>
                <c:pt idx="5812">
                  <c:v>4</c:v>
                </c:pt>
                <c:pt idx="5813">
                  <c:v>4</c:v>
                </c:pt>
                <c:pt idx="5814">
                  <c:v>6</c:v>
                </c:pt>
                <c:pt idx="5815">
                  <c:v>6</c:v>
                </c:pt>
                <c:pt idx="5816">
                  <c:v>6</c:v>
                </c:pt>
                <c:pt idx="5817">
                  <c:v>6</c:v>
                </c:pt>
                <c:pt idx="5818">
                  <c:v>6</c:v>
                </c:pt>
                <c:pt idx="5819">
                  <c:v>6</c:v>
                </c:pt>
                <c:pt idx="5820">
                  <c:v>6</c:v>
                </c:pt>
                <c:pt idx="5821">
                  <c:v>6</c:v>
                </c:pt>
                <c:pt idx="5822">
                  <c:v>6</c:v>
                </c:pt>
                <c:pt idx="5823">
                  <c:v>4</c:v>
                </c:pt>
                <c:pt idx="5824">
                  <c:v>4</c:v>
                </c:pt>
                <c:pt idx="5825">
                  <c:v>6</c:v>
                </c:pt>
                <c:pt idx="5826">
                  <c:v>6</c:v>
                </c:pt>
                <c:pt idx="5827">
                  <c:v>6</c:v>
                </c:pt>
                <c:pt idx="5828">
                  <c:v>4</c:v>
                </c:pt>
                <c:pt idx="5829">
                  <c:v>4</c:v>
                </c:pt>
                <c:pt idx="5830">
                  <c:v>6</c:v>
                </c:pt>
                <c:pt idx="5831">
                  <c:v>6</c:v>
                </c:pt>
                <c:pt idx="5832">
                  <c:v>6</c:v>
                </c:pt>
                <c:pt idx="5833">
                  <c:v>6</c:v>
                </c:pt>
                <c:pt idx="5834">
                  <c:v>6</c:v>
                </c:pt>
                <c:pt idx="5835">
                  <c:v>4</c:v>
                </c:pt>
                <c:pt idx="5836">
                  <c:v>4</c:v>
                </c:pt>
                <c:pt idx="5837">
                  <c:v>4</c:v>
                </c:pt>
                <c:pt idx="5838">
                  <c:v>6</c:v>
                </c:pt>
                <c:pt idx="5839">
                  <c:v>6</c:v>
                </c:pt>
                <c:pt idx="5840">
                  <c:v>6</c:v>
                </c:pt>
                <c:pt idx="5841">
                  <c:v>6</c:v>
                </c:pt>
                <c:pt idx="5842">
                  <c:v>6</c:v>
                </c:pt>
                <c:pt idx="5843">
                  <c:v>6</c:v>
                </c:pt>
                <c:pt idx="5844">
                  <c:v>4</c:v>
                </c:pt>
                <c:pt idx="5845">
                  <c:v>4</c:v>
                </c:pt>
                <c:pt idx="5846">
                  <c:v>4</c:v>
                </c:pt>
                <c:pt idx="5847">
                  <c:v>4</c:v>
                </c:pt>
                <c:pt idx="5848">
                  <c:v>4</c:v>
                </c:pt>
                <c:pt idx="5849">
                  <c:v>4</c:v>
                </c:pt>
                <c:pt idx="5850">
                  <c:v>4</c:v>
                </c:pt>
                <c:pt idx="5851">
                  <c:v>4</c:v>
                </c:pt>
                <c:pt idx="5852">
                  <c:v>4</c:v>
                </c:pt>
                <c:pt idx="5853">
                  <c:v>4</c:v>
                </c:pt>
                <c:pt idx="5854">
                  <c:v>4</c:v>
                </c:pt>
                <c:pt idx="5855">
                  <c:v>4</c:v>
                </c:pt>
                <c:pt idx="5856">
                  <c:v>4</c:v>
                </c:pt>
                <c:pt idx="5857">
                  <c:v>4</c:v>
                </c:pt>
                <c:pt idx="5858">
                  <c:v>4</c:v>
                </c:pt>
                <c:pt idx="5859">
                  <c:v>4</c:v>
                </c:pt>
                <c:pt idx="5860">
                  <c:v>4</c:v>
                </c:pt>
                <c:pt idx="5861">
                  <c:v>4</c:v>
                </c:pt>
                <c:pt idx="5862">
                  <c:v>4</c:v>
                </c:pt>
                <c:pt idx="5863">
                  <c:v>4</c:v>
                </c:pt>
                <c:pt idx="5864">
                  <c:v>4</c:v>
                </c:pt>
                <c:pt idx="5865">
                  <c:v>4</c:v>
                </c:pt>
                <c:pt idx="5866">
                  <c:v>4</c:v>
                </c:pt>
                <c:pt idx="5867">
                  <c:v>4</c:v>
                </c:pt>
                <c:pt idx="5868">
                  <c:v>4</c:v>
                </c:pt>
                <c:pt idx="5869">
                  <c:v>4</c:v>
                </c:pt>
                <c:pt idx="5870">
                  <c:v>4</c:v>
                </c:pt>
                <c:pt idx="5871">
                  <c:v>4</c:v>
                </c:pt>
                <c:pt idx="5872">
                  <c:v>4</c:v>
                </c:pt>
                <c:pt idx="5873">
                  <c:v>4</c:v>
                </c:pt>
                <c:pt idx="5874">
                  <c:v>4</c:v>
                </c:pt>
                <c:pt idx="5875">
                  <c:v>4</c:v>
                </c:pt>
                <c:pt idx="5876">
                  <c:v>4</c:v>
                </c:pt>
                <c:pt idx="5877">
                  <c:v>4</c:v>
                </c:pt>
                <c:pt idx="5878">
                  <c:v>4</c:v>
                </c:pt>
                <c:pt idx="5879">
                  <c:v>4</c:v>
                </c:pt>
                <c:pt idx="5880">
                  <c:v>4</c:v>
                </c:pt>
                <c:pt idx="5881">
                  <c:v>4</c:v>
                </c:pt>
                <c:pt idx="5882">
                  <c:v>4</c:v>
                </c:pt>
                <c:pt idx="5883">
                  <c:v>4</c:v>
                </c:pt>
                <c:pt idx="5884">
                  <c:v>4</c:v>
                </c:pt>
                <c:pt idx="5885">
                  <c:v>4</c:v>
                </c:pt>
                <c:pt idx="5886">
                  <c:v>4</c:v>
                </c:pt>
                <c:pt idx="5887">
                  <c:v>4</c:v>
                </c:pt>
                <c:pt idx="5888">
                  <c:v>4</c:v>
                </c:pt>
                <c:pt idx="5889">
                  <c:v>4</c:v>
                </c:pt>
                <c:pt idx="5890">
                  <c:v>4</c:v>
                </c:pt>
                <c:pt idx="5891">
                  <c:v>4</c:v>
                </c:pt>
                <c:pt idx="5892">
                  <c:v>4</c:v>
                </c:pt>
                <c:pt idx="5893">
                  <c:v>4</c:v>
                </c:pt>
                <c:pt idx="5894">
                  <c:v>4</c:v>
                </c:pt>
                <c:pt idx="5895">
                  <c:v>4</c:v>
                </c:pt>
                <c:pt idx="5896">
                  <c:v>4</c:v>
                </c:pt>
                <c:pt idx="5897">
                  <c:v>4</c:v>
                </c:pt>
                <c:pt idx="5898">
                  <c:v>4</c:v>
                </c:pt>
                <c:pt idx="5899">
                  <c:v>4</c:v>
                </c:pt>
                <c:pt idx="5900">
                  <c:v>4</c:v>
                </c:pt>
                <c:pt idx="5901">
                  <c:v>4</c:v>
                </c:pt>
                <c:pt idx="5902">
                  <c:v>4</c:v>
                </c:pt>
                <c:pt idx="5903">
                  <c:v>4</c:v>
                </c:pt>
                <c:pt idx="5904">
                  <c:v>4</c:v>
                </c:pt>
                <c:pt idx="5905">
                  <c:v>4</c:v>
                </c:pt>
                <c:pt idx="5906">
                  <c:v>4</c:v>
                </c:pt>
                <c:pt idx="5907">
                  <c:v>4</c:v>
                </c:pt>
                <c:pt idx="5908">
                  <c:v>4</c:v>
                </c:pt>
                <c:pt idx="5909">
                  <c:v>4</c:v>
                </c:pt>
                <c:pt idx="5910">
                  <c:v>4</c:v>
                </c:pt>
                <c:pt idx="5911">
                  <c:v>4</c:v>
                </c:pt>
                <c:pt idx="5912">
                  <c:v>4</c:v>
                </c:pt>
                <c:pt idx="5913">
                  <c:v>4</c:v>
                </c:pt>
                <c:pt idx="5914">
                  <c:v>4</c:v>
                </c:pt>
                <c:pt idx="5915">
                  <c:v>4</c:v>
                </c:pt>
                <c:pt idx="5916">
                  <c:v>4</c:v>
                </c:pt>
                <c:pt idx="5917">
                  <c:v>4</c:v>
                </c:pt>
                <c:pt idx="5918">
                  <c:v>4</c:v>
                </c:pt>
                <c:pt idx="5919">
                  <c:v>4</c:v>
                </c:pt>
                <c:pt idx="5920">
                  <c:v>4</c:v>
                </c:pt>
                <c:pt idx="5921">
                  <c:v>4</c:v>
                </c:pt>
                <c:pt idx="5922">
                  <c:v>4</c:v>
                </c:pt>
                <c:pt idx="5923">
                  <c:v>4</c:v>
                </c:pt>
                <c:pt idx="5924">
                  <c:v>4</c:v>
                </c:pt>
                <c:pt idx="5925">
                  <c:v>4</c:v>
                </c:pt>
                <c:pt idx="5926">
                  <c:v>4</c:v>
                </c:pt>
                <c:pt idx="5927">
                  <c:v>4</c:v>
                </c:pt>
                <c:pt idx="5928">
                  <c:v>4</c:v>
                </c:pt>
                <c:pt idx="5929">
                  <c:v>4</c:v>
                </c:pt>
                <c:pt idx="5930">
                  <c:v>4</c:v>
                </c:pt>
                <c:pt idx="5931">
                  <c:v>4</c:v>
                </c:pt>
                <c:pt idx="5932">
                  <c:v>4</c:v>
                </c:pt>
                <c:pt idx="5933">
                  <c:v>4</c:v>
                </c:pt>
                <c:pt idx="5934">
                  <c:v>4</c:v>
                </c:pt>
                <c:pt idx="5935">
                  <c:v>4</c:v>
                </c:pt>
                <c:pt idx="5936">
                  <c:v>4</c:v>
                </c:pt>
                <c:pt idx="5937">
                  <c:v>4</c:v>
                </c:pt>
                <c:pt idx="5938">
                  <c:v>4</c:v>
                </c:pt>
                <c:pt idx="5939">
                  <c:v>4</c:v>
                </c:pt>
                <c:pt idx="5940">
                  <c:v>4</c:v>
                </c:pt>
                <c:pt idx="5941">
                  <c:v>4</c:v>
                </c:pt>
                <c:pt idx="5942">
                  <c:v>6</c:v>
                </c:pt>
                <c:pt idx="5943">
                  <c:v>6</c:v>
                </c:pt>
                <c:pt idx="5944">
                  <c:v>6</c:v>
                </c:pt>
                <c:pt idx="5945">
                  <c:v>6</c:v>
                </c:pt>
                <c:pt idx="5946">
                  <c:v>6</c:v>
                </c:pt>
                <c:pt idx="5947">
                  <c:v>6</c:v>
                </c:pt>
                <c:pt idx="5948">
                  <c:v>6</c:v>
                </c:pt>
                <c:pt idx="5949">
                  <c:v>6</c:v>
                </c:pt>
                <c:pt idx="5950">
                  <c:v>6</c:v>
                </c:pt>
                <c:pt idx="5951">
                  <c:v>6</c:v>
                </c:pt>
                <c:pt idx="5952">
                  <c:v>6</c:v>
                </c:pt>
                <c:pt idx="5953">
                  <c:v>6</c:v>
                </c:pt>
                <c:pt idx="5954">
                  <c:v>6</c:v>
                </c:pt>
                <c:pt idx="5955">
                  <c:v>6</c:v>
                </c:pt>
                <c:pt idx="5956">
                  <c:v>6</c:v>
                </c:pt>
                <c:pt idx="5957">
                  <c:v>6</c:v>
                </c:pt>
                <c:pt idx="5958">
                  <c:v>6</c:v>
                </c:pt>
                <c:pt idx="5959">
                  <c:v>4</c:v>
                </c:pt>
                <c:pt idx="5960">
                  <c:v>4</c:v>
                </c:pt>
                <c:pt idx="5961">
                  <c:v>4</c:v>
                </c:pt>
                <c:pt idx="5962">
                  <c:v>4</c:v>
                </c:pt>
                <c:pt idx="5963">
                  <c:v>4</c:v>
                </c:pt>
                <c:pt idx="5964">
                  <c:v>4</c:v>
                </c:pt>
                <c:pt idx="5965">
                  <c:v>6</c:v>
                </c:pt>
                <c:pt idx="5966">
                  <c:v>6</c:v>
                </c:pt>
                <c:pt idx="5967">
                  <c:v>6</c:v>
                </c:pt>
                <c:pt idx="5968">
                  <c:v>6</c:v>
                </c:pt>
                <c:pt idx="5969">
                  <c:v>6</c:v>
                </c:pt>
                <c:pt idx="5970">
                  <c:v>6</c:v>
                </c:pt>
                <c:pt idx="5971">
                  <c:v>6</c:v>
                </c:pt>
                <c:pt idx="5972">
                  <c:v>6</c:v>
                </c:pt>
                <c:pt idx="5973">
                  <c:v>6</c:v>
                </c:pt>
                <c:pt idx="5974">
                  <c:v>6</c:v>
                </c:pt>
                <c:pt idx="5975">
                  <c:v>6</c:v>
                </c:pt>
                <c:pt idx="5976">
                  <c:v>6</c:v>
                </c:pt>
                <c:pt idx="5977">
                  <c:v>6</c:v>
                </c:pt>
                <c:pt idx="5978">
                  <c:v>6</c:v>
                </c:pt>
                <c:pt idx="5979">
                  <c:v>6</c:v>
                </c:pt>
                <c:pt idx="5980">
                  <c:v>6</c:v>
                </c:pt>
                <c:pt idx="5981">
                  <c:v>6</c:v>
                </c:pt>
                <c:pt idx="5982">
                  <c:v>6</c:v>
                </c:pt>
                <c:pt idx="5983">
                  <c:v>6</c:v>
                </c:pt>
                <c:pt idx="5984">
                  <c:v>6</c:v>
                </c:pt>
                <c:pt idx="5985">
                  <c:v>6</c:v>
                </c:pt>
                <c:pt idx="5986">
                  <c:v>6</c:v>
                </c:pt>
                <c:pt idx="5987">
                  <c:v>6</c:v>
                </c:pt>
                <c:pt idx="5988">
                  <c:v>6</c:v>
                </c:pt>
                <c:pt idx="5989">
                  <c:v>6</c:v>
                </c:pt>
                <c:pt idx="5990">
                  <c:v>8</c:v>
                </c:pt>
                <c:pt idx="5991">
                  <c:v>8</c:v>
                </c:pt>
                <c:pt idx="5992">
                  <c:v>8</c:v>
                </c:pt>
                <c:pt idx="5993">
                  <c:v>6</c:v>
                </c:pt>
                <c:pt idx="5994">
                  <c:v>6</c:v>
                </c:pt>
                <c:pt idx="5995">
                  <c:v>6</c:v>
                </c:pt>
                <c:pt idx="5996">
                  <c:v>6</c:v>
                </c:pt>
                <c:pt idx="5997">
                  <c:v>6</c:v>
                </c:pt>
                <c:pt idx="5998">
                  <c:v>6</c:v>
                </c:pt>
                <c:pt idx="5999">
                  <c:v>6</c:v>
                </c:pt>
                <c:pt idx="6000">
                  <c:v>4</c:v>
                </c:pt>
                <c:pt idx="6001">
                  <c:v>4</c:v>
                </c:pt>
                <c:pt idx="6002">
                  <c:v>4</c:v>
                </c:pt>
                <c:pt idx="6003">
                  <c:v>4</c:v>
                </c:pt>
                <c:pt idx="6004">
                  <c:v>4</c:v>
                </c:pt>
                <c:pt idx="6005">
                  <c:v>4</c:v>
                </c:pt>
                <c:pt idx="6006">
                  <c:v>4</c:v>
                </c:pt>
                <c:pt idx="6007">
                  <c:v>4</c:v>
                </c:pt>
                <c:pt idx="6008">
                  <c:v>4</c:v>
                </c:pt>
                <c:pt idx="6009">
                  <c:v>4</c:v>
                </c:pt>
                <c:pt idx="6010">
                  <c:v>4</c:v>
                </c:pt>
                <c:pt idx="6011">
                  <c:v>4</c:v>
                </c:pt>
                <c:pt idx="6012">
                  <c:v>4</c:v>
                </c:pt>
                <c:pt idx="6013">
                  <c:v>4</c:v>
                </c:pt>
                <c:pt idx="6014">
                  <c:v>4</c:v>
                </c:pt>
                <c:pt idx="6015">
                  <c:v>4</c:v>
                </c:pt>
                <c:pt idx="6016">
                  <c:v>4</c:v>
                </c:pt>
                <c:pt idx="6017">
                  <c:v>4</c:v>
                </c:pt>
                <c:pt idx="6018">
                  <c:v>4</c:v>
                </c:pt>
                <c:pt idx="6019">
                  <c:v>4</c:v>
                </c:pt>
                <c:pt idx="6020">
                  <c:v>4</c:v>
                </c:pt>
                <c:pt idx="6021">
                  <c:v>4</c:v>
                </c:pt>
                <c:pt idx="6022">
                  <c:v>4</c:v>
                </c:pt>
                <c:pt idx="6023">
                  <c:v>4</c:v>
                </c:pt>
                <c:pt idx="6024">
                  <c:v>4</c:v>
                </c:pt>
                <c:pt idx="6025">
                  <c:v>4</c:v>
                </c:pt>
                <c:pt idx="6026">
                  <c:v>4</c:v>
                </c:pt>
                <c:pt idx="6027">
                  <c:v>4</c:v>
                </c:pt>
                <c:pt idx="6028">
                  <c:v>4</c:v>
                </c:pt>
                <c:pt idx="6029">
                  <c:v>4</c:v>
                </c:pt>
                <c:pt idx="6030">
                  <c:v>4</c:v>
                </c:pt>
                <c:pt idx="6031">
                  <c:v>4</c:v>
                </c:pt>
                <c:pt idx="6032">
                  <c:v>4</c:v>
                </c:pt>
                <c:pt idx="6033">
                  <c:v>4</c:v>
                </c:pt>
                <c:pt idx="6034">
                  <c:v>4</c:v>
                </c:pt>
                <c:pt idx="6035">
                  <c:v>4</c:v>
                </c:pt>
                <c:pt idx="6036">
                  <c:v>4</c:v>
                </c:pt>
                <c:pt idx="6037">
                  <c:v>4</c:v>
                </c:pt>
                <c:pt idx="6038">
                  <c:v>4</c:v>
                </c:pt>
                <c:pt idx="6039">
                  <c:v>4</c:v>
                </c:pt>
                <c:pt idx="6040">
                  <c:v>4</c:v>
                </c:pt>
                <c:pt idx="6041">
                  <c:v>4</c:v>
                </c:pt>
                <c:pt idx="6042">
                  <c:v>4</c:v>
                </c:pt>
                <c:pt idx="6043">
                  <c:v>4</c:v>
                </c:pt>
                <c:pt idx="6044">
                  <c:v>4</c:v>
                </c:pt>
                <c:pt idx="6045">
                  <c:v>4</c:v>
                </c:pt>
                <c:pt idx="6046">
                  <c:v>4</c:v>
                </c:pt>
                <c:pt idx="6047">
                  <c:v>4</c:v>
                </c:pt>
                <c:pt idx="6048">
                  <c:v>4</c:v>
                </c:pt>
                <c:pt idx="6049">
                  <c:v>4</c:v>
                </c:pt>
                <c:pt idx="6050">
                  <c:v>4</c:v>
                </c:pt>
                <c:pt idx="6051">
                  <c:v>4</c:v>
                </c:pt>
                <c:pt idx="6052">
                  <c:v>5</c:v>
                </c:pt>
                <c:pt idx="6053">
                  <c:v>5</c:v>
                </c:pt>
                <c:pt idx="6054">
                  <c:v>4</c:v>
                </c:pt>
                <c:pt idx="6055">
                  <c:v>5</c:v>
                </c:pt>
                <c:pt idx="6056">
                  <c:v>5</c:v>
                </c:pt>
                <c:pt idx="6057">
                  <c:v>5</c:v>
                </c:pt>
                <c:pt idx="6058">
                  <c:v>5</c:v>
                </c:pt>
                <c:pt idx="6059">
                  <c:v>4</c:v>
                </c:pt>
                <c:pt idx="6060">
                  <c:v>4</c:v>
                </c:pt>
                <c:pt idx="6061">
                  <c:v>5</c:v>
                </c:pt>
                <c:pt idx="6062">
                  <c:v>4</c:v>
                </c:pt>
                <c:pt idx="6063">
                  <c:v>5</c:v>
                </c:pt>
                <c:pt idx="6064">
                  <c:v>4</c:v>
                </c:pt>
                <c:pt idx="6065">
                  <c:v>4</c:v>
                </c:pt>
                <c:pt idx="6066">
                  <c:v>5</c:v>
                </c:pt>
                <c:pt idx="6067">
                  <c:v>5</c:v>
                </c:pt>
                <c:pt idx="6068">
                  <c:v>4</c:v>
                </c:pt>
                <c:pt idx="6069">
                  <c:v>5</c:v>
                </c:pt>
                <c:pt idx="6070">
                  <c:v>4</c:v>
                </c:pt>
                <c:pt idx="6071">
                  <c:v>4</c:v>
                </c:pt>
                <c:pt idx="6072">
                  <c:v>5</c:v>
                </c:pt>
                <c:pt idx="6073">
                  <c:v>4</c:v>
                </c:pt>
                <c:pt idx="6074">
                  <c:v>5</c:v>
                </c:pt>
                <c:pt idx="6075">
                  <c:v>5</c:v>
                </c:pt>
                <c:pt idx="6076">
                  <c:v>5</c:v>
                </c:pt>
                <c:pt idx="6077">
                  <c:v>5</c:v>
                </c:pt>
                <c:pt idx="6078">
                  <c:v>4</c:v>
                </c:pt>
                <c:pt idx="6079">
                  <c:v>4</c:v>
                </c:pt>
                <c:pt idx="6080">
                  <c:v>5</c:v>
                </c:pt>
                <c:pt idx="6081">
                  <c:v>4</c:v>
                </c:pt>
                <c:pt idx="6082">
                  <c:v>4</c:v>
                </c:pt>
                <c:pt idx="6083">
                  <c:v>4</c:v>
                </c:pt>
                <c:pt idx="6084">
                  <c:v>5</c:v>
                </c:pt>
                <c:pt idx="6085">
                  <c:v>5</c:v>
                </c:pt>
                <c:pt idx="6086">
                  <c:v>5</c:v>
                </c:pt>
                <c:pt idx="6087">
                  <c:v>5</c:v>
                </c:pt>
                <c:pt idx="6088">
                  <c:v>5</c:v>
                </c:pt>
                <c:pt idx="6089">
                  <c:v>4</c:v>
                </c:pt>
                <c:pt idx="6090">
                  <c:v>5</c:v>
                </c:pt>
                <c:pt idx="6091">
                  <c:v>5</c:v>
                </c:pt>
                <c:pt idx="6092">
                  <c:v>4</c:v>
                </c:pt>
                <c:pt idx="6093">
                  <c:v>4</c:v>
                </c:pt>
                <c:pt idx="6094">
                  <c:v>4</c:v>
                </c:pt>
                <c:pt idx="6095">
                  <c:v>4</c:v>
                </c:pt>
                <c:pt idx="6096">
                  <c:v>4</c:v>
                </c:pt>
                <c:pt idx="6097">
                  <c:v>4</c:v>
                </c:pt>
                <c:pt idx="6098">
                  <c:v>4</c:v>
                </c:pt>
                <c:pt idx="6099">
                  <c:v>4</c:v>
                </c:pt>
                <c:pt idx="6100">
                  <c:v>4</c:v>
                </c:pt>
                <c:pt idx="6101">
                  <c:v>4</c:v>
                </c:pt>
                <c:pt idx="6102">
                  <c:v>4</c:v>
                </c:pt>
                <c:pt idx="6103">
                  <c:v>4</c:v>
                </c:pt>
                <c:pt idx="6104">
                  <c:v>4</c:v>
                </c:pt>
                <c:pt idx="6105">
                  <c:v>4</c:v>
                </c:pt>
                <c:pt idx="6106">
                  <c:v>4</c:v>
                </c:pt>
                <c:pt idx="6107">
                  <c:v>4</c:v>
                </c:pt>
                <c:pt idx="6108">
                  <c:v>4</c:v>
                </c:pt>
                <c:pt idx="6109">
                  <c:v>4</c:v>
                </c:pt>
                <c:pt idx="6110">
                  <c:v>4</c:v>
                </c:pt>
                <c:pt idx="6111">
                  <c:v>4</c:v>
                </c:pt>
                <c:pt idx="6112">
                  <c:v>4</c:v>
                </c:pt>
                <c:pt idx="6113">
                  <c:v>4</c:v>
                </c:pt>
                <c:pt idx="6114">
                  <c:v>4</c:v>
                </c:pt>
                <c:pt idx="6115">
                  <c:v>4</c:v>
                </c:pt>
                <c:pt idx="6116">
                  <c:v>4</c:v>
                </c:pt>
                <c:pt idx="6117">
                  <c:v>4</c:v>
                </c:pt>
                <c:pt idx="6118">
                  <c:v>4</c:v>
                </c:pt>
                <c:pt idx="6119">
                  <c:v>4</c:v>
                </c:pt>
                <c:pt idx="6120">
                  <c:v>4</c:v>
                </c:pt>
                <c:pt idx="6121">
                  <c:v>4</c:v>
                </c:pt>
                <c:pt idx="6122">
                  <c:v>4</c:v>
                </c:pt>
                <c:pt idx="6123">
                  <c:v>4</c:v>
                </c:pt>
                <c:pt idx="6124">
                  <c:v>4</c:v>
                </c:pt>
                <c:pt idx="6125">
                  <c:v>4</c:v>
                </c:pt>
                <c:pt idx="6126">
                  <c:v>4</c:v>
                </c:pt>
                <c:pt idx="6127">
                  <c:v>4</c:v>
                </c:pt>
                <c:pt idx="6128">
                  <c:v>4</c:v>
                </c:pt>
                <c:pt idx="6129">
                  <c:v>4</c:v>
                </c:pt>
                <c:pt idx="6130">
                  <c:v>4</c:v>
                </c:pt>
                <c:pt idx="6131">
                  <c:v>4</c:v>
                </c:pt>
                <c:pt idx="6132">
                  <c:v>4</c:v>
                </c:pt>
                <c:pt idx="6133">
                  <c:v>4</c:v>
                </c:pt>
                <c:pt idx="6134">
                  <c:v>4</c:v>
                </c:pt>
                <c:pt idx="6135">
                  <c:v>4</c:v>
                </c:pt>
                <c:pt idx="6136">
                  <c:v>4</c:v>
                </c:pt>
                <c:pt idx="6137">
                  <c:v>4</c:v>
                </c:pt>
                <c:pt idx="6138">
                  <c:v>4</c:v>
                </c:pt>
                <c:pt idx="6139">
                  <c:v>4</c:v>
                </c:pt>
                <c:pt idx="6140">
                  <c:v>4</c:v>
                </c:pt>
                <c:pt idx="6141">
                  <c:v>4</c:v>
                </c:pt>
                <c:pt idx="6142">
                  <c:v>4</c:v>
                </c:pt>
                <c:pt idx="6143">
                  <c:v>4</c:v>
                </c:pt>
                <c:pt idx="6144">
                  <c:v>4</c:v>
                </c:pt>
                <c:pt idx="6145">
                  <c:v>4</c:v>
                </c:pt>
                <c:pt idx="6146">
                  <c:v>4</c:v>
                </c:pt>
                <c:pt idx="6147">
                  <c:v>4</c:v>
                </c:pt>
                <c:pt idx="6148">
                  <c:v>4</c:v>
                </c:pt>
                <c:pt idx="6149">
                  <c:v>4</c:v>
                </c:pt>
                <c:pt idx="6150">
                  <c:v>4</c:v>
                </c:pt>
                <c:pt idx="6151">
                  <c:v>4</c:v>
                </c:pt>
                <c:pt idx="6152">
                  <c:v>4</c:v>
                </c:pt>
                <c:pt idx="6153">
                  <c:v>4</c:v>
                </c:pt>
                <c:pt idx="6154">
                  <c:v>4</c:v>
                </c:pt>
                <c:pt idx="6155">
                  <c:v>6</c:v>
                </c:pt>
                <c:pt idx="6156">
                  <c:v>6</c:v>
                </c:pt>
                <c:pt idx="6157">
                  <c:v>6</c:v>
                </c:pt>
                <c:pt idx="6158">
                  <c:v>6</c:v>
                </c:pt>
                <c:pt idx="6159">
                  <c:v>6</c:v>
                </c:pt>
                <c:pt idx="6160">
                  <c:v>6</c:v>
                </c:pt>
                <c:pt idx="6161">
                  <c:v>6</c:v>
                </c:pt>
                <c:pt idx="6162">
                  <c:v>6</c:v>
                </c:pt>
                <c:pt idx="6163">
                  <c:v>6</c:v>
                </c:pt>
                <c:pt idx="6164">
                  <c:v>6</c:v>
                </c:pt>
                <c:pt idx="6165">
                  <c:v>6</c:v>
                </c:pt>
                <c:pt idx="6166">
                  <c:v>6</c:v>
                </c:pt>
                <c:pt idx="6167">
                  <c:v>6</c:v>
                </c:pt>
                <c:pt idx="6168">
                  <c:v>6</c:v>
                </c:pt>
                <c:pt idx="6169">
                  <c:v>6</c:v>
                </c:pt>
                <c:pt idx="6170">
                  <c:v>6</c:v>
                </c:pt>
                <c:pt idx="6171">
                  <c:v>6</c:v>
                </c:pt>
                <c:pt idx="6172">
                  <c:v>6</c:v>
                </c:pt>
                <c:pt idx="6173">
                  <c:v>6</c:v>
                </c:pt>
                <c:pt idx="6174">
                  <c:v>6</c:v>
                </c:pt>
                <c:pt idx="6175">
                  <c:v>6</c:v>
                </c:pt>
                <c:pt idx="6176">
                  <c:v>6</c:v>
                </c:pt>
                <c:pt idx="6177">
                  <c:v>6</c:v>
                </c:pt>
                <c:pt idx="6178">
                  <c:v>6</c:v>
                </c:pt>
                <c:pt idx="6179">
                  <c:v>6</c:v>
                </c:pt>
                <c:pt idx="6180">
                  <c:v>6</c:v>
                </c:pt>
                <c:pt idx="6181">
                  <c:v>6</c:v>
                </c:pt>
                <c:pt idx="6182">
                  <c:v>6</c:v>
                </c:pt>
                <c:pt idx="6183">
                  <c:v>6</c:v>
                </c:pt>
                <c:pt idx="6184">
                  <c:v>6</c:v>
                </c:pt>
                <c:pt idx="6185">
                  <c:v>6</c:v>
                </c:pt>
                <c:pt idx="6186">
                  <c:v>6</c:v>
                </c:pt>
                <c:pt idx="6187">
                  <c:v>6</c:v>
                </c:pt>
                <c:pt idx="6188">
                  <c:v>6</c:v>
                </c:pt>
                <c:pt idx="6189">
                  <c:v>6</c:v>
                </c:pt>
                <c:pt idx="6190">
                  <c:v>4</c:v>
                </c:pt>
                <c:pt idx="6191">
                  <c:v>4</c:v>
                </c:pt>
                <c:pt idx="6192">
                  <c:v>6</c:v>
                </c:pt>
                <c:pt idx="6193">
                  <c:v>4</c:v>
                </c:pt>
                <c:pt idx="6194">
                  <c:v>4</c:v>
                </c:pt>
                <c:pt idx="6195">
                  <c:v>6</c:v>
                </c:pt>
                <c:pt idx="6196">
                  <c:v>6</c:v>
                </c:pt>
                <c:pt idx="6197">
                  <c:v>4</c:v>
                </c:pt>
                <c:pt idx="6198">
                  <c:v>4</c:v>
                </c:pt>
                <c:pt idx="6199">
                  <c:v>6</c:v>
                </c:pt>
                <c:pt idx="6200">
                  <c:v>6</c:v>
                </c:pt>
                <c:pt idx="6201">
                  <c:v>6</c:v>
                </c:pt>
                <c:pt idx="6202">
                  <c:v>6</c:v>
                </c:pt>
                <c:pt idx="6203">
                  <c:v>6</c:v>
                </c:pt>
                <c:pt idx="6204">
                  <c:v>4</c:v>
                </c:pt>
                <c:pt idx="6205">
                  <c:v>4</c:v>
                </c:pt>
                <c:pt idx="6206">
                  <c:v>6</c:v>
                </c:pt>
                <c:pt idx="6207">
                  <c:v>4</c:v>
                </c:pt>
                <c:pt idx="6208">
                  <c:v>6</c:v>
                </c:pt>
                <c:pt idx="6209">
                  <c:v>4</c:v>
                </c:pt>
                <c:pt idx="6210">
                  <c:v>6</c:v>
                </c:pt>
                <c:pt idx="6211">
                  <c:v>6</c:v>
                </c:pt>
                <c:pt idx="6212">
                  <c:v>6</c:v>
                </c:pt>
                <c:pt idx="6213">
                  <c:v>6</c:v>
                </c:pt>
                <c:pt idx="6214">
                  <c:v>4</c:v>
                </c:pt>
                <c:pt idx="6215">
                  <c:v>6</c:v>
                </c:pt>
                <c:pt idx="6216">
                  <c:v>4</c:v>
                </c:pt>
                <c:pt idx="6217">
                  <c:v>4</c:v>
                </c:pt>
                <c:pt idx="6218">
                  <c:v>4</c:v>
                </c:pt>
                <c:pt idx="6219">
                  <c:v>4</c:v>
                </c:pt>
                <c:pt idx="6220">
                  <c:v>4</c:v>
                </c:pt>
                <c:pt idx="6221">
                  <c:v>4</c:v>
                </c:pt>
                <c:pt idx="6222">
                  <c:v>4</c:v>
                </c:pt>
                <c:pt idx="6223">
                  <c:v>4</c:v>
                </c:pt>
                <c:pt idx="6224">
                  <c:v>4</c:v>
                </c:pt>
                <c:pt idx="6225">
                  <c:v>4</c:v>
                </c:pt>
                <c:pt idx="6226">
                  <c:v>4</c:v>
                </c:pt>
                <c:pt idx="6227">
                  <c:v>4</c:v>
                </c:pt>
                <c:pt idx="6228">
                  <c:v>4</c:v>
                </c:pt>
                <c:pt idx="6229">
                  <c:v>4</c:v>
                </c:pt>
                <c:pt idx="6230">
                  <c:v>4</c:v>
                </c:pt>
                <c:pt idx="6231">
                  <c:v>4</c:v>
                </c:pt>
                <c:pt idx="6232">
                  <c:v>4</c:v>
                </c:pt>
                <c:pt idx="6233">
                  <c:v>4</c:v>
                </c:pt>
                <c:pt idx="6234">
                  <c:v>4</c:v>
                </c:pt>
                <c:pt idx="6235">
                  <c:v>4</c:v>
                </c:pt>
                <c:pt idx="6236">
                  <c:v>4</c:v>
                </c:pt>
                <c:pt idx="6237">
                  <c:v>4</c:v>
                </c:pt>
                <c:pt idx="6238">
                  <c:v>4</c:v>
                </c:pt>
                <c:pt idx="6239">
                  <c:v>4</c:v>
                </c:pt>
                <c:pt idx="6240">
                  <c:v>4</c:v>
                </c:pt>
                <c:pt idx="6241">
                  <c:v>4</c:v>
                </c:pt>
                <c:pt idx="6242">
                  <c:v>4</c:v>
                </c:pt>
                <c:pt idx="6243">
                  <c:v>4</c:v>
                </c:pt>
                <c:pt idx="6244">
                  <c:v>4</c:v>
                </c:pt>
                <c:pt idx="6245">
                  <c:v>4</c:v>
                </c:pt>
                <c:pt idx="6246">
                  <c:v>4</c:v>
                </c:pt>
                <c:pt idx="6247">
                  <c:v>3</c:v>
                </c:pt>
                <c:pt idx="6248">
                  <c:v>3</c:v>
                </c:pt>
                <c:pt idx="6249">
                  <c:v>3</c:v>
                </c:pt>
                <c:pt idx="6250">
                  <c:v>3</c:v>
                </c:pt>
                <c:pt idx="6251">
                  <c:v>3</c:v>
                </c:pt>
                <c:pt idx="6252">
                  <c:v>3</c:v>
                </c:pt>
                <c:pt idx="6253">
                  <c:v>3</c:v>
                </c:pt>
                <c:pt idx="6254">
                  <c:v>3</c:v>
                </c:pt>
                <c:pt idx="6255">
                  <c:v>3</c:v>
                </c:pt>
                <c:pt idx="6256">
                  <c:v>3</c:v>
                </c:pt>
                <c:pt idx="6257">
                  <c:v>6</c:v>
                </c:pt>
                <c:pt idx="6258">
                  <c:v>6</c:v>
                </c:pt>
                <c:pt idx="6259">
                  <c:v>8</c:v>
                </c:pt>
                <c:pt idx="6260">
                  <c:v>8</c:v>
                </c:pt>
                <c:pt idx="6261">
                  <c:v>6</c:v>
                </c:pt>
                <c:pt idx="6262">
                  <c:v>8</c:v>
                </c:pt>
                <c:pt idx="6263">
                  <c:v>6</c:v>
                </c:pt>
                <c:pt idx="6264">
                  <c:v>4</c:v>
                </c:pt>
                <c:pt idx="6265">
                  <c:v>4</c:v>
                </c:pt>
                <c:pt idx="6266">
                  <c:v>4</c:v>
                </c:pt>
                <c:pt idx="6267">
                  <c:v>4</c:v>
                </c:pt>
                <c:pt idx="6268">
                  <c:v>4</c:v>
                </c:pt>
                <c:pt idx="6269">
                  <c:v>4</c:v>
                </c:pt>
                <c:pt idx="6270">
                  <c:v>4</c:v>
                </c:pt>
                <c:pt idx="6271">
                  <c:v>4</c:v>
                </c:pt>
                <c:pt idx="6272">
                  <c:v>4</c:v>
                </c:pt>
                <c:pt idx="6273">
                  <c:v>4</c:v>
                </c:pt>
                <c:pt idx="6274">
                  <c:v>4</c:v>
                </c:pt>
                <c:pt idx="6275">
                  <c:v>4</c:v>
                </c:pt>
                <c:pt idx="6276">
                  <c:v>4</c:v>
                </c:pt>
                <c:pt idx="6277">
                  <c:v>4</c:v>
                </c:pt>
                <c:pt idx="6278">
                  <c:v>4</c:v>
                </c:pt>
                <c:pt idx="6279">
                  <c:v>4</c:v>
                </c:pt>
                <c:pt idx="6280">
                  <c:v>4</c:v>
                </c:pt>
                <c:pt idx="6281">
                  <c:v>4</c:v>
                </c:pt>
                <c:pt idx="6282">
                  <c:v>4</c:v>
                </c:pt>
                <c:pt idx="6283">
                  <c:v>4</c:v>
                </c:pt>
                <c:pt idx="6284">
                  <c:v>4</c:v>
                </c:pt>
                <c:pt idx="6285">
                  <c:v>4</c:v>
                </c:pt>
                <c:pt idx="6286">
                  <c:v>4</c:v>
                </c:pt>
                <c:pt idx="6287">
                  <c:v>4</c:v>
                </c:pt>
                <c:pt idx="6288">
                  <c:v>4</c:v>
                </c:pt>
                <c:pt idx="6289">
                  <c:v>4</c:v>
                </c:pt>
                <c:pt idx="6290">
                  <c:v>4</c:v>
                </c:pt>
                <c:pt idx="6291">
                  <c:v>4</c:v>
                </c:pt>
                <c:pt idx="6292">
                  <c:v>4</c:v>
                </c:pt>
                <c:pt idx="6293">
                  <c:v>4</c:v>
                </c:pt>
                <c:pt idx="6294">
                  <c:v>4</c:v>
                </c:pt>
                <c:pt idx="6295">
                  <c:v>4</c:v>
                </c:pt>
                <c:pt idx="6296">
                  <c:v>4</c:v>
                </c:pt>
                <c:pt idx="6297">
                  <c:v>6</c:v>
                </c:pt>
                <c:pt idx="6298">
                  <c:v>6</c:v>
                </c:pt>
                <c:pt idx="6299">
                  <c:v>6</c:v>
                </c:pt>
                <c:pt idx="6300">
                  <c:v>4</c:v>
                </c:pt>
                <c:pt idx="6301">
                  <c:v>6</c:v>
                </c:pt>
                <c:pt idx="6302">
                  <c:v>6</c:v>
                </c:pt>
                <c:pt idx="6303">
                  <c:v>6</c:v>
                </c:pt>
                <c:pt idx="6304">
                  <c:v>6</c:v>
                </c:pt>
                <c:pt idx="6305">
                  <c:v>6</c:v>
                </c:pt>
                <c:pt idx="6306">
                  <c:v>6</c:v>
                </c:pt>
                <c:pt idx="6307">
                  <c:v>6</c:v>
                </c:pt>
                <c:pt idx="6308">
                  <c:v>6</c:v>
                </c:pt>
                <c:pt idx="6309">
                  <c:v>6</c:v>
                </c:pt>
                <c:pt idx="6310">
                  <c:v>6</c:v>
                </c:pt>
                <c:pt idx="6311">
                  <c:v>6</c:v>
                </c:pt>
                <c:pt idx="6312">
                  <c:v>6</c:v>
                </c:pt>
                <c:pt idx="6313">
                  <c:v>6</c:v>
                </c:pt>
                <c:pt idx="6314">
                  <c:v>6</c:v>
                </c:pt>
                <c:pt idx="6315">
                  <c:v>6</c:v>
                </c:pt>
                <c:pt idx="6316">
                  <c:v>4</c:v>
                </c:pt>
                <c:pt idx="6317">
                  <c:v>4</c:v>
                </c:pt>
                <c:pt idx="6318">
                  <c:v>4</c:v>
                </c:pt>
                <c:pt idx="6319">
                  <c:v>4</c:v>
                </c:pt>
                <c:pt idx="6320">
                  <c:v>4</c:v>
                </c:pt>
                <c:pt idx="6321">
                  <c:v>4</c:v>
                </c:pt>
                <c:pt idx="6322">
                  <c:v>4</c:v>
                </c:pt>
                <c:pt idx="6323">
                  <c:v>4</c:v>
                </c:pt>
                <c:pt idx="6324">
                  <c:v>4</c:v>
                </c:pt>
                <c:pt idx="6325">
                  <c:v>4</c:v>
                </c:pt>
                <c:pt idx="6326">
                  <c:v>4</c:v>
                </c:pt>
                <c:pt idx="6327">
                  <c:v>4</c:v>
                </c:pt>
                <c:pt idx="6328">
                  <c:v>4</c:v>
                </c:pt>
                <c:pt idx="6329">
                  <c:v>4</c:v>
                </c:pt>
                <c:pt idx="6330">
                  <c:v>4</c:v>
                </c:pt>
                <c:pt idx="6331">
                  <c:v>4</c:v>
                </c:pt>
                <c:pt idx="6332">
                  <c:v>4</c:v>
                </c:pt>
                <c:pt idx="6333">
                  <c:v>4</c:v>
                </c:pt>
                <c:pt idx="6334">
                  <c:v>4</c:v>
                </c:pt>
                <c:pt idx="6335">
                  <c:v>4</c:v>
                </c:pt>
                <c:pt idx="6336">
                  <c:v>4</c:v>
                </c:pt>
                <c:pt idx="6337">
                  <c:v>4</c:v>
                </c:pt>
                <c:pt idx="6338">
                  <c:v>4</c:v>
                </c:pt>
                <c:pt idx="6339">
                  <c:v>4</c:v>
                </c:pt>
                <c:pt idx="6340">
                  <c:v>4</c:v>
                </c:pt>
                <c:pt idx="6341">
                  <c:v>4</c:v>
                </c:pt>
                <c:pt idx="6342">
                  <c:v>4</c:v>
                </c:pt>
                <c:pt idx="6343">
                  <c:v>4</c:v>
                </c:pt>
                <c:pt idx="6344">
                  <c:v>4</c:v>
                </c:pt>
                <c:pt idx="6345">
                  <c:v>4</c:v>
                </c:pt>
                <c:pt idx="6346">
                  <c:v>4</c:v>
                </c:pt>
                <c:pt idx="6347">
                  <c:v>8</c:v>
                </c:pt>
                <c:pt idx="6348">
                  <c:v>8</c:v>
                </c:pt>
                <c:pt idx="6349">
                  <c:v>8</c:v>
                </c:pt>
                <c:pt idx="6350">
                  <c:v>12</c:v>
                </c:pt>
                <c:pt idx="6351">
                  <c:v>12</c:v>
                </c:pt>
                <c:pt idx="6352">
                  <c:v>4</c:v>
                </c:pt>
                <c:pt idx="6353">
                  <c:v>4</c:v>
                </c:pt>
                <c:pt idx="6354">
                  <c:v>4</c:v>
                </c:pt>
                <c:pt idx="6355">
                  <c:v>4</c:v>
                </c:pt>
                <c:pt idx="6356">
                  <c:v>4</c:v>
                </c:pt>
                <c:pt idx="6357">
                  <c:v>4</c:v>
                </c:pt>
                <c:pt idx="6358">
                  <c:v>4</c:v>
                </c:pt>
                <c:pt idx="6359">
                  <c:v>4</c:v>
                </c:pt>
                <c:pt idx="6360">
                  <c:v>4</c:v>
                </c:pt>
                <c:pt idx="6361">
                  <c:v>4</c:v>
                </c:pt>
                <c:pt idx="6362">
                  <c:v>4</c:v>
                </c:pt>
                <c:pt idx="6363">
                  <c:v>4</c:v>
                </c:pt>
                <c:pt idx="6364">
                  <c:v>6</c:v>
                </c:pt>
                <c:pt idx="6365">
                  <c:v>6</c:v>
                </c:pt>
                <c:pt idx="6366">
                  <c:v>4</c:v>
                </c:pt>
                <c:pt idx="6367">
                  <c:v>6</c:v>
                </c:pt>
                <c:pt idx="6368">
                  <c:v>4</c:v>
                </c:pt>
                <c:pt idx="6369">
                  <c:v>6</c:v>
                </c:pt>
                <c:pt idx="6370">
                  <c:v>4</c:v>
                </c:pt>
                <c:pt idx="6371">
                  <c:v>6</c:v>
                </c:pt>
                <c:pt idx="6372">
                  <c:v>6</c:v>
                </c:pt>
                <c:pt idx="6373">
                  <c:v>6</c:v>
                </c:pt>
                <c:pt idx="6374">
                  <c:v>6</c:v>
                </c:pt>
                <c:pt idx="6375">
                  <c:v>6</c:v>
                </c:pt>
                <c:pt idx="6376">
                  <c:v>4</c:v>
                </c:pt>
                <c:pt idx="6377">
                  <c:v>4</c:v>
                </c:pt>
                <c:pt idx="6378">
                  <c:v>4</c:v>
                </c:pt>
                <c:pt idx="6379">
                  <c:v>4</c:v>
                </c:pt>
                <c:pt idx="6380">
                  <c:v>4</c:v>
                </c:pt>
                <c:pt idx="6381">
                  <c:v>4</c:v>
                </c:pt>
                <c:pt idx="6382">
                  <c:v>4</c:v>
                </c:pt>
                <c:pt idx="6383">
                  <c:v>4</c:v>
                </c:pt>
                <c:pt idx="6384">
                  <c:v>4</c:v>
                </c:pt>
                <c:pt idx="6385">
                  <c:v>0</c:v>
                </c:pt>
                <c:pt idx="6386">
                  <c:v>0</c:v>
                </c:pt>
                <c:pt idx="6387">
                  <c:v>0</c:v>
                </c:pt>
                <c:pt idx="6388">
                  <c:v>0</c:v>
                </c:pt>
                <c:pt idx="6389">
                  <c:v>0</c:v>
                </c:pt>
                <c:pt idx="6390">
                  <c:v>0</c:v>
                </c:pt>
                <c:pt idx="6391">
                  <c:v>0</c:v>
                </c:pt>
                <c:pt idx="6392">
                  <c:v>0</c:v>
                </c:pt>
                <c:pt idx="6393">
                  <c:v>0</c:v>
                </c:pt>
                <c:pt idx="6394">
                  <c:v>0</c:v>
                </c:pt>
                <c:pt idx="6395">
                  <c:v>4</c:v>
                </c:pt>
                <c:pt idx="6396">
                  <c:v>6</c:v>
                </c:pt>
                <c:pt idx="6397">
                  <c:v>4</c:v>
                </c:pt>
                <c:pt idx="6398">
                  <c:v>4</c:v>
                </c:pt>
                <c:pt idx="6399">
                  <c:v>4</c:v>
                </c:pt>
                <c:pt idx="6400">
                  <c:v>4</c:v>
                </c:pt>
                <c:pt idx="6401">
                  <c:v>4</c:v>
                </c:pt>
                <c:pt idx="6402">
                  <c:v>4</c:v>
                </c:pt>
                <c:pt idx="6403">
                  <c:v>4</c:v>
                </c:pt>
                <c:pt idx="6404">
                  <c:v>6</c:v>
                </c:pt>
                <c:pt idx="6405">
                  <c:v>4</c:v>
                </c:pt>
                <c:pt idx="6406">
                  <c:v>4</c:v>
                </c:pt>
                <c:pt idx="6407">
                  <c:v>4</c:v>
                </c:pt>
                <c:pt idx="6408">
                  <c:v>4</c:v>
                </c:pt>
                <c:pt idx="6409">
                  <c:v>6</c:v>
                </c:pt>
                <c:pt idx="6410">
                  <c:v>4</c:v>
                </c:pt>
                <c:pt idx="6411">
                  <c:v>4</c:v>
                </c:pt>
                <c:pt idx="6412">
                  <c:v>4</c:v>
                </c:pt>
                <c:pt idx="6413">
                  <c:v>4</c:v>
                </c:pt>
                <c:pt idx="6414">
                  <c:v>6</c:v>
                </c:pt>
                <c:pt idx="6415">
                  <c:v>6</c:v>
                </c:pt>
                <c:pt idx="6416">
                  <c:v>6</c:v>
                </c:pt>
                <c:pt idx="6417">
                  <c:v>6</c:v>
                </c:pt>
                <c:pt idx="6418">
                  <c:v>6</c:v>
                </c:pt>
                <c:pt idx="6419">
                  <c:v>6</c:v>
                </c:pt>
                <c:pt idx="6420">
                  <c:v>6</c:v>
                </c:pt>
                <c:pt idx="6421">
                  <c:v>6</c:v>
                </c:pt>
                <c:pt idx="6422">
                  <c:v>6</c:v>
                </c:pt>
                <c:pt idx="6423">
                  <c:v>6</c:v>
                </c:pt>
                <c:pt idx="6424">
                  <c:v>6</c:v>
                </c:pt>
                <c:pt idx="6425">
                  <c:v>6</c:v>
                </c:pt>
                <c:pt idx="6426">
                  <c:v>6</c:v>
                </c:pt>
                <c:pt idx="6427">
                  <c:v>6</c:v>
                </c:pt>
                <c:pt idx="6428">
                  <c:v>6</c:v>
                </c:pt>
                <c:pt idx="6429">
                  <c:v>6</c:v>
                </c:pt>
                <c:pt idx="6430">
                  <c:v>6</c:v>
                </c:pt>
                <c:pt idx="6431">
                  <c:v>6</c:v>
                </c:pt>
                <c:pt idx="6432">
                  <c:v>6</c:v>
                </c:pt>
                <c:pt idx="6433">
                  <c:v>6</c:v>
                </c:pt>
                <c:pt idx="6434">
                  <c:v>6</c:v>
                </c:pt>
                <c:pt idx="6435">
                  <c:v>6</c:v>
                </c:pt>
                <c:pt idx="6436">
                  <c:v>6</c:v>
                </c:pt>
                <c:pt idx="6437">
                  <c:v>6</c:v>
                </c:pt>
                <c:pt idx="6438">
                  <c:v>10</c:v>
                </c:pt>
                <c:pt idx="6439">
                  <c:v>6</c:v>
                </c:pt>
                <c:pt idx="6440">
                  <c:v>6</c:v>
                </c:pt>
                <c:pt idx="6441">
                  <c:v>6</c:v>
                </c:pt>
                <c:pt idx="6442">
                  <c:v>4</c:v>
                </c:pt>
                <c:pt idx="6443">
                  <c:v>4</c:v>
                </c:pt>
                <c:pt idx="6444">
                  <c:v>4</c:v>
                </c:pt>
                <c:pt idx="6445">
                  <c:v>4</c:v>
                </c:pt>
                <c:pt idx="6446">
                  <c:v>4</c:v>
                </c:pt>
                <c:pt idx="6447">
                  <c:v>4</c:v>
                </c:pt>
                <c:pt idx="6448">
                  <c:v>4</c:v>
                </c:pt>
                <c:pt idx="6449">
                  <c:v>4</c:v>
                </c:pt>
                <c:pt idx="6450">
                  <c:v>4</c:v>
                </c:pt>
                <c:pt idx="6451">
                  <c:v>4</c:v>
                </c:pt>
                <c:pt idx="6452">
                  <c:v>4</c:v>
                </c:pt>
                <c:pt idx="6453">
                  <c:v>4</c:v>
                </c:pt>
                <c:pt idx="6454">
                  <c:v>4</c:v>
                </c:pt>
                <c:pt idx="6455">
                  <c:v>4</c:v>
                </c:pt>
                <c:pt idx="6456">
                  <c:v>4</c:v>
                </c:pt>
                <c:pt idx="6457">
                  <c:v>4</c:v>
                </c:pt>
                <c:pt idx="6458">
                  <c:v>4</c:v>
                </c:pt>
                <c:pt idx="6459">
                  <c:v>4</c:v>
                </c:pt>
                <c:pt idx="6460">
                  <c:v>8</c:v>
                </c:pt>
                <c:pt idx="6461">
                  <c:v>8</c:v>
                </c:pt>
                <c:pt idx="6462">
                  <c:v>8</c:v>
                </c:pt>
                <c:pt idx="6463">
                  <c:v>6</c:v>
                </c:pt>
                <c:pt idx="6464">
                  <c:v>6</c:v>
                </c:pt>
                <c:pt idx="6465">
                  <c:v>6</c:v>
                </c:pt>
                <c:pt idx="6466">
                  <c:v>6</c:v>
                </c:pt>
                <c:pt idx="6467">
                  <c:v>6</c:v>
                </c:pt>
                <c:pt idx="6468">
                  <c:v>6</c:v>
                </c:pt>
                <c:pt idx="6469">
                  <c:v>6</c:v>
                </c:pt>
                <c:pt idx="6470">
                  <c:v>6</c:v>
                </c:pt>
                <c:pt idx="6471">
                  <c:v>6</c:v>
                </c:pt>
                <c:pt idx="6472">
                  <c:v>6</c:v>
                </c:pt>
                <c:pt idx="6473">
                  <c:v>8</c:v>
                </c:pt>
                <c:pt idx="6474">
                  <c:v>8</c:v>
                </c:pt>
                <c:pt idx="6475">
                  <c:v>8</c:v>
                </c:pt>
                <c:pt idx="6476">
                  <c:v>8</c:v>
                </c:pt>
                <c:pt idx="6477">
                  <c:v>8</c:v>
                </c:pt>
                <c:pt idx="6478">
                  <c:v>8</c:v>
                </c:pt>
                <c:pt idx="6479">
                  <c:v>8</c:v>
                </c:pt>
                <c:pt idx="6480">
                  <c:v>8</c:v>
                </c:pt>
                <c:pt idx="6481">
                  <c:v>8</c:v>
                </c:pt>
                <c:pt idx="6482">
                  <c:v>8</c:v>
                </c:pt>
                <c:pt idx="6483">
                  <c:v>8</c:v>
                </c:pt>
                <c:pt idx="6484">
                  <c:v>8</c:v>
                </c:pt>
                <c:pt idx="6485">
                  <c:v>8</c:v>
                </c:pt>
                <c:pt idx="6486">
                  <c:v>8</c:v>
                </c:pt>
                <c:pt idx="6487">
                  <c:v>8</c:v>
                </c:pt>
                <c:pt idx="6488">
                  <c:v>8</c:v>
                </c:pt>
                <c:pt idx="6489">
                  <c:v>8</c:v>
                </c:pt>
                <c:pt idx="6490">
                  <c:v>8</c:v>
                </c:pt>
                <c:pt idx="6491">
                  <c:v>8</c:v>
                </c:pt>
                <c:pt idx="6492">
                  <c:v>8</c:v>
                </c:pt>
                <c:pt idx="6493">
                  <c:v>8</c:v>
                </c:pt>
                <c:pt idx="6494">
                  <c:v>8</c:v>
                </c:pt>
                <c:pt idx="6495">
                  <c:v>8</c:v>
                </c:pt>
                <c:pt idx="6496">
                  <c:v>6</c:v>
                </c:pt>
                <c:pt idx="6497">
                  <c:v>8</c:v>
                </c:pt>
                <c:pt idx="6498">
                  <c:v>6</c:v>
                </c:pt>
                <c:pt idx="6499">
                  <c:v>8</c:v>
                </c:pt>
                <c:pt idx="6500">
                  <c:v>6</c:v>
                </c:pt>
                <c:pt idx="6501">
                  <c:v>8</c:v>
                </c:pt>
                <c:pt idx="6502">
                  <c:v>6</c:v>
                </c:pt>
                <c:pt idx="6503">
                  <c:v>6</c:v>
                </c:pt>
                <c:pt idx="6504">
                  <c:v>6</c:v>
                </c:pt>
                <c:pt idx="6505">
                  <c:v>8</c:v>
                </c:pt>
                <c:pt idx="6506">
                  <c:v>8</c:v>
                </c:pt>
                <c:pt idx="6507">
                  <c:v>6</c:v>
                </c:pt>
                <c:pt idx="6508">
                  <c:v>6</c:v>
                </c:pt>
                <c:pt idx="6509">
                  <c:v>6</c:v>
                </c:pt>
                <c:pt idx="6510">
                  <c:v>6</c:v>
                </c:pt>
                <c:pt idx="6511">
                  <c:v>6</c:v>
                </c:pt>
                <c:pt idx="6512">
                  <c:v>6</c:v>
                </c:pt>
                <c:pt idx="6513">
                  <c:v>8</c:v>
                </c:pt>
                <c:pt idx="6514">
                  <c:v>8</c:v>
                </c:pt>
                <c:pt idx="6515">
                  <c:v>8</c:v>
                </c:pt>
                <c:pt idx="6516">
                  <c:v>8</c:v>
                </c:pt>
                <c:pt idx="6517">
                  <c:v>8</c:v>
                </c:pt>
                <c:pt idx="6518">
                  <c:v>8</c:v>
                </c:pt>
                <c:pt idx="6519">
                  <c:v>8</c:v>
                </c:pt>
                <c:pt idx="6520">
                  <c:v>8</c:v>
                </c:pt>
                <c:pt idx="6521">
                  <c:v>8</c:v>
                </c:pt>
                <c:pt idx="6522">
                  <c:v>8</c:v>
                </c:pt>
                <c:pt idx="6523">
                  <c:v>8</c:v>
                </c:pt>
                <c:pt idx="6524">
                  <c:v>8</c:v>
                </c:pt>
                <c:pt idx="6525">
                  <c:v>8</c:v>
                </c:pt>
                <c:pt idx="6526">
                  <c:v>8</c:v>
                </c:pt>
                <c:pt idx="6527">
                  <c:v>6</c:v>
                </c:pt>
                <c:pt idx="6528">
                  <c:v>6</c:v>
                </c:pt>
                <c:pt idx="6529">
                  <c:v>6</c:v>
                </c:pt>
                <c:pt idx="6530">
                  <c:v>6</c:v>
                </c:pt>
                <c:pt idx="6531">
                  <c:v>6</c:v>
                </c:pt>
                <c:pt idx="6532">
                  <c:v>6</c:v>
                </c:pt>
                <c:pt idx="6533">
                  <c:v>6</c:v>
                </c:pt>
                <c:pt idx="6534">
                  <c:v>6</c:v>
                </c:pt>
                <c:pt idx="6535">
                  <c:v>6</c:v>
                </c:pt>
                <c:pt idx="6536">
                  <c:v>6</c:v>
                </c:pt>
                <c:pt idx="6537">
                  <c:v>6</c:v>
                </c:pt>
                <c:pt idx="6538">
                  <c:v>6</c:v>
                </c:pt>
                <c:pt idx="6539">
                  <c:v>8</c:v>
                </c:pt>
                <c:pt idx="6540">
                  <c:v>6</c:v>
                </c:pt>
                <c:pt idx="6541">
                  <c:v>6</c:v>
                </c:pt>
                <c:pt idx="6542">
                  <c:v>6</c:v>
                </c:pt>
                <c:pt idx="6543">
                  <c:v>6</c:v>
                </c:pt>
                <c:pt idx="6544">
                  <c:v>6</c:v>
                </c:pt>
                <c:pt idx="6545">
                  <c:v>6</c:v>
                </c:pt>
                <c:pt idx="6546">
                  <c:v>8</c:v>
                </c:pt>
                <c:pt idx="6547">
                  <c:v>6</c:v>
                </c:pt>
                <c:pt idx="6548">
                  <c:v>6</c:v>
                </c:pt>
                <c:pt idx="6549">
                  <c:v>6</c:v>
                </c:pt>
                <c:pt idx="6550">
                  <c:v>6</c:v>
                </c:pt>
                <c:pt idx="6551">
                  <c:v>6</c:v>
                </c:pt>
                <c:pt idx="6552">
                  <c:v>6</c:v>
                </c:pt>
                <c:pt idx="6553">
                  <c:v>6</c:v>
                </c:pt>
                <c:pt idx="6554">
                  <c:v>6</c:v>
                </c:pt>
                <c:pt idx="6555">
                  <c:v>6</c:v>
                </c:pt>
                <c:pt idx="6556">
                  <c:v>6</c:v>
                </c:pt>
                <c:pt idx="6557">
                  <c:v>6</c:v>
                </c:pt>
                <c:pt idx="6558">
                  <c:v>6</c:v>
                </c:pt>
                <c:pt idx="6559">
                  <c:v>6</c:v>
                </c:pt>
                <c:pt idx="6560">
                  <c:v>8</c:v>
                </c:pt>
                <c:pt idx="6561">
                  <c:v>8</c:v>
                </c:pt>
                <c:pt idx="6562">
                  <c:v>8</c:v>
                </c:pt>
                <c:pt idx="6563">
                  <c:v>8</c:v>
                </c:pt>
                <c:pt idx="6564">
                  <c:v>8</c:v>
                </c:pt>
                <c:pt idx="6565">
                  <c:v>8</c:v>
                </c:pt>
                <c:pt idx="6566">
                  <c:v>6</c:v>
                </c:pt>
                <c:pt idx="6567">
                  <c:v>8</c:v>
                </c:pt>
                <c:pt idx="6568">
                  <c:v>8</c:v>
                </c:pt>
                <c:pt idx="6569">
                  <c:v>6</c:v>
                </c:pt>
                <c:pt idx="6570">
                  <c:v>6</c:v>
                </c:pt>
                <c:pt idx="6571">
                  <c:v>8</c:v>
                </c:pt>
                <c:pt idx="6572">
                  <c:v>6</c:v>
                </c:pt>
                <c:pt idx="6573">
                  <c:v>6</c:v>
                </c:pt>
                <c:pt idx="6574">
                  <c:v>8</c:v>
                </c:pt>
                <c:pt idx="6575">
                  <c:v>6</c:v>
                </c:pt>
                <c:pt idx="6576">
                  <c:v>6</c:v>
                </c:pt>
                <c:pt idx="6577">
                  <c:v>6</c:v>
                </c:pt>
                <c:pt idx="6578">
                  <c:v>4</c:v>
                </c:pt>
                <c:pt idx="6579">
                  <c:v>8</c:v>
                </c:pt>
                <c:pt idx="6580">
                  <c:v>6</c:v>
                </c:pt>
                <c:pt idx="6581">
                  <c:v>6</c:v>
                </c:pt>
                <c:pt idx="6582">
                  <c:v>6</c:v>
                </c:pt>
                <c:pt idx="6583">
                  <c:v>6</c:v>
                </c:pt>
                <c:pt idx="6584">
                  <c:v>6</c:v>
                </c:pt>
                <c:pt idx="6585">
                  <c:v>6</c:v>
                </c:pt>
                <c:pt idx="6586">
                  <c:v>6</c:v>
                </c:pt>
                <c:pt idx="6587">
                  <c:v>6</c:v>
                </c:pt>
                <c:pt idx="6588">
                  <c:v>6</c:v>
                </c:pt>
                <c:pt idx="6589">
                  <c:v>6</c:v>
                </c:pt>
                <c:pt idx="6590">
                  <c:v>6</c:v>
                </c:pt>
                <c:pt idx="6591">
                  <c:v>6</c:v>
                </c:pt>
                <c:pt idx="6592">
                  <c:v>6</c:v>
                </c:pt>
                <c:pt idx="6593">
                  <c:v>6</c:v>
                </c:pt>
                <c:pt idx="6594">
                  <c:v>6</c:v>
                </c:pt>
                <c:pt idx="6595">
                  <c:v>6</c:v>
                </c:pt>
                <c:pt idx="6596">
                  <c:v>6</c:v>
                </c:pt>
                <c:pt idx="6597">
                  <c:v>6</c:v>
                </c:pt>
                <c:pt idx="6598">
                  <c:v>6</c:v>
                </c:pt>
                <c:pt idx="6599">
                  <c:v>6</c:v>
                </c:pt>
                <c:pt idx="6600">
                  <c:v>8</c:v>
                </c:pt>
                <c:pt idx="6601">
                  <c:v>8</c:v>
                </c:pt>
                <c:pt idx="6602">
                  <c:v>8</c:v>
                </c:pt>
                <c:pt idx="6603">
                  <c:v>8</c:v>
                </c:pt>
                <c:pt idx="6604">
                  <c:v>8</c:v>
                </c:pt>
                <c:pt idx="6605">
                  <c:v>8</c:v>
                </c:pt>
                <c:pt idx="6606">
                  <c:v>6</c:v>
                </c:pt>
                <c:pt idx="6607">
                  <c:v>6</c:v>
                </c:pt>
                <c:pt idx="6608">
                  <c:v>6</c:v>
                </c:pt>
                <c:pt idx="6609">
                  <c:v>6</c:v>
                </c:pt>
                <c:pt idx="6610">
                  <c:v>6</c:v>
                </c:pt>
                <c:pt idx="6611">
                  <c:v>6</c:v>
                </c:pt>
                <c:pt idx="6612">
                  <c:v>8</c:v>
                </c:pt>
                <c:pt idx="6613">
                  <c:v>8</c:v>
                </c:pt>
                <c:pt idx="6614">
                  <c:v>8</c:v>
                </c:pt>
                <c:pt idx="6615">
                  <c:v>8</c:v>
                </c:pt>
                <c:pt idx="6616">
                  <c:v>8</c:v>
                </c:pt>
                <c:pt idx="6617">
                  <c:v>8</c:v>
                </c:pt>
                <c:pt idx="6618">
                  <c:v>8</c:v>
                </c:pt>
                <c:pt idx="6619">
                  <c:v>8</c:v>
                </c:pt>
                <c:pt idx="6620">
                  <c:v>8</c:v>
                </c:pt>
                <c:pt idx="6621">
                  <c:v>8</c:v>
                </c:pt>
                <c:pt idx="6622">
                  <c:v>8</c:v>
                </c:pt>
                <c:pt idx="6623">
                  <c:v>8</c:v>
                </c:pt>
                <c:pt idx="6624">
                  <c:v>8</c:v>
                </c:pt>
                <c:pt idx="6625">
                  <c:v>8</c:v>
                </c:pt>
                <c:pt idx="6626">
                  <c:v>6</c:v>
                </c:pt>
                <c:pt idx="6627">
                  <c:v>6</c:v>
                </c:pt>
                <c:pt idx="6628">
                  <c:v>6</c:v>
                </c:pt>
                <c:pt idx="6629">
                  <c:v>6</c:v>
                </c:pt>
                <c:pt idx="6630">
                  <c:v>6</c:v>
                </c:pt>
                <c:pt idx="6631">
                  <c:v>6</c:v>
                </c:pt>
                <c:pt idx="6632">
                  <c:v>6</c:v>
                </c:pt>
                <c:pt idx="6633">
                  <c:v>4</c:v>
                </c:pt>
                <c:pt idx="6634">
                  <c:v>8</c:v>
                </c:pt>
                <c:pt idx="6635">
                  <c:v>8</c:v>
                </c:pt>
                <c:pt idx="6636">
                  <c:v>6</c:v>
                </c:pt>
                <c:pt idx="6637">
                  <c:v>6</c:v>
                </c:pt>
                <c:pt idx="6638">
                  <c:v>8</c:v>
                </c:pt>
                <c:pt idx="6639">
                  <c:v>6</c:v>
                </c:pt>
                <c:pt idx="6640">
                  <c:v>6</c:v>
                </c:pt>
                <c:pt idx="6641">
                  <c:v>8</c:v>
                </c:pt>
                <c:pt idx="6642">
                  <c:v>8</c:v>
                </c:pt>
                <c:pt idx="6643">
                  <c:v>8</c:v>
                </c:pt>
                <c:pt idx="6644">
                  <c:v>8</c:v>
                </c:pt>
                <c:pt idx="6645">
                  <c:v>8</c:v>
                </c:pt>
                <c:pt idx="6646">
                  <c:v>6</c:v>
                </c:pt>
                <c:pt idx="6647">
                  <c:v>6</c:v>
                </c:pt>
                <c:pt idx="6648">
                  <c:v>8</c:v>
                </c:pt>
                <c:pt idx="6649">
                  <c:v>6</c:v>
                </c:pt>
                <c:pt idx="6650">
                  <c:v>6</c:v>
                </c:pt>
                <c:pt idx="6651">
                  <c:v>4</c:v>
                </c:pt>
                <c:pt idx="6652">
                  <c:v>6</c:v>
                </c:pt>
                <c:pt idx="6653">
                  <c:v>4</c:v>
                </c:pt>
                <c:pt idx="6654">
                  <c:v>4</c:v>
                </c:pt>
                <c:pt idx="6655">
                  <c:v>4</c:v>
                </c:pt>
                <c:pt idx="6656">
                  <c:v>4</c:v>
                </c:pt>
                <c:pt idx="6657">
                  <c:v>4</c:v>
                </c:pt>
                <c:pt idx="6658">
                  <c:v>4</c:v>
                </c:pt>
                <c:pt idx="6659">
                  <c:v>4</c:v>
                </c:pt>
                <c:pt idx="6660">
                  <c:v>6</c:v>
                </c:pt>
                <c:pt idx="6661">
                  <c:v>6</c:v>
                </c:pt>
                <c:pt idx="6662">
                  <c:v>6</c:v>
                </c:pt>
                <c:pt idx="6663">
                  <c:v>6</c:v>
                </c:pt>
                <c:pt idx="6664">
                  <c:v>6</c:v>
                </c:pt>
                <c:pt idx="6665">
                  <c:v>6</c:v>
                </c:pt>
                <c:pt idx="6666">
                  <c:v>6</c:v>
                </c:pt>
                <c:pt idx="6667">
                  <c:v>6</c:v>
                </c:pt>
                <c:pt idx="6668">
                  <c:v>6</c:v>
                </c:pt>
                <c:pt idx="6669">
                  <c:v>6</c:v>
                </c:pt>
                <c:pt idx="6670">
                  <c:v>6</c:v>
                </c:pt>
                <c:pt idx="6671">
                  <c:v>4</c:v>
                </c:pt>
                <c:pt idx="6672">
                  <c:v>4</c:v>
                </c:pt>
                <c:pt idx="6673">
                  <c:v>4</c:v>
                </c:pt>
                <c:pt idx="6674">
                  <c:v>4</c:v>
                </c:pt>
                <c:pt idx="6675">
                  <c:v>4</c:v>
                </c:pt>
                <c:pt idx="6676">
                  <c:v>4</c:v>
                </c:pt>
                <c:pt idx="6677">
                  <c:v>4</c:v>
                </c:pt>
                <c:pt idx="6678">
                  <c:v>4</c:v>
                </c:pt>
                <c:pt idx="6679">
                  <c:v>4</c:v>
                </c:pt>
                <c:pt idx="6680">
                  <c:v>4</c:v>
                </c:pt>
                <c:pt idx="6681">
                  <c:v>4</c:v>
                </c:pt>
                <c:pt idx="6682">
                  <c:v>4</c:v>
                </c:pt>
                <c:pt idx="6683">
                  <c:v>4</c:v>
                </c:pt>
                <c:pt idx="6684">
                  <c:v>4</c:v>
                </c:pt>
                <c:pt idx="6685">
                  <c:v>4</c:v>
                </c:pt>
                <c:pt idx="6686">
                  <c:v>4</c:v>
                </c:pt>
                <c:pt idx="6687">
                  <c:v>4</c:v>
                </c:pt>
                <c:pt idx="6688">
                  <c:v>4</c:v>
                </c:pt>
                <c:pt idx="6689">
                  <c:v>4</c:v>
                </c:pt>
                <c:pt idx="6690">
                  <c:v>8</c:v>
                </c:pt>
                <c:pt idx="6691">
                  <c:v>8</c:v>
                </c:pt>
                <c:pt idx="6692">
                  <c:v>8</c:v>
                </c:pt>
                <c:pt idx="6693">
                  <c:v>8</c:v>
                </c:pt>
                <c:pt idx="6694">
                  <c:v>8</c:v>
                </c:pt>
                <c:pt idx="6695">
                  <c:v>8</c:v>
                </c:pt>
                <c:pt idx="6696">
                  <c:v>8</c:v>
                </c:pt>
                <c:pt idx="6697">
                  <c:v>8</c:v>
                </c:pt>
                <c:pt idx="6698">
                  <c:v>8</c:v>
                </c:pt>
                <c:pt idx="6699">
                  <c:v>8</c:v>
                </c:pt>
                <c:pt idx="6700">
                  <c:v>8</c:v>
                </c:pt>
                <c:pt idx="6701">
                  <c:v>8</c:v>
                </c:pt>
                <c:pt idx="6702">
                  <c:v>8</c:v>
                </c:pt>
                <c:pt idx="6703">
                  <c:v>8</c:v>
                </c:pt>
                <c:pt idx="6704">
                  <c:v>8</c:v>
                </c:pt>
                <c:pt idx="6705">
                  <c:v>8</c:v>
                </c:pt>
                <c:pt idx="6706">
                  <c:v>8</c:v>
                </c:pt>
                <c:pt idx="6707">
                  <c:v>8</c:v>
                </c:pt>
                <c:pt idx="6708">
                  <c:v>8</c:v>
                </c:pt>
                <c:pt idx="6709">
                  <c:v>8</c:v>
                </c:pt>
                <c:pt idx="6710">
                  <c:v>8</c:v>
                </c:pt>
                <c:pt idx="6711">
                  <c:v>8</c:v>
                </c:pt>
                <c:pt idx="6712">
                  <c:v>4</c:v>
                </c:pt>
                <c:pt idx="6713">
                  <c:v>4</c:v>
                </c:pt>
                <c:pt idx="6714">
                  <c:v>4</c:v>
                </c:pt>
                <c:pt idx="6715">
                  <c:v>4</c:v>
                </c:pt>
                <c:pt idx="6716">
                  <c:v>4</c:v>
                </c:pt>
                <c:pt idx="6717">
                  <c:v>4</c:v>
                </c:pt>
                <c:pt idx="6718">
                  <c:v>4</c:v>
                </c:pt>
                <c:pt idx="6719">
                  <c:v>4</c:v>
                </c:pt>
                <c:pt idx="6720">
                  <c:v>4</c:v>
                </c:pt>
                <c:pt idx="6721">
                  <c:v>4</c:v>
                </c:pt>
                <c:pt idx="6722">
                  <c:v>4</c:v>
                </c:pt>
                <c:pt idx="6723">
                  <c:v>4</c:v>
                </c:pt>
                <c:pt idx="6724">
                  <c:v>4</c:v>
                </c:pt>
                <c:pt idx="6725">
                  <c:v>4</c:v>
                </c:pt>
                <c:pt idx="6726">
                  <c:v>4</c:v>
                </c:pt>
                <c:pt idx="6727">
                  <c:v>6</c:v>
                </c:pt>
                <c:pt idx="6728">
                  <c:v>6</c:v>
                </c:pt>
                <c:pt idx="6729">
                  <c:v>6</c:v>
                </c:pt>
                <c:pt idx="6730">
                  <c:v>6</c:v>
                </c:pt>
                <c:pt idx="6731">
                  <c:v>6</c:v>
                </c:pt>
                <c:pt idx="6732">
                  <c:v>6</c:v>
                </c:pt>
                <c:pt idx="6733">
                  <c:v>6</c:v>
                </c:pt>
                <c:pt idx="6734">
                  <c:v>6</c:v>
                </c:pt>
                <c:pt idx="6735">
                  <c:v>6</c:v>
                </c:pt>
                <c:pt idx="6736">
                  <c:v>6</c:v>
                </c:pt>
                <c:pt idx="6737">
                  <c:v>6</c:v>
                </c:pt>
                <c:pt idx="6738">
                  <c:v>6</c:v>
                </c:pt>
                <c:pt idx="6739">
                  <c:v>12</c:v>
                </c:pt>
                <c:pt idx="6740">
                  <c:v>12</c:v>
                </c:pt>
                <c:pt idx="6741">
                  <c:v>4</c:v>
                </c:pt>
                <c:pt idx="6742">
                  <c:v>4</c:v>
                </c:pt>
                <c:pt idx="6743">
                  <c:v>4</c:v>
                </c:pt>
                <c:pt idx="6744">
                  <c:v>4</c:v>
                </c:pt>
                <c:pt idx="6745">
                  <c:v>4</c:v>
                </c:pt>
                <c:pt idx="6746">
                  <c:v>4</c:v>
                </c:pt>
                <c:pt idx="6747">
                  <c:v>4</c:v>
                </c:pt>
                <c:pt idx="6748">
                  <c:v>4</c:v>
                </c:pt>
                <c:pt idx="6749">
                  <c:v>4</c:v>
                </c:pt>
                <c:pt idx="6750">
                  <c:v>4</c:v>
                </c:pt>
                <c:pt idx="6751">
                  <c:v>4</c:v>
                </c:pt>
                <c:pt idx="6752">
                  <c:v>4</c:v>
                </c:pt>
                <c:pt idx="6753">
                  <c:v>6</c:v>
                </c:pt>
                <c:pt idx="6754">
                  <c:v>6</c:v>
                </c:pt>
                <c:pt idx="6755">
                  <c:v>6</c:v>
                </c:pt>
                <c:pt idx="6756">
                  <c:v>6</c:v>
                </c:pt>
                <c:pt idx="6757">
                  <c:v>6</c:v>
                </c:pt>
                <c:pt idx="6758">
                  <c:v>6</c:v>
                </c:pt>
                <c:pt idx="6759">
                  <c:v>6</c:v>
                </c:pt>
                <c:pt idx="6760">
                  <c:v>6</c:v>
                </c:pt>
                <c:pt idx="6761">
                  <c:v>6</c:v>
                </c:pt>
                <c:pt idx="6762">
                  <c:v>6</c:v>
                </c:pt>
                <c:pt idx="6763">
                  <c:v>6</c:v>
                </c:pt>
                <c:pt idx="6764">
                  <c:v>6</c:v>
                </c:pt>
                <c:pt idx="6765">
                  <c:v>6</c:v>
                </c:pt>
                <c:pt idx="6766">
                  <c:v>6</c:v>
                </c:pt>
                <c:pt idx="6767">
                  <c:v>6</c:v>
                </c:pt>
                <c:pt idx="6768">
                  <c:v>6</c:v>
                </c:pt>
                <c:pt idx="6769">
                  <c:v>6</c:v>
                </c:pt>
                <c:pt idx="6770">
                  <c:v>6</c:v>
                </c:pt>
                <c:pt idx="6771">
                  <c:v>6</c:v>
                </c:pt>
                <c:pt idx="6772">
                  <c:v>6</c:v>
                </c:pt>
                <c:pt idx="6773">
                  <c:v>6</c:v>
                </c:pt>
                <c:pt idx="6774">
                  <c:v>6</c:v>
                </c:pt>
                <c:pt idx="6775">
                  <c:v>6</c:v>
                </c:pt>
                <c:pt idx="6776">
                  <c:v>6</c:v>
                </c:pt>
                <c:pt idx="6777">
                  <c:v>6</c:v>
                </c:pt>
                <c:pt idx="6778">
                  <c:v>6</c:v>
                </c:pt>
                <c:pt idx="6779">
                  <c:v>6</c:v>
                </c:pt>
                <c:pt idx="6780">
                  <c:v>6</c:v>
                </c:pt>
                <c:pt idx="6781">
                  <c:v>6</c:v>
                </c:pt>
                <c:pt idx="6782">
                  <c:v>6</c:v>
                </c:pt>
                <c:pt idx="6783">
                  <c:v>6</c:v>
                </c:pt>
                <c:pt idx="6784">
                  <c:v>6</c:v>
                </c:pt>
                <c:pt idx="6785">
                  <c:v>6</c:v>
                </c:pt>
                <c:pt idx="6786">
                  <c:v>6</c:v>
                </c:pt>
                <c:pt idx="6787">
                  <c:v>6</c:v>
                </c:pt>
                <c:pt idx="6788">
                  <c:v>6</c:v>
                </c:pt>
                <c:pt idx="6789">
                  <c:v>6</c:v>
                </c:pt>
                <c:pt idx="6790">
                  <c:v>6</c:v>
                </c:pt>
                <c:pt idx="6791">
                  <c:v>6</c:v>
                </c:pt>
                <c:pt idx="6792">
                  <c:v>4</c:v>
                </c:pt>
                <c:pt idx="6793">
                  <c:v>4</c:v>
                </c:pt>
                <c:pt idx="6794">
                  <c:v>3</c:v>
                </c:pt>
                <c:pt idx="6795">
                  <c:v>4</c:v>
                </c:pt>
                <c:pt idx="6796">
                  <c:v>4</c:v>
                </c:pt>
                <c:pt idx="6797">
                  <c:v>4</c:v>
                </c:pt>
                <c:pt idx="6798">
                  <c:v>3</c:v>
                </c:pt>
                <c:pt idx="6799">
                  <c:v>4</c:v>
                </c:pt>
                <c:pt idx="6800">
                  <c:v>4</c:v>
                </c:pt>
                <c:pt idx="6801">
                  <c:v>4</c:v>
                </c:pt>
                <c:pt idx="6802">
                  <c:v>6</c:v>
                </c:pt>
                <c:pt idx="6803">
                  <c:v>4</c:v>
                </c:pt>
                <c:pt idx="6804">
                  <c:v>4</c:v>
                </c:pt>
                <c:pt idx="6805">
                  <c:v>4</c:v>
                </c:pt>
                <c:pt idx="6806">
                  <c:v>6</c:v>
                </c:pt>
                <c:pt idx="6807">
                  <c:v>6</c:v>
                </c:pt>
                <c:pt idx="6808">
                  <c:v>6</c:v>
                </c:pt>
                <c:pt idx="6809">
                  <c:v>6</c:v>
                </c:pt>
                <c:pt idx="6810">
                  <c:v>6</c:v>
                </c:pt>
                <c:pt idx="6811">
                  <c:v>6</c:v>
                </c:pt>
                <c:pt idx="6812">
                  <c:v>6</c:v>
                </c:pt>
                <c:pt idx="6813">
                  <c:v>6</c:v>
                </c:pt>
                <c:pt idx="6814">
                  <c:v>6</c:v>
                </c:pt>
                <c:pt idx="6815">
                  <c:v>6</c:v>
                </c:pt>
                <c:pt idx="6816">
                  <c:v>6</c:v>
                </c:pt>
                <c:pt idx="6817">
                  <c:v>6</c:v>
                </c:pt>
                <c:pt idx="6818">
                  <c:v>8</c:v>
                </c:pt>
                <c:pt idx="6819">
                  <c:v>8</c:v>
                </c:pt>
                <c:pt idx="6820">
                  <c:v>8</c:v>
                </c:pt>
                <c:pt idx="6821">
                  <c:v>6</c:v>
                </c:pt>
                <c:pt idx="6822">
                  <c:v>6</c:v>
                </c:pt>
                <c:pt idx="6823">
                  <c:v>8</c:v>
                </c:pt>
                <c:pt idx="6824">
                  <c:v>6</c:v>
                </c:pt>
                <c:pt idx="6825">
                  <c:v>3</c:v>
                </c:pt>
                <c:pt idx="6826">
                  <c:v>3</c:v>
                </c:pt>
                <c:pt idx="6827">
                  <c:v>3</c:v>
                </c:pt>
                <c:pt idx="6828">
                  <c:v>3</c:v>
                </c:pt>
                <c:pt idx="6829">
                  <c:v>3</c:v>
                </c:pt>
                <c:pt idx="6830">
                  <c:v>3</c:v>
                </c:pt>
                <c:pt idx="6831">
                  <c:v>3</c:v>
                </c:pt>
                <c:pt idx="6832">
                  <c:v>3</c:v>
                </c:pt>
                <c:pt idx="6833">
                  <c:v>3</c:v>
                </c:pt>
                <c:pt idx="6834">
                  <c:v>3</c:v>
                </c:pt>
                <c:pt idx="6835">
                  <c:v>3</c:v>
                </c:pt>
                <c:pt idx="6836">
                  <c:v>3</c:v>
                </c:pt>
                <c:pt idx="6837">
                  <c:v>3</c:v>
                </c:pt>
                <c:pt idx="6838">
                  <c:v>3</c:v>
                </c:pt>
                <c:pt idx="6839">
                  <c:v>3</c:v>
                </c:pt>
                <c:pt idx="6840">
                  <c:v>3</c:v>
                </c:pt>
                <c:pt idx="6841">
                  <c:v>3</c:v>
                </c:pt>
                <c:pt idx="6842">
                  <c:v>4</c:v>
                </c:pt>
                <c:pt idx="6843">
                  <c:v>4</c:v>
                </c:pt>
                <c:pt idx="6844">
                  <c:v>4</c:v>
                </c:pt>
                <c:pt idx="6845">
                  <c:v>4</c:v>
                </c:pt>
                <c:pt idx="6846">
                  <c:v>4</c:v>
                </c:pt>
                <c:pt idx="6847">
                  <c:v>4</c:v>
                </c:pt>
                <c:pt idx="6848">
                  <c:v>4</c:v>
                </c:pt>
                <c:pt idx="6849">
                  <c:v>4</c:v>
                </c:pt>
                <c:pt idx="6850">
                  <c:v>4</c:v>
                </c:pt>
                <c:pt idx="6851">
                  <c:v>4</c:v>
                </c:pt>
                <c:pt idx="6852">
                  <c:v>4</c:v>
                </c:pt>
                <c:pt idx="6853">
                  <c:v>4</c:v>
                </c:pt>
                <c:pt idx="6854">
                  <c:v>4</c:v>
                </c:pt>
                <c:pt idx="6855">
                  <c:v>4</c:v>
                </c:pt>
                <c:pt idx="6856">
                  <c:v>4</c:v>
                </c:pt>
                <c:pt idx="6857">
                  <c:v>4</c:v>
                </c:pt>
                <c:pt idx="6858">
                  <c:v>4</c:v>
                </c:pt>
                <c:pt idx="6859">
                  <c:v>4</c:v>
                </c:pt>
                <c:pt idx="6860">
                  <c:v>4</c:v>
                </c:pt>
                <c:pt idx="6861">
                  <c:v>4</c:v>
                </c:pt>
                <c:pt idx="6862">
                  <c:v>6</c:v>
                </c:pt>
                <c:pt idx="6863">
                  <c:v>6</c:v>
                </c:pt>
                <c:pt idx="6864">
                  <c:v>6</c:v>
                </c:pt>
                <c:pt idx="6865">
                  <c:v>6</c:v>
                </c:pt>
                <c:pt idx="6866">
                  <c:v>6</c:v>
                </c:pt>
                <c:pt idx="6867">
                  <c:v>6</c:v>
                </c:pt>
                <c:pt idx="6868">
                  <c:v>6</c:v>
                </c:pt>
                <c:pt idx="6869">
                  <c:v>6</c:v>
                </c:pt>
                <c:pt idx="6870">
                  <c:v>6</c:v>
                </c:pt>
                <c:pt idx="6871">
                  <c:v>6</c:v>
                </c:pt>
                <c:pt idx="6872">
                  <c:v>6</c:v>
                </c:pt>
                <c:pt idx="6873">
                  <c:v>6</c:v>
                </c:pt>
                <c:pt idx="6874">
                  <c:v>6</c:v>
                </c:pt>
                <c:pt idx="6875">
                  <c:v>6</c:v>
                </c:pt>
                <c:pt idx="6876">
                  <c:v>6</c:v>
                </c:pt>
                <c:pt idx="6877">
                  <c:v>6</c:v>
                </c:pt>
                <c:pt idx="6878">
                  <c:v>6</c:v>
                </c:pt>
                <c:pt idx="6879">
                  <c:v>6</c:v>
                </c:pt>
                <c:pt idx="6880">
                  <c:v>6</c:v>
                </c:pt>
                <c:pt idx="6881">
                  <c:v>6</c:v>
                </c:pt>
                <c:pt idx="6882">
                  <c:v>6</c:v>
                </c:pt>
                <c:pt idx="6883">
                  <c:v>6</c:v>
                </c:pt>
                <c:pt idx="6884">
                  <c:v>6</c:v>
                </c:pt>
                <c:pt idx="6885">
                  <c:v>6</c:v>
                </c:pt>
                <c:pt idx="6886">
                  <c:v>6</c:v>
                </c:pt>
                <c:pt idx="6887">
                  <c:v>6</c:v>
                </c:pt>
                <c:pt idx="6888">
                  <c:v>6</c:v>
                </c:pt>
                <c:pt idx="6889">
                  <c:v>6</c:v>
                </c:pt>
                <c:pt idx="6890">
                  <c:v>6</c:v>
                </c:pt>
                <c:pt idx="6891">
                  <c:v>6</c:v>
                </c:pt>
                <c:pt idx="6892">
                  <c:v>6</c:v>
                </c:pt>
                <c:pt idx="6893">
                  <c:v>6</c:v>
                </c:pt>
                <c:pt idx="6894">
                  <c:v>6</c:v>
                </c:pt>
                <c:pt idx="6895">
                  <c:v>4</c:v>
                </c:pt>
                <c:pt idx="6896">
                  <c:v>4</c:v>
                </c:pt>
                <c:pt idx="6897">
                  <c:v>4</c:v>
                </c:pt>
                <c:pt idx="6898">
                  <c:v>4</c:v>
                </c:pt>
                <c:pt idx="6899">
                  <c:v>4</c:v>
                </c:pt>
                <c:pt idx="6900">
                  <c:v>4</c:v>
                </c:pt>
                <c:pt idx="6901">
                  <c:v>4</c:v>
                </c:pt>
                <c:pt idx="6902">
                  <c:v>4</c:v>
                </c:pt>
                <c:pt idx="6903">
                  <c:v>4</c:v>
                </c:pt>
                <c:pt idx="6904">
                  <c:v>4</c:v>
                </c:pt>
                <c:pt idx="6905">
                  <c:v>4</c:v>
                </c:pt>
                <c:pt idx="6906">
                  <c:v>4</c:v>
                </c:pt>
                <c:pt idx="6907">
                  <c:v>4</c:v>
                </c:pt>
                <c:pt idx="6908">
                  <c:v>4</c:v>
                </c:pt>
                <c:pt idx="6909">
                  <c:v>4</c:v>
                </c:pt>
                <c:pt idx="6910">
                  <c:v>4</c:v>
                </c:pt>
                <c:pt idx="6911">
                  <c:v>4</c:v>
                </c:pt>
                <c:pt idx="6912">
                  <c:v>4</c:v>
                </c:pt>
                <c:pt idx="6913">
                  <c:v>4</c:v>
                </c:pt>
                <c:pt idx="6914">
                  <c:v>4</c:v>
                </c:pt>
                <c:pt idx="6915">
                  <c:v>4</c:v>
                </c:pt>
                <c:pt idx="6916">
                  <c:v>4</c:v>
                </c:pt>
                <c:pt idx="6917">
                  <c:v>4</c:v>
                </c:pt>
                <c:pt idx="6918">
                  <c:v>4</c:v>
                </c:pt>
                <c:pt idx="6919">
                  <c:v>4</c:v>
                </c:pt>
                <c:pt idx="6920">
                  <c:v>8</c:v>
                </c:pt>
                <c:pt idx="6921">
                  <c:v>0</c:v>
                </c:pt>
                <c:pt idx="6922">
                  <c:v>0</c:v>
                </c:pt>
                <c:pt idx="6923">
                  <c:v>0</c:v>
                </c:pt>
                <c:pt idx="6924">
                  <c:v>0</c:v>
                </c:pt>
                <c:pt idx="6925">
                  <c:v>0</c:v>
                </c:pt>
                <c:pt idx="6926">
                  <c:v>0</c:v>
                </c:pt>
                <c:pt idx="6927">
                  <c:v>0</c:v>
                </c:pt>
                <c:pt idx="6928">
                  <c:v>0</c:v>
                </c:pt>
                <c:pt idx="6929">
                  <c:v>0</c:v>
                </c:pt>
                <c:pt idx="6930">
                  <c:v>0</c:v>
                </c:pt>
                <c:pt idx="6931">
                  <c:v>0</c:v>
                </c:pt>
                <c:pt idx="6932">
                  <c:v>0</c:v>
                </c:pt>
                <c:pt idx="6933">
                  <c:v>0</c:v>
                </c:pt>
                <c:pt idx="6934">
                  <c:v>0</c:v>
                </c:pt>
                <c:pt idx="6935">
                  <c:v>0</c:v>
                </c:pt>
                <c:pt idx="6936">
                  <c:v>0</c:v>
                </c:pt>
                <c:pt idx="6937">
                  <c:v>0</c:v>
                </c:pt>
                <c:pt idx="6938">
                  <c:v>0</c:v>
                </c:pt>
                <c:pt idx="6939">
                  <c:v>6</c:v>
                </c:pt>
                <c:pt idx="6940">
                  <c:v>6</c:v>
                </c:pt>
                <c:pt idx="6941">
                  <c:v>6</c:v>
                </c:pt>
                <c:pt idx="6942">
                  <c:v>6</c:v>
                </c:pt>
                <c:pt idx="6943">
                  <c:v>6</c:v>
                </c:pt>
                <c:pt idx="6944">
                  <c:v>6</c:v>
                </c:pt>
                <c:pt idx="6945">
                  <c:v>6</c:v>
                </c:pt>
                <c:pt idx="6946">
                  <c:v>6</c:v>
                </c:pt>
                <c:pt idx="6947">
                  <c:v>6</c:v>
                </c:pt>
                <c:pt idx="6948">
                  <c:v>6</c:v>
                </c:pt>
                <c:pt idx="6949">
                  <c:v>6</c:v>
                </c:pt>
                <c:pt idx="6950">
                  <c:v>6</c:v>
                </c:pt>
                <c:pt idx="6951">
                  <c:v>6</c:v>
                </c:pt>
                <c:pt idx="6952">
                  <c:v>6</c:v>
                </c:pt>
                <c:pt idx="6953">
                  <c:v>6</c:v>
                </c:pt>
                <c:pt idx="6954">
                  <c:v>6</c:v>
                </c:pt>
                <c:pt idx="6955">
                  <c:v>6</c:v>
                </c:pt>
                <c:pt idx="6956">
                  <c:v>6</c:v>
                </c:pt>
                <c:pt idx="6957">
                  <c:v>6</c:v>
                </c:pt>
                <c:pt idx="6958">
                  <c:v>6</c:v>
                </c:pt>
                <c:pt idx="6959">
                  <c:v>6</c:v>
                </c:pt>
                <c:pt idx="6960">
                  <c:v>6</c:v>
                </c:pt>
                <c:pt idx="6961">
                  <c:v>6</c:v>
                </c:pt>
                <c:pt idx="6962">
                  <c:v>6</c:v>
                </c:pt>
                <c:pt idx="6963">
                  <c:v>6</c:v>
                </c:pt>
                <c:pt idx="6964">
                  <c:v>6</c:v>
                </c:pt>
                <c:pt idx="6965">
                  <c:v>6</c:v>
                </c:pt>
                <c:pt idx="6966">
                  <c:v>6</c:v>
                </c:pt>
                <c:pt idx="6967">
                  <c:v>6</c:v>
                </c:pt>
                <c:pt idx="6968">
                  <c:v>6</c:v>
                </c:pt>
                <c:pt idx="6969">
                  <c:v>8</c:v>
                </c:pt>
                <c:pt idx="6970">
                  <c:v>6</c:v>
                </c:pt>
                <c:pt idx="6971">
                  <c:v>6</c:v>
                </c:pt>
                <c:pt idx="6972">
                  <c:v>8</c:v>
                </c:pt>
                <c:pt idx="6973">
                  <c:v>6</c:v>
                </c:pt>
                <c:pt idx="6974">
                  <c:v>6</c:v>
                </c:pt>
                <c:pt idx="6975">
                  <c:v>6</c:v>
                </c:pt>
                <c:pt idx="6976">
                  <c:v>6</c:v>
                </c:pt>
                <c:pt idx="6977">
                  <c:v>6</c:v>
                </c:pt>
                <c:pt idx="6978">
                  <c:v>6</c:v>
                </c:pt>
                <c:pt idx="6979">
                  <c:v>6</c:v>
                </c:pt>
                <c:pt idx="6980">
                  <c:v>6</c:v>
                </c:pt>
                <c:pt idx="6981">
                  <c:v>6</c:v>
                </c:pt>
                <c:pt idx="6982">
                  <c:v>6</c:v>
                </c:pt>
                <c:pt idx="6983">
                  <c:v>6</c:v>
                </c:pt>
                <c:pt idx="6984">
                  <c:v>6</c:v>
                </c:pt>
                <c:pt idx="6985">
                  <c:v>6</c:v>
                </c:pt>
                <c:pt idx="6986">
                  <c:v>6</c:v>
                </c:pt>
                <c:pt idx="6987">
                  <c:v>6</c:v>
                </c:pt>
                <c:pt idx="6988">
                  <c:v>6</c:v>
                </c:pt>
                <c:pt idx="6989">
                  <c:v>6</c:v>
                </c:pt>
                <c:pt idx="6990">
                  <c:v>6</c:v>
                </c:pt>
                <c:pt idx="6991">
                  <c:v>6</c:v>
                </c:pt>
                <c:pt idx="6992">
                  <c:v>6</c:v>
                </c:pt>
                <c:pt idx="6993">
                  <c:v>6</c:v>
                </c:pt>
                <c:pt idx="6994">
                  <c:v>6</c:v>
                </c:pt>
                <c:pt idx="6995">
                  <c:v>6</c:v>
                </c:pt>
                <c:pt idx="6996">
                  <c:v>6</c:v>
                </c:pt>
                <c:pt idx="6997">
                  <c:v>6</c:v>
                </c:pt>
                <c:pt idx="6998">
                  <c:v>8</c:v>
                </c:pt>
                <c:pt idx="6999">
                  <c:v>8</c:v>
                </c:pt>
                <c:pt idx="7000">
                  <c:v>6</c:v>
                </c:pt>
                <c:pt idx="7001">
                  <c:v>6</c:v>
                </c:pt>
                <c:pt idx="7002">
                  <c:v>6</c:v>
                </c:pt>
                <c:pt idx="7003">
                  <c:v>6</c:v>
                </c:pt>
                <c:pt idx="7004">
                  <c:v>6</c:v>
                </c:pt>
                <c:pt idx="7005">
                  <c:v>6</c:v>
                </c:pt>
                <c:pt idx="7006">
                  <c:v>6</c:v>
                </c:pt>
                <c:pt idx="7007">
                  <c:v>6</c:v>
                </c:pt>
                <c:pt idx="7008">
                  <c:v>4</c:v>
                </c:pt>
                <c:pt idx="7009">
                  <c:v>4</c:v>
                </c:pt>
                <c:pt idx="7010">
                  <c:v>4</c:v>
                </c:pt>
                <c:pt idx="7011">
                  <c:v>4</c:v>
                </c:pt>
                <c:pt idx="7012">
                  <c:v>4</c:v>
                </c:pt>
                <c:pt idx="7013">
                  <c:v>4</c:v>
                </c:pt>
                <c:pt idx="7014">
                  <c:v>4</c:v>
                </c:pt>
                <c:pt idx="7015">
                  <c:v>4</c:v>
                </c:pt>
                <c:pt idx="7016">
                  <c:v>4</c:v>
                </c:pt>
                <c:pt idx="7017">
                  <c:v>4</c:v>
                </c:pt>
                <c:pt idx="7018">
                  <c:v>4</c:v>
                </c:pt>
                <c:pt idx="7019">
                  <c:v>4</c:v>
                </c:pt>
                <c:pt idx="7020">
                  <c:v>8</c:v>
                </c:pt>
                <c:pt idx="7021">
                  <c:v>8</c:v>
                </c:pt>
                <c:pt idx="7022">
                  <c:v>8</c:v>
                </c:pt>
                <c:pt idx="7023">
                  <c:v>8</c:v>
                </c:pt>
                <c:pt idx="7024">
                  <c:v>6</c:v>
                </c:pt>
                <c:pt idx="7025">
                  <c:v>6</c:v>
                </c:pt>
                <c:pt idx="7026">
                  <c:v>6</c:v>
                </c:pt>
                <c:pt idx="7027">
                  <c:v>6</c:v>
                </c:pt>
                <c:pt idx="7028">
                  <c:v>6</c:v>
                </c:pt>
                <c:pt idx="7029">
                  <c:v>6</c:v>
                </c:pt>
                <c:pt idx="7030">
                  <c:v>6</c:v>
                </c:pt>
                <c:pt idx="7031">
                  <c:v>6</c:v>
                </c:pt>
                <c:pt idx="7032">
                  <c:v>6</c:v>
                </c:pt>
                <c:pt idx="7033">
                  <c:v>6</c:v>
                </c:pt>
                <c:pt idx="7034">
                  <c:v>6</c:v>
                </c:pt>
                <c:pt idx="7035">
                  <c:v>6</c:v>
                </c:pt>
                <c:pt idx="7036">
                  <c:v>6</c:v>
                </c:pt>
                <c:pt idx="7037">
                  <c:v>4</c:v>
                </c:pt>
                <c:pt idx="7038">
                  <c:v>6</c:v>
                </c:pt>
                <c:pt idx="7039">
                  <c:v>6</c:v>
                </c:pt>
                <c:pt idx="7040">
                  <c:v>6</c:v>
                </c:pt>
                <c:pt idx="7041">
                  <c:v>6</c:v>
                </c:pt>
                <c:pt idx="7042">
                  <c:v>6</c:v>
                </c:pt>
                <c:pt idx="7043">
                  <c:v>4</c:v>
                </c:pt>
                <c:pt idx="7044">
                  <c:v>6</c:v>
                </c:pt>
                <c:pt idx="7045">
                  <c:v>4</c:v>
                </c:pt>
                <c:pt idx="7046">
                  <c:v>4</c:v>
                </c:pt>
                <c:pt idx="7047">
                  <c:v>6</c:v>
                </c:pt>
                <c:pt idx="7048">
                  <c:v>6</c:v>
                </c:pt>
                <c:pt idx="7049">
                  <c:v>6</c:v>
                </c:pt>
                <c:pt idx="7050">
                  <c:v>6</c:v>
                </c:pt>
                <c:pt idx="7051">
                  <c:v>6</c:v>
                </c:pt>
                <c:pt idx="7052">
                  <c:v>6</c:v>
                </c:pt>
                <c:pt idx="7053">
                  <c:v>6</c:v>
                </c:pt>
                <c:pt idx="7054">
                  <c:v>6</c:v>
                </c:pt>
                <c:pt idx="7055">
                  <c:v>12</c:v>
                </c:pt>
                <c:pt idx="7056">
                  <c:v>12</c:v>
                </c:pt>
                <c:pt idx="7057">
                  <c:v>12</c:v>
                </c:pt>
                <c:pt idx="7058">
                  <c:v>12</c:v>
                </c:pt>
                <c:pt idx="7059">
                  <c:v>12</c:v>
                </c:pt>
                <c:pt idx="7060">
                  <c:v>12</c:v>
                </c:pt>
                <c:pt idx="7061">
                  <c:v>12</c:v>
                </c:pt>
                <c:pt idx="7062">
                  <c:v>12</c:v>
                </c:pt>
                <c:pt idx="7063">
                  <c:v>12</c:v>
                </c:pt>
                <c:pt idx="7064">
                  <c:v>8</c:v>
                </c:pt>
                <c:pt idx="7065">
                  <c:v>8</c:v>
                </c:pt>
                <c:pt idx="7066">
                  <c:v>8</c:v>
                </c:pt>
                <c:pt idx="7067">
                  <c:v>8</c:v>
                </c:pt>
                <c:pt idx="7068">
                  <c:v>8</c:v>
                </c:pt>
                <c:pt idx="7069">
                  <c:v>8</c:v>
                </c:pt>
                <c:pt idx="7070">
                  <c:v>8</c:v>
                </c:pt>
                <c:pt idx="7071">
                  <c:v>6</c:v>
                </c:pt>
                <c:pt idx="7072">
                  <c:v>4</c:v>
                </c:pt>
                <c:pt idx="7073">
                  <c:v>4</c:v>
                </c:pt>
                <c:pt idx="7074">
                  <c:v>8</c:v>
                </c:pt>
                <c:pt idx="7075">
                  <c:v>8</c:v>
                </c:pt>
                <c:pt idx="7076">
                  <c:v>6</c:v>
                </c:pt>
                <c:pt idx="7077">
                  <c:v>4</c:v>
                </c:pt>
                <c:pt idx="7078">
                  <c:v>8</c:v>
                </c:pt>
                <c:pt idx="7079">
                  <c:v>8</c:v>
                </c:pt>
                <c:pt idx="7080">
                  <c:v>8</c:v>
                </c:pt>
                <c:pt idx="7081">
                  <c:v>6</c:v>
                </c:pt>
                <c:pt idx="7082">
                  <c:v>4</c:v>
                </c:pt>
                <c:pt idx="7083">
                  <c:v>4</c:v>
                </c:pt>
                <c:pt idx="7084">
                  <c:v>8</c:v>
                </c:pt>
                <c:pt idx="7085">
                  <c:v>6</c:v>
                </c:pt>
                <c:pt idx="7086">
                  <c:v>4</c:v>
                </c:pt>
                <c:pt idx="7087">
                  <c:v>4</c:v>
                </c:pt>
                <c:pt idx="7088">
                  <c:v>6</c:v>
                </c:pt>
                <c:pt idx="7089">
                  <c:v>4</c:v>
                </c:pt>
                <c:pt idx="7090">
                  <c:v>8</c:v>
                </c:pt>
                <c:pt idx="7091">
                  <c:v>8</c:v>
                </c:pt>
                <c:pt idx="7092">
                  <c:v>4</c:v>
                </c:pt>
                <c:pt idx="7093">
                  <c:v>8</c:v>
                </c:pt>
                <c:pt idx="7094">
                  <c:v>6</c:v>
                </c:pt>
                <c:pt idx="7095">
                  <c:v>4</c:v>
                </c:pt>
                <c:pt idx="7096">
                  <c:v>6</c:v>
                </c:pt>
                <c:pt idx="7097">
                  <c:v>6</c:v>
                </c:pt>
                <c:pt idx="7098">
                  <c:v>4</c:v>
                </c:pt>
                <c:pt idx="7099">
                  <c:v>4</c:v>
                </c:pt>
                <c:pt idx="7100">
                  <c:v>4</c:v>
                </c:pt>
                <c:pt idx="7101">
                  <c:v>4</c:v>
                </c:pt>
                <c:pt idx="7102">
                  <c:v>4</c:v>
                </c:pt>
                <c:pt idx="7103">
                  <c:v>4</c:v>
                </c:pt>
                <c:pt idx="7104">
                  <c:v>4</c:v>
                </c:pt>
                <c:pt idx="7105">
                  <c:v>4</c:v>
                </c:pt>
                <c:pt idx="7106">
                  <c:v>4</c:v>
                </c:pt>
                <c:pt idx="7107">
                  <c:v>4</c:v>
                </c:pt>
                <c:pt idx="7108">
                  <c:v>4</c:v>
                </c:pt>
                <c:pt idx="7109">
                  <c:v>4</c:v>
                </c:pt>
                <c:pt idx="7110">
                  <c:v>4</c:v>
                </c:pt>
                <c:pt idx="7111">
                  <c:v>4</c:v>
                </c:pt>
                <c:pt idx="7112">
                  <c:v>4</c:v>
                </c:pt>
                <c:pt idx="7113">
                  <c:v>4</c:v>
                </c:pt>
                <c:pt idx="7114">
                  <c:v>4</c:v>
                </c:pt>
                <c:pt idx="7115">
                  <c:v>4</c:v>
                </c:pt>
                <c:pt idx="7116">
                  <c:v>4</c:v>
                </c:pt>
                <c:pt idx="7117">
                  <c:v>4</c:v>
                </c:pt>
                <c:pt idx="7118">
                  <c:v>4</c:v>
                </c:pt>
                <c:pt idx="7119">
                  <c:v>4</c:v>
                </c:pt>
                <c:pt idx="7120">
                  <c:v>4</c:v>
                </c:pt>
                <c:pt idx="7121">
                  <c:v>4</c:v>
                </c:pt>
                <c:pt idx="7122">
                  <c:v>4</c:v>
                </c:pt>
                <c:pt idx="7123">
                  <c:v>4</c:v>
                </c:pt>
                <c:pt idx="7124">
                  <c:v>4</c:v>
                </c:pt>
                <c:pt idx="7125">
                  <c:v>4</c:v>
                </c:pt>
                <c:pt idx="7126">
                  <c:v>4</c:v>
                </c:pt>
                <c:pt idx="7127">
                  <c:v>4</c:v>
                </c:pt>
                <c:pt idx="7128">
                  <c:v>6</c:v>
                </c:pt>
                <c:pt idx="7129">
                  <c:v>4</c:v>
                </c:pt>
                <c:pt idx="7130">
                  <c:v>6</c:v>
                </c:pt>
                <c:pt idx="7131">
                  <c:v>4</c:v>
                </c:pt>
                <c:pt idx="7132">
                  <c:v>6</c:v>
                </c:pt>
                <c:pt idx="7133">
                  <c:v>6</c:v>
                </c:pt>
                <c:pt idx="7134">
                  <c:v>4</c:v>
                </c:pt>
                <c:pt idx="7135">
                  <c:v>6</c:v>
                </c:pt>
                <c:pt idx="7136">
                  <c:v>6</c:v>
                </c:pt>
                <c:pt idx="7137">
                  <c:v>6</c:v>
                </c:pt>
                <c:pt idx="7138">
                  <c:v>6</c:v>
                </c:pt>
                <c:pt idx="7139">
                  <c:v>6</c:v>
                </c:pt>
                <c:pt idx="7140">
                  <c:v>6</c:v>
                </c:pt>
                <c:pt idx="7141">
                  <c:v>6</c:v>
                </c:pt>
                <c:pt idx="7142">
                  <c:v>6</c:v>
                </c:pt>
                <c:pt idx="7143">
                  <c:v>6</c:v>
                </c:pt>
                <c:pt idx="7144">
                  <c:v>6</c:v>
                </c:pt>
                <c:pt idx="7145">
                  <c:v>6</c:v>
                </c:pt>
                <c:pt idx="7146">
                  <c:v>6</c:v>
                </c:pt>
                <c:pt idx="7147">
                  <c:v>6</c:v>
                </c:pt>
                <c:pt idx="7148">
                  <c:v>6</c:v>
                </c:pt>
                <c:pt idx="7149">
                  <c:v>6</c:v>
                </c:pt>
                <c:pt idx="7150">
                  <c:v>6</c:v>
                </c:pt>
                <c:pt idx="7151">
                  <c:v>6</c:v>
                </c:pt>
                <c:pt idx="7152">
                  <c:v>6</c:v>
                </c:pt>
                <c:pt idx="7153">
                  <c:v>6</c:v>
                </c:pt>
                <c:pt idx="7154">
                  <c:v>6</c:v>
                </c:pt>
                <c:pt idx="7155">
                  <c:v>6</c:v>
                </c:pt>
                <c:pt idx="7156">
                  <c:v>6</c:v>
                </c:pt>
                <c:pt idx="7157">
                  <c:v>6</c:v>
                </c:pt>
                <c:pt idx="7158">
                  <c:v>6</c:v>
                </c:pt>
                <c:pt idx="7159">
                  <c:v>6</c:v>
                </c:pt>
                <c:pt idx="7160">
                  <c:v>6</c:v>
                </c:pt>
                <c:pt idx="7161">
                  <c:v>6</c:v>
                </c:pt>
                <c:pt idx="7162">
                  <c:v>6</c:v>
                </c:pt>
                <c:pt idx="7163">
                  <c:v>6</c:v>
                </c:pt>
                <c:pt idx="7164">
                  <c:v>6</c:v>
                </c:pt>
                <c:pt idx="7165">
                  <c:v>6</c:v>
                </c:pt>
                <c:pt idx="7166">
                  <c:v>6</c:v>
                </c:pt>
                <c:pt idx="7167">
                  <c:v>4</c:v>
                </c:pt>
                <c:pt idx="7168">
                  <c:v>4</c:v>
                </c:pt>
                <c:pt idx="7169">
                  <c:v>4</c:v>
                </c:pt>
                <c:pt idx="7170">
                  <c:v>4</c:v>
                </c:pt>
                <c:pt idx="7171">
                  <c:v>4</c:v>
                </c:pt>
                <c:pt idx="7172">
                  <c:v>4</c:v>
                </c:pt>
                <c:pt idx="7173">
                  <c:v>4</c:v>
                </c:pt>
                <c:pt idx="7174">
                  <c:v>4</c:v>
                </c:pt>
                <c:pt idx="7175">
                  <c:v>4</c:v>
                </c:pt>
                <c:pt idx="7176">
                  <c:v>4</c:v>
                </c:pt>
                <c:pt idx="7177">
                  <c:v>4</c:v>
                </c:pt>
                <c:pt idx="7178">
                  <c:v>4</c:v>
                </c:pt>
                <c:pt idx="7179">
                  <c:v>4</c:v>
                </c:pt>
                <c:pt idx="7180">
                  <c:v>4</c:v>
                </c:pt>
                <c:pt idx="7181">
                  <c:v>4</c:v>
                </c:pt>
                <c:pt idx="7182">
                  <c:v>4</c:v>
                </c:pt>
                <c:pt idx="7183">
                  <c:v>4</c:v>
                </c:pt>
                <c:pt idx="7184">
                  <c:v>4</c:v>
                </c:pt>
                <c:pt idx="7185">
                  <c:v>4</c:v>
                </c:pt>
                <c:pt idx="7186">
                  <c:v>4</c:v>
                </c:pt>
                <c:pt idx="7187">
                  <c:v>4</c:v>
                </c:pt>
                <c:pt idx="7188">
                  <c:v>4</c:v>
                </c:pt>
                <c:pt idx="7189">
                  <c:v>5</c:v>
                </c:pt>
                <c:pt idx="7190">
                  <c:v>5</c:v>
                </c:pt>
                <c:pt idx="7191">
                  <c:v>5</c:v>
                </c:pt>
                <c:pt idx="7192">
                  <c:v>5</c:v>
                </c:pt>
                <c:pt idx="7193">
                  <c:v>5</c:v>
                </c:pt>
                <c:pt idx="7194">
                  <c:v>5</c:v>
                </c:pt>
                <c:pt idx="7195">
                  <c:v>5</c:v>
                </c:pt>
                <c:pt idx="7196">
                  <c:v>5</c:v>
                </c:pt>
                <c:pt idx="7197">
                  <c:v>5</c:v>
                </c:pt>
                <c:pt idx="7198">
                  <c:v>5</c:v>
                </c:pt>
                <c:pt idx="7199">
                  <c:v>5</c:v>
                </c:pt>
                <c:pt idx="7200">
                  <c:v>5</c:v>
                </c:pt>
                <c:pt idx="7201">
                  <c:v>5</c:v>
                </c:pt>
                <c:pt idx="7202">
                  <c:v>5</c:v>
                </c:pt>
                <c:pt idx="7203">
                  <c:v>5</c:v>
                </c:pt>
                <c:pt idx="7204">
                  <c:v>5</c:v>
                </c:pt>
                <c:pt idx="7205">
                  <c:v>5</c:v>
                </c:pt>
                <c:pt idx="7206">
                  <c:v>5</c:v>
                </c:pt>
                <c:pt idx="7207">
                  <c:v>5</c:v>
                </c:pt>
                <c:pt idx="7208">
                  <c:v>5</c:v>
                </c:pt>
                <c:pt idx="7209">
                  <c:v>5</c:v>
                </c:pt>
                <c:pt idx="7210">
                  <c:v>5</c:v>
                </c:pt>
                <c:pt idx="7211">
                  <c:v>5</c:v>
                </c:pt>
                <c:pt idx="7212">
                  <c:v>5</c:v>
                </c:pt>
                <c:pt idx="7213">
                  <c:v>5</c:v>
                </c:pt>
                <c:pt idx="7214">
                  <c:v>5</c:v>
                </c:pt>
                <c:pt idx="7215">
                  <c:v>5</c:v>
                </c:pt>
                <c:pt idx="7216">
                  <c:v>5</c:v>
                </c:pt>
                <c:pt idx="7217">
                  <c:v>5</c:v>
                </c:pt>
                <c:pt idx="7218">
                  <c:v>5</c:v>
                </c:pt>
                <c:pt idx="7219">
                  <c:v>5</c:v>
                </c:pt>
                <c:pt idx="7220">
                  <c:v>5</c:v>
                </c:pt>
                <c:pt idx="7221">
                  <c:v>5</c:v>
                </c:pt>
                <c:pt idx="7222">
                  <c:v>5</c:v>
                </c:pt>
                <c:pt idx="7223">
                  <c:v>5</c:v>
                </c:pt>
                <c:pt idx="7224">
                  <c:v>5</c:v>
                </c:pt>
                <c:pt idx="7225">
                  <c:v>6</c:v>
                </c:pt>
                <c:pt idx="7226">
                  <c:v>6</c:v>
                </c:pt>
                <c:pt idx="7227">
                  <c:v>6</c:v>
                </c:pt>
                <c:pt idx="7228">
                  <c:v>6</c:v>
                </c:pt>
                <c:pt idx="7229">
                  <c:v>6</c:v>
                </c:pt>
                <c:pt idx="7230">
                  <c:v>6</c:v>
                </c:pt>
                <c:pt idx="7231">
                  <c:v>6</c:v>
                </c:pt>
                <c:pt idx="7232">
                  <c:v>6</c:v>
                </c:pt>
                <c:pt idx="7233">
                  <c:v>6</c:v>
                </c:pt>
                <c:pt idx="7234">
                  <c:v>6</c:v>
                </c:pt>
                <c:pt idx="7235">
                  <c:v>6</c:v>
                </c:pt>
                <c:pt idx="7236">
                  <c:v>6</c:v>
                </c:pt>
                <c:pt idx="7237">
                  <c:v>6</c:v>
                </c:pt>
                <c:pt idx="7238">
                  <c:v>6</c:v>
                </c:pt>
                <c:pt idx="7239">
                  <c:v>6</c:v>
                </c:pt>
                <c:pt idx="7240">
                  <c:v>6</c:v>
                </c:pt>
                <c:pt idx="7241">
                  <c:v>6</c:v>
                </c:pt>
                <c:pt idx="7242">
                  <c:v>6</c:v>
                </c:pt>
                <c:pt idx="7243">
                  <c:v>6</c:v>
                </c:pt>
                <c:pt idx="7244">
                  <c:v>6</c:v>
                </c:pt>
                <c:pt idx="7245">
                  <c:v>6</c:v>
                </c:pt>
                <c:pt idx="7246">
                  <c:v>6</c:v>
                </c:pt>
                <c:pt idx="7247">
                  <c:v>6</c:v>
                </c:pt>
                <c:pt idx="7248">
                  <c:v>6</c:v>
                </c:pt>
                <c:pt idx="7249">
                  <c:v>6</c:v>
                </c:pt>
                <c:pt idx="7250">
                  <c:v>6</c:v>
                </c:pt>
                <c:pt idx="7251">
                  <c:v>6</c:v>
                </c:pt>
                <c:pt idx="7252">
                  <c:v>6</c:v>
                </c:pt>
                <c:pt idx="7253">
                  <c:v>6</c:v>
                </c:pt>
                <c:pt idx="7254">
                  <c:v>6</c:v>
                </c:pt>
                <c:pt idx="7255">
                  <c:v>6</c:v>
                </c:pt>
                <c:pt idx="7256">
                  <c:v>6</c:v>
                </c:pt>
                <c:pt idx="7257">
                  <c:v>6</c:v>
                </c:pt>
                <c:pt idx="7258">
                  <c:v>6</c:v>
                </c:pt>
                <c:pt idx="7259">
                  <c:v>6</c:v>
                </c:pt>
                <c:pt idx="7260">
                  <c:v>6</c:v>
                </c:pt>
                <c:pt idx="7261">
                  <c:v>6</c:v>
                </c:pt>
                <c:pt idx="7262">
                  <c:v>6</c:v>
                </c:pt>
                <c:pt idx="7263">
                  <c:v>6</c:v>
                </c:pt>
                <c:pt idx="7264">
                  <c:v>4</c:v>
                </c:pt>
                <c:pt idx="7265">
                  <c:v>4</c:v>
                </c:pt>
                <c:pt idx="7266">
                  <c:v>4</c:v>
                </c:pt>
                <c:pt idx="7267">
                  <c:v>4</c:v>
                </c:pt>
                <c:pt idx="7268">
                  <c:v>4</c:v>
                </c:pt>
                <c:pt idx="7269">
                  <c:v>4</c:v>
                </c:pt>
                <c:pt idx="7270">
                  <c:v>4</c:v>
                </c:pt>
                <c:pt idx="7271">
                  <c:v>4</c:v>
                </c:pt>
                <c:pt idx="7272">
                  <c:v>4</c:v>
                </c:pt>
                <c:pt idx="7273">
                  <c:v>4</c:v>
                </c:pt>
                <c:pt idx="7274">
                  <c:v>4</c:v>
                </c:pt>
                <c:pt idx="7275">
                  <c:v>4</c:v>
                </c:pt>
                <c:pt idx="7276">
                  <c:v>4</c:v>
                </c:pt>
                <c:pt idx="7277">
                  <c:v>4</c:v>
                </c:pt>
                <c:pt idx="7278">
                  <c:v>4</c:v>
                </c:pt>
                <c:pt idx="7279">
                  <c:v>4</c:v>
                </c:pt>
                <c:pt idx="7280">
                  <c:v>4</c:v>
                </c:pt>
                <c:pt idx="7281">
                  <c:v>4</c:v>
                </c:pt>
                <c:pt idx="7282">
                  <c:v>4</c:v>
                </c:pt>
                <c:pt idx="7283">
                  <c:v>4</c:v>
                </c:pt>
                <c:pt idx="7284">
                  <c:v>4</c:v>
                </c:pt>
                <c:pt idx="7285">
                  <c:v>4</c:v>
                </c:pt>
                <c:pt idx="7286">
                  <c:v>4</c:v>
                </c:pt>
                <c:pt idx="7287">
                  <c:v>4</c:v>
                </c:pt>
                <c:pt idx="7288">
                  <c:v>4</c:v>
                </c:pt>
                <c:pt idx="7289">
                  <c:v>4</c:v>
                </c:pt>
                <c:pt idx="7290">
                  <c:v>4</c:v>
                </c:pt>
                <c:pt idx="7291">
                  <c:v>4</c:v>
                </c:pt>
                <c:pt idx="7292">
                  <c:v>4</c:v>
                </c:pt>
                <c:pt idx="7293">
                  <c:v>6</c:v>
                </c:pt>
                <c:pt idx="7294">
                  <c:v>6</c:v>
                </c:pt>
                <c:pt idx="7295">
                  <c:v>6</c:v>
                </c:pt>
                <c:pt idx="7296">
                  <c:v>6</c:v>
                </c:pt>
                <c:pt idx="7297">
                  <c:v>6</c:v>
                </c:pt>
                <c:pt idx="7298">
                  <c:v>6</c:v>
                </c:pt>
                <c:pt idx="7299">
                  <c:v>6</c:v>
                </c:pt>
                <c:pt idx="7300">
                  <c:v>6</c:v>
                </c:pt>
                <c:pt idx="7301">
                  <c:v>6</c:v>
                </c:pt>
                <c:pt idx="7302">
                  <c:v>6</c:v>
                </c:pt>
                <c:pt idx="7303">
                  <c:v>6</c:v>
                </c:pt>
                <c:pt idx="7304">
                  <c:v>6</c:v>
                </c:pt>
                <c:pt idx="7305">
                  <c:v>6</c:v>
                </c:pt>
                <c:pt idx="7306">
                  <c:v>6</c:v>
                </c:pt>
                <c:pt idx="7307">
                  <c:v>6</c:v>
                </c:pt>
                <c:pt idx="7308">
                  <c:v>4</c:v>
                </c:pt>
                <c:pt idx="7309">
                  <c:v>4</c:v>
                </c:pt>
                <c:pt idx="7310">
                  <c:v>4</c:v>
                </c:pt>
                <c:pt idx="7311">
                  <c:v>4</c:v>
                </c:pt>
                <c:pt idx="7312">
                  <c:v>4</c:v>
                </c:pt>
                <c:pt idx="7313">
                  <c:v>4</c:v>
                </c:pt>
                <c:pt idx="7314">
                  <c:v>4</c:v>
                </c:pt>
                <c:pt idx="7315">
                  <c:v>4</c:v>
                </c:pt>
                <c:pt idx="7316">
                  <c:v>4</c:v>
                </c:pt>
                <c:pt idx="7317">
                  <c:v>4</c:v>
                </c:pt>
                <c:pt idx="7318">
                  <c:v>4</c:v>
                </c:pt>
                <c:pt idx="7319">
                  <c:v>4</c:v>
                </c:pt>
                <c:pt idx="7320">
                  <c:v>4</c:v>
                </c:pt>
                <c:pt idx="7321">
                  <c:v>4</c:v>
                </c:pt>
                <c:pt idx="7322">
                  <c:v>4</c:v>
                </c:pt>
                <c:pt idx="7323">
                  <c:v>4</c:v>
                </c:pt>
                <c:pt idx="7324">
                  <c:v>4</c:v>
                </c:pt>
                <c:pt idx="7325">
                  <c:v>4</c:v>
                </c:pt>
                <c:pt idx="7326">
                  <c:v>4</c:v>
                </c:pt>
                <c:pt idx="7327">
                  <c:v>4</c:v>
                </c:pt>
                <c:pt idx="7328">
                  <c:v>4</c:v>
                </c:pt>
                <c:pt idx="7329">
                  <c:v>4</c:v>
                </c:pt>
                <c:pt idx="7330">
                  <c:v>4</c:v>
                </c:pt>
                <c:pt idx="7331">
                  <c:v>4</c:v>
                </c:pt>
                <c:pt idx="7332">
                  <c:v>4</c:v>
                </c:pt>
                <c:pt idx="7333">
                  <c:v>4</c:v>
                </c:pt>
                <c:pt idx="7334">
                  <c:v>4</c:v>
                </c:pt>
                <c:pt idx="7335">
                  <c:v>4</c:v>
                </c:pt>
                <c:pt idx="7336">
                  <c:v>6</c:v>
                </c:pt>
                <c:pt idx="7337">
                  <c:v>4</c:v>
                </c:pt>
                <c:pt idx="7338">
                  <c:v>4</c:v>
                </c:pt>
                <c:pt idx="7339">
                  <c:v>4</c:v>
                </c:pt>
                <c:pt idx="7340">
                  <c:v>6</c:v>
                </c:pt>
                <c:pt idx="7341">
                  <c:v>4</c:v>
                </c:pt>
                <c:pt idx="7342">
                  <c:v>4</c:v>
                </c:pt>
                <c:pt idx="7343">
                  <c:v>4</c:v>
                </c:pt>
                <c:pt idx="7344">
                  <c:v>4</c:v>
                </c:pt>
                <c:pt idx="7345">
                  <c:v>4</c:v>
                </c:pt>
                <c:pt idx="7346">
                  <c:v>4</c:v>
                </c:pt>
                <c:pt idx="7347">
                  <c:v>4</c:v>
                </c:pt>
                <c:pt idx="7348">
                  <c:v>6</c:v>
                </c:pt>
                <c:pt idx="7349">
                  <c:v>4</c:v>
                </c:pt>
                <c:pt idx="7350">
                  <c:v>6</c:v>
                </c:pt>
                <c:pt idx="7351">
                  <c:v>4</c:v>
                </c:pt>
                <c:pt idx="7352">
                  <c:v>4</c:v>
                </c:pt>
                <c:pt idx="7353">
                  <c:v>4</c:v>
                </c:pt>
                <c:pt idx="7354">
                  <c:v>4</c:v>
                </c:pt>
                <c:pt idx="7355">
                  <c:v>4</c:v>
                </c:pt>
                <c:pt idx="7356">
                  <c:v>4</c:v>
                </c:pt>
                <c:pt idx="7357">
                  <c:v>4</c:v>
                </c:pt>
                <c:pt idx="7358">
                  <c:v>4</c:v>
                </c:pt>
                <c:pt idx="7359">
                  <c:v>4</c:v>
                </c:pt>
                <c:pt idx="7360">
                  <c:v>4</c:v>
                </c:pt>
                <c:pt idx="7361">
                  <c:v>4</c:v>
                </c:pt>
                <c:pt idx="7362">
                  <c:v>4</c:v>
                </c:pt>
                <c:pt idx="7363">
                  <c:v>4</c:v>
                </c:pt>
                <c:pt idx="7364">
                  <c:v>4</c:v>
                </c:pt>
                <c:pt idx="7365">
                  <c:v>4</c:v>
                </c:pt>
                <c:pt idx="7366">
                  <c:v>4</c:v>
                </c:pt>
                <c:pt idx="7367">
                  <c:v>4</c:v>
                </c:pt>
                <c:pt idx="7368">
                  <c:v>4</c:v>
                </c:pt>
                <c:pt idx="7369">
                  <c:v>4</c:v>
                </c:pt>
                <c:pt idx="7370">
                  <c:v>4</c:v>
                </c:pt>
                <c:pt idx="7371">
                  <c:v>4</c:v>
                </c:pt>
                <c:pt idx="7372">
                  <c:v>4</c:v>
                </c:pt>
                <c:pt idx="7373">
                  <c:v>4</c:v>
                </c:pt>
                <c:pt idx="7374">
                  <c:v>4</c:v>
                </c:pt>
                <c:pt idx="7375">
                  <c:v>4</c:v>
                </c:pt>
                <c:pt idx="7376">
                  <c:v>4</c:v>
                </c:pt>
                <c:pt idx="7377">
                  <c:v>4</c:v>
                </c:pt>
                <c:pt idx="7378">
                  <c:v>4</c:v>
                </c:pt>
                <c:pt idx="7379">
                  <c:v>4</c:v>
                </c:pt>
                <c:pt idx="7380">
                  <c:v>4</c:v>
                </c:pt>
                <c:pt idx="7381">
                  <c:v>4</c:v>
                </c:pt>
                <c:pt idx="7382">
                  <c:v>6</c:v>
                </c:pt>
                <c:pt idx="7383">
                  <c:v>4</c:v>
                </c:pt>
                <c:pt idx="7384">
                  <c:v>6</c:v>
                </c:pt>
                <c:pt idx="7385">
                  <c:v>4</c:v>
                </c:pt>
                <c:pt idx="7386">
                  <c:v>4</c:v>
                </c:pt>
                <c:pt idx="7387">
                  <c:v>4</c:v>
                </c:pt>
                <c:pt idx="7388">
                  <c:v>4</c:v>
                </c:pt>
                <c:pt idx="7389">
                  <c:v>4</c:v>
                </c:pt>
                <c:pt idx="7390">
                  <c:v>4</c:v>
                </c:pt>
                <c:pt idx="7391">
                  <c:v>6</c:v>
                </c:pt>
                <c:pt idx="7392">
                  <c:v>4</c:v>
                </c:pt>
                <c:pt idx="7393">
                  <c:v>4</c:v>
                </c:pt>
                <c:pt idx="7394">
                  <c:v>4</c:v>
                </c:pt>
                <c:pt idx="7395">
                  <c:v>4</c:v>
                </c:pt>
                <c:pt idx="7396">
                  <c:v>4</c:v>
                </c:pt>
                <c:pt idx="7397">
                  <c:v>4</c:v>
                </c:pt>
                <c:pt idx="7398">
                  <c:v>6</c:v>
                </c:pt>
                <c:pt idx="7399">
                  <c:v>6</c:v>
                </c:pt>
                <c:pt idx="7400">
                  <c:v>6</c:v>
                </c:pt>
                <c:pt idx="7401">
                  <c:v>6</c:v>
                </c:pt>
                <c:pt idx="7402">
                  <c:v>6</c:v>
                </c:pt>
                <c:pt idx="7403">
                  <c:v>6</c:v>
                </c:pt>
                <c:pt idx="7404">
                  <c:v>6</c:v>
                </c:pt>
                <c:pt idx="7405">
                  <c:v>6</c:v>
                </c:pt>
                <c:pt idx="7406">
                  <c:v>6</c:v>
                </c:pt>
                <c:pt idx="7407">
                  <c:v>6</c:v>
                </c:pt>
                <c:pt idx="7408">
                  <c:v>6</c:v>
                </c:pt>
                <c:pt idx="7409">
                  <c:v>6</c:v>
                </c:pt>
                <c:pt idx="7410">
                  <c:v>6</c:v>
                </c:pt>
                <c:pt idx="7411">
                  <c:v>6</c:v>
                </c:pt>
                <c:pt idx="7412">
                  <c:v>6</c:v>
                </c:pt>
                <c:pt idx="7413">
                  <c:v>6</c:v>
                </c:pt>
                <c:pt idx="7414">
                  <c:v>6</c:v>
                </c:pt>
                <c:pt idx="7415">
                  <c:v>8</c:v>
                </c:pt>
                <c:pt idx="7416">
                  <c:v>6</c:v>
                </c:pt>
                <c:pt idx="7417">
                  <c:v>6</c:v>
                </c:pt>
                <c:pt idx="7418">
                  <c:v>6</c:v>
                </c:pt>
                <c:pt idx="7419">
                  <c:v>6</c:v>
                </c:pt>
                <c:pt idx="7420">
                  <c:v>8</c:v>
                </c:pt>
                <c:pt idx="7421">
                  <c:v>8</c:v>
                </c:pt>
                <c:pt idx="7422">
                  <c:v>8</c:v>
                </c:pt>
                <c:pt idx="7423">
                  <c:v>8</c:v>
                </c:pt>
                <c:pt idx="7424">
                  <c:v>6</c:v>
                </c:pt>
                <c:pt idx="7425">
                  <c:v>8</c:v>
                </c:pt>
                <c:pt idx="7426">
                  <c:v>6</c:v>
                </c:pt>
                <c:pt idx="7427">
                  <c:v>8</c:v>
                </c:pt>
                <c:pt idx="7428">
                  <c:v>8</c:v>
                </c:pt>
                <c:pt idx="7429">
                  <c:v>6</c:v>
                </c:pt>
                <c:pt idx="7430">
                  <c:v>8</c:v>
                </c:pt>
                <c:pt idx="7431">
                  <c:v>6</c:v>
                </c:pt>
                <c:pt idx="7432">
                  <c:v>8</c:v>
                </c:pt>
                <c:pt idx="7433">
                  <c:v>6</c:v>
                </c:pt>
                <c:pt idx="7434">
                  <c:v>6</c:v>
                </c:pt>
                <c:pt idx="7435">
                  <c:v>6</c:v>
                </c:pt>
                <c:pt idx="7436">
                  <c:v>6</c:v>
                </c:pt>
                <c:pt idx="7437">
                  <c:v>6</c:v>
                </c:pt>
                <c:pt idx="7438">
                  <c:v>6</c:v>
                </c:pt>
                <c:pt idx="7439">
                  <c:v>6</c:v>
                </c:pt>
                <c:pt idx="7440">
                  <c:v>6</c:v>
                </c:pt>
                <c:pt idx="7441">
                  <c:v>6</c:v>
                </c:pt>
                <c:pt idx="7442">
                  <c:v>6</c:v>
                </c:pt>
                <c:pt idx="7443">
                  <c:v>12</c:v>
                </c:pt>
                <c:pt idx="7444">
                  <c:v>12</c:v>
                </c:pt>
                <c:pt idx="7445">
                  <c:v>4</c:v>
                </c:pt>
                <c:pt idx="7446">
                  <c:v>4</c:v>
                </c:pt>
                <c:pt idx="7447">
                  <c:v>4</c:v>
                </c:pt>
                <c:pt idx="7448">
                  <c:v>4</c:v>
                </c:pt>
                <c:pt idx="7449">
                  <c:v>4</c:v>
                </c:pt>
                <c:pt idx="7450">
                  <c:v>4</c:v>
                </c:pt>
                <c:pt idx="7451">
                  <c:v>4</c:v>
                </c:pt>
                <c:pt idx="7452">
                  <c:v>4</c:v>
                </c:pt>
                <c:pt idx="7453">
                  <c:v>4</c:v>
                </c:pt>
                <c:pt idx="7454">
                  <c:v>4</c:v>
                </c:pt>
                <c:pt idx="7455">
                  <c:v>4</c:v>
                </c:pt>
                <c:pt idx="7456">
                  <c:v>4</c:v>
                </c:pt>
                <c:pt idx="7457">
                  <c:v>4</c:v>
                </c:pt>
                <c:pt idx="7458">
                  <c:v>4</c:v>
                </c:pt>
                <c:pt idx="7459">
                  <c:v>4</c:v>
                </c:pt>
                <c:pt idx="7460">
                  <c:v>4</c:v>
                </c:pt>
                <c:pt idx="7461">
                  <c:v>4</c:v>
                </c:pt>
                <c:pt idx="7462">
                  <c:v>4</c:v>
                </c:pt>
                <c:pt idx="7463">
                  <c:v>4</c:v>
                </c:pt>
                <c:pt idx="7464">
                  <c:v>4</c:v>
                </c:pt>
                <c:pt idx="7465">
                  <c:v>4</c:v>
                </c:pt>
                <c:pt idx="7466">
                  <c:v>4</c:v>
                </c:pt>
                <c:pt idx="7467">
                  <c:v>6</c:v>
                </c:pt>
                <c:pt idx="7468">
                  <c:v>4</c:v>
                </c:pt>
                <c:pt idx="7469">
                  <c:v>4</c:v>
                </c:pt>
                <c:pt idx="7470">
                  <c:v>4</c:v>
                </c:pt>
                <c:pt idx="7471">
                  <c:v>4</c:v>
                </c:pt>
                <c:pt idx="7472">
                  <c:v>4</c:v>
                </c:pt>
                <c:pt idx="7473">
                  <c:v>4</c:v>
                </c:pt>
                <c:pt idx="7474">
                  <c:v>4</c:v>
                </c:pt>
                <c:pt idx="7475">
                  <c:v>4</c:v>
                </c:pt>
                <c:pt idx="7476">
                  <c:v>4</c:v>
                </c:pt>
                <c:pt idx="7477">
                  <c:v>4</c:v>
                </c:pt>
                <c:pt idx="7478">
                  <c:v>4</c:v>
                </c:pt>
                <c:pt idx="7479">
                  <c:v>6</c:v>
                </c:pt>
                <c:pt idx="7480">
                  <c:v>4</c:v>
                </c:pt>
                <c:pt idx="7481">
                  <c:v>4</c:v>
                </c:pt>
                <c:pt idx="7482">
                  <c:v>4</c:v>
                </c:pt>
                <c:pt idx="7483">
                  <c:v>4</c:v>
                </c:pt>
                <c:pt idx="7484">
                  <c:v>4</c:v>
                </c:pt>
                <c:pt idx="7485">
                  <c:v>4</c:v>
                </c:pt>
                <c:pt idx="7486">
                  <c:v>4</c:v>
                </c:pt>
                <c:pt idx="7487">
                  <c:v>6</c:v>
                </c:pt>
                <c:pt idx="7488">
                  <c:v>4</c:v>
                </c:pt>
                <c:pt idx="7489">
                  <c:v>4</c:v>
                </c:pt>
                <c:pt idx="7490">
                  <c:v>4</c:v>
                </c:pt>
                <c:pt idx="7491">
                  <c:v>4</c:v>
                </c:pt>
                <c:pt idx="7492">
                  <c:v>4</c:v>
                </c:pt>
                <c:pt idx="7493">
                  <c:v>6</c:v>
                </c:pt>
                <c:pt idx="7494">
                  <c:v>6</c:v>
                </c:pt>
                <c:pt idx="7495">
                  <c:v>6</c:v>
                </c:pt>
                <c:pt idx="7496">
                  <c:v>6</c:v>
                </c:pt>
                <c:pt idx="7497">
                  <c:v>6</c:v>
                </c:pt>
                <c:pt idx="7498">
                  <c:v>6</c:v>
                </c:pt>
                <c:pt idx="7499">
                  <c:v>6</c:v>
                </c:pt>
                <c:pt idx="7500">
                  <c:v>6</c:v>
                </c:pt>
                <c:pt idx="7501">
                  <c:v>6</c:v>
                </c:pt>
                <c:pt idx="7502">
                  <c:v>6</c:v>
                </c:pt>
                <c:pt idx="7503">
                  <c:v>6</c:v>
                </c:pt>
                <c:pt idx="7504">
                  <c:v>6</c:v>
                </c:pt>
                <c:pt idx="7505">
                  <c:v>6</c:v>
                </c:pt>
                <c:pt idx="7506">
                  <c:v>6</c:v>
                </c:pt>
                <c:pt idx="7507">
                  <c:v>6</c:v>
                </c:pt>
                <c:pt idx="7508">
                  <c:v>6</c:v>
                </c:pt>
                <c:pt idx="7509">
                  <c:v>6</c:v>
                </c:pt>
                <c:pt idx="7510">
                  <c:v>6</c:v>
                </c:pt>
                <c:pt idx="7511">
                  <c:v>6</c:v>
                </c:pt>
                <c:pt idx="7512">
                  <c:v>6</c:v>
                </c:pt>
                <c:pt idx="7513">
                  <c:v>6</c:v>
                </c:pt>
                <c:pt idx="7514">
                  <c:v>6</c:v>
                </c:pt>
                <c:pt idx="7515">
                  <c:v>6</c:v>
                </c:pt>
                <c:pt idx="7516">
                  <c:v>6</c:v>
                </c:pt>
                <c:pt idx="7517">
                  <c:v>6</c:v>
                </c:pt>
                <c:pt idx="7518">
                  <c:v>6</c:v>
                </c:pt>
                <c:pt idx="7519">
                  <c:v>6</c:v>
                </c:pt>
                <c:pt idx="7520">
                  <c:v>6</c:v>
                </c:pt>
                <c:pt idx="7521">
                  <c:v>6</c:v>
                </c:pt>
                <c:pt idx="7522">
                  <c:v>6</c:v>
                </c:pt>
                <c:pt idx="7523">
                  <c:v>6</c:v>
                </c:pt>
                <c:pt idx="7524">
                  <c:v>6</c:v>
                </c:pt>
                <c:pt idx="7525">
                  <c:v>6</c:v>
                </c:pt>
                <c:pt idx="7526">
                  <c:v>6</c:v>
                </c:pt>
                <c:pt idx="7527">
                  <c:v>6</c:v>
                </c:pt>
                <c:pt idx="7528">
                  <c:v>6</c:v>
                </c:pt>
                <c:pt idx="7529">
                  <c:v>6</c:v>
                </c:pt>
                <c:pt idx="7530">
                  <c:v>6</c:v>
                </c:pt>
                <c:pt idx="7531">
                  <c:v>6</c:v>
                </c:pt>
                <c:pt idx="7532">
                  <c:v>6</c:v>
                </c:pt>
                <c:pt idx="7533">
                  <c:v>6</c:v>
                </c:pt>
                <c:pt idx="7534">
                  <c:v>6</c:v>
                </c:pt>
                <c:pt idx="7535">
                  <c:v>6</c:v>
                </c:pt>
                <c:pt idx="7536">
                  <c:v>6</c:v>
                </c:pt>
                <c:pt idx="7537">
                  <c:v>6</c:v>
                </c:pt>
                <c:pt idx="7538">
                  <c:v>6</c:v>
                </c:pt>
                <c:pt idx="7539">
                  <c:v>6</c:v>
                </c:pt>
                <c:pt idx="7540">
                  <c:v>6</c:v>
                </c:pt>
                <c:pt idx="7541">
                  <c:v>6</c:v>
                </c:pt>
                <c:pt idx="7542">
                  <c:v>8</c:v>
                </c:pt>
                <c:pt idx="7543">
                  <c:v>12</c:v>
                </c:pt>
                <c:pt idx="7544">
                  <c:v>12</c:v>
                </c:pt>
                <c:pt idx="7545">
                  <c:v>8</c:v>
                </c:pt>
                <c:pt idx="7546">
                  <c:v>12</c:v>
                </c:pt>
                <c:pt idx="7547">
                  <c:v>8</c:v>
                </c:pt>
                <c:pt idx="7548">
                  <c:v>12</c:v>
                </c:pt>
                <c:pt idx="7549">
                  <c:v>12</c:v>
                </c:pt>
                <c:pt idx="7550">
                  <c:v>12</c:v>
                </c:pt>
                <c:pt idx="7551">
                  <c:v>8</c:v>
                </c:pt>
                <c:pt idx="7552">
                  <c:v>8</c:v>
                </c:pt>
                <c:pt idx="7553">
                  <c:v>12</c:v>
                </c:pt>
                <c:pt idx="7554">
                  <c:v>12</c:v>
                </c:pt>
                <c:pt idx="7555">
                  <c:v>12</c:v>
                </c:pt>
                <c:pt idx="7556">
                  <c:v>12</c:v>
                </c:pt>
                <c:pt idx="7557">
                  <c:v>12</c:v>
                </c:pt>
                <c:pt idx="7558">
                  <c:v>12</c:v>
                </c:pt>
                <c:pt idx="7559">
                  <c:v>12</c:v>
                </c:pt>
                <c:pt idx="7560">
                  <c:v>12</c:v>
                </c:pt>
                <c:pt idx="7561">
                  <c:v>12</c:v>
                </c:pt>
                <c:pt idx="7562">
                  <c:v>12</c:v>
                </c:pt>
                <c:pt idx="7563">
                  <c:v>12</c:v>
                </c:pt>
                <c:pt idx="7564">
                  <c:v>12</c:v>
                </c:pt>
                <c:pt idx="7565">
                  <c:v>6</c:v>
                </c:pt>
                <c:pt idx="7566">
                  <c:v>6</c:v>
                </c:pt>
                <c:pt idx="7567">
                  <c:v>6</c:v>
                </c:pt>
                <c:pt idx="7568">
                  <c:v>6</c:v>
                </c:pt>
                <c:pt idx="7569">
                  <c:v>4</c:v>
                </c:pt>
                <c:pt idx="7570">
                  <c:v>4</c:v>
                </c:pt>
                <c:pt idx="7571">
                  <c:v>4</c:v>
                </c:pt>
                <c:pt idx="7572">
                  <c:v>6</c:v>
                </c:pt>
                <c:pt idx="7573">
                  <c:v>4</c:v>
                </c:pt>
                <c:pt idx="7574">
                  <c:v>4</c:v>
                </c:pt>
                <c:pt idx="7575">
                  <c:v>4</c:v>
                </c:pt>
                <c:pt idx="7576">
                  <c:v>4</c:v>
                </c:pt>
                <c:pt idx="7577">
                  <c:v>6</c:v>
                </c:pt>
                <c:pt idx="7578">
                  <c:v>6</c:v>
                </c:pt>
                <c:pt idx="7579">
                  <c:v>6</c:v>
                </c:pt>
                <c:pt idx="7580">
                  <c:v>6</c:v>
                </c:pt>
                <c:pt idx="7581">
                  <c:v>6</c:v>
                </c:pt>
                <c:pt idx="7582">
                  <c:v>6</c:v>
                </c:pt>
                <c:pt idx="7583">
                  <c:v>4</c:v>
                </c:pt>
                <c:pt idx="7584">
                  <c:v>4</c:v>
                </c:pt>
                <c:pt idx="7585">
                  <c:v>4</c:v>
                </c:pt>
                <c:pt idx="7586">
                  <c:v>6</c:v>
                </c:pt>
                <c:pt idx="7587">
                  <c:v>4</c:v>
                </c:pt>
                <c:pt idx="7588">
                  <c:v>6</c:v>
                </c:pt>
                <c:pt idx="7589">
                  <c:v>6</c:v>
                </c:pt>
                <c:pt idx="7590">
                  <c:v>4</c:v>
                </c:pt>
                <c:pt idx="7591">
                  <c:v>6</c:v>
                </c:pt>
                <c:pt idx="7592">
                  <c:v>6</c:v>
                </c:pt>
                <c:pt idx="7593">
                  <c:v>6</c:v>
                </c:pt>
                <c:pt idx="7594">
                  <c:v>6</c:v>
                </c:pt>
                <c:pt idx="7595">
                  <c:v>6</c:v>
                </c:pt>
                <c:pt idx="7596">
                  <c:v>6</c:v>
                </c:pt>
                <c:pt idx="7597">
                  <c:v>6</c:v>
                </c:pt>
                <c:pt idx="7598">
                  <c:v>6</c:v>
                </c:pt>
                <c:pt idx="7599">
                  <c:v>6</c:v>
                </c:pt>
                <c:pt idx="7600">
                  <c:v>6</c:v>
                </c:pt>
                <c:pt idx="7601">
                  <c:v>6</c:v>
                </c:pt>
                <c:pt idx="7602">
                  <c:v>6</c:v>
                </c:pt>
                <c:pt idx="7603">
                  <c:v>6</c:v>
                </c:pt>
                <c:pt idx="7604">
                  <c:v>6</c:v>
                </c:pt>
                <c:pt idx="7605">
                  <c:v>6</c:v>
                </c:pt>
                <c:pt idx="7606">
                  <c:v>6</c:v>
                </c:pt>
                <c:pt idx="7607">
                  <c:v>6</c:v>
                </c:pt>
                <c:pt idx="7608">
                  <c:v>6</c:v>
                </c:pt>
                <c:pt idx="7609">
                  <c:v>6</c:v>
                </c:pt>
                <c:pt idx="7610">
                  <c:v>6</c:v>
                </c:pt>
                <c:pt idx="7611">
                  <c:v>6</c:v>
                </c:pt>
                <c:pt idx="7612">
                  <c:v>6</c:v>
                </c:pt>
                <c:pt idx="7613">
                  <c:v>6</c:v>
                </c:pt>
                <c:pt idx="7614">
                  <c:v>6</c:v>
                </c:pt>
                <c:pt idx="7615">
                  <c:v>6</c:v>
                </c:pt>
                <c:pt idx="7616">
                  <c:v>6</c:v>
                </c:pt>
                <c:pt idx="7617">
                  <c:v>6</c:v>
                </c:pt>
                <c:pt idx="7618">
                  <c:v>6</c:v>
                </c:pt>
                <c:pt idx="7619">
                  <c:v>6</c:v>
                </c:pt>
                <c:pt idx="7620">
                  <c:v>6</c:v>
                </c:pt>
                <c:pt idx="7621">
                  <c:v>6</c:v>
                </c:pt>
                <c:pt idx="7622">
                  <c:v>6</c:v>
                </c:pt>
                <c:pt idx="7623">
                  <c:v>6</c:v>
                </c:pt>
                <c:pt idx="7624">
                  <c:v>6</c:v>
                </c:pt>
                <c:pt idx="7625">
                  <c:v>6</c:v>
                </c:pt>
                <c:pt idx="7626">
                  <c:v>6</c:v>
                </c:pt>
                <c:pt idx="7627">
                  <c:v>6</c:v>
                </c:pt>
                <c:pt idx="7628">
                  <c:v>6</c:v>
                </c:pt>
                <c:pt idx="7629">
                  <c:v>6</c:v>
                </c:pt>
                <c:pt idx="7630">
                  <c:v>6</c:v>
                </c:pt>
                <c:pt idx="7631">
                  <c:v>6</c:v>
                </c:pt>
                <c:pt idx="7632">
                  <c:v>6</c:v>
                </c:pt>
                <c:pt idx="7633">
                  <c:v>6</c:v>
                </c:pt>
                <c:pt idx="7634">
                  <c:v>6</c:v>
                </c:pt>
                <c:pt idx="7635">
                  <c:v>6</c:v>
                </c:pt>
                <c:pt idx="7636">
                  <c:v>6</c:v>
                </c:pt>
                <c:pt idx="7637">
                  <c:v>6</c:v>
                </c:pt>
                <c:pt idx="7638">
                  <c:v>6</c:v>
                </c:pt>
                <c:pt idx="7639">
                  <c:v>4</c:v>
                </c:pt>
                <c:pt idx="7640">
                  <c:v>4</c:v>
                </c:pt>
                <c:pt idx="7641">
                  <c:v>4</c:v>
                </c:pt>
                <c:pt idx="7642">
                  <c:v>4</c:v>
                </c:pt>
                <c:pt idx="7643">
                  <c:v>4</c:v>
                </c:pt>
                <c:pt idx="7644">
                  <c:v>4</c:v>
                </c:pt>
                <c:pt idx="7645">
                  <c:v>4</c:v>
                </c:pt>
                <c:pt idx="7646">
                  <c:v>4</c:v>
                </c:pt>
                <c:pt idx="7647">
                  <c:v>4</c:v>
                </c:pt>
                <c:pt idx="7648">
                  <c:v>4</c:v>
                </c:pt>
                <c:pt idx="7649">
                  <c:v>4</c:v>
                </c:pt>
                <c:pt idx="7650">
                  <c:v>4</c:v>
                </c:pt>
                <c:pt idx="7651">
                  <c:v>4</c:v>
                </c:pt>
                <c:pt idx="7652">
                  <c:v>4</c:v>
                </c:pt>
                <c:pt idx="7653">
                  <c:v>4</c:v>
                </c:pt>
                <c:pt idx="7654">
                  <c:v>4</c:v>
                </c:pt>
                <c:pt idx="7655">
                  <c:v>4</c:v>
                </c:pt>
                <c:pt idx="7656">
                  <c:v>4</c:v>
                </c:pt>
                <c:pt idx="7657">
                  <c:v>4</c:v>
                </c:pt>
                <c:pt idx="7658">
                  <c:v>4</c:v>
                </c:pt>
                <c:pt idx="7659">
                  <c:v>4</c:v>
                </c:pt>
                <c:pt idx="7660">
                  <c:v>4</c:v>
                </c:pt>
                <c:pt idx="7661">
                  <c:v>4</c:v>
                </c:pt>
                <c:pt idx="7662">
                  <c:v>4</c:v>
                </c:pt>
                <c:pt idx="7663">
                  <c:v>4</c:v>
                </c:pt>
                <c:pt idx="7664">
                  <c:v>4</c:v>
                </c:pt>
                <c:pt idx="7665">
                  <c:v>4</c:v>
                </c:pt>
                <c:pt idx="7666">
                  <c:v>4</c:v>
                </c:pt>
                <c:pt idx="7667">
                  <c:v>4</c:v>
                </c:pt>
                <c:pt idx="7668">
                  <c:v>4</c:v>
                </c:pt>
                <c:pt idx="7669">
                  <c:v>4</c:v>
                </c:pt>
                <c:pt idx="7670">
                  <c:v>4</c:v>
                </c:pt>
                <c:pt idx="7671">
                  <c:v>4</c:v>
                </c:pt>
                <c:pt idx="7672">
                  <c:v>4</c:v>
                </c:pt>
                <c:pt idx="7673">
                  <c:v>4</c:v>
                </c:pt>
                <c:pt idx="7674">
                  <c:v>4</c:v>
                </c:pt>
                <c:pt idx="7675">
                  <c:v>4</c:v>
                </c:pt>
                <c:pt idx="7676">
                  <c:v>4</c:v>
                </c:pt>
                <c:pt idx="7677">
                  <c:v>4</c:v>
                </c:pt>
                <c:pt idx="7678">
                  <c:v>4</c:v>
                </c:pt>
                <c:pt idx="7679">
                  <c:v>4</c:v>
                </c:pt>
                <c:pt idx="7680">
                  <c:v>4</c:v>
                </c:pt>
                <c:pt idx="7681">
                  <c:v>4</c:v>
                </c:pt>
                <c:pt idx="7682">
                  <c:v>4</c:v>
                </c:pt>
                <c:pt idx="7683">
                  <c:v>4</c:v>
                </c:pt>
                <c:pt idx="7684">
                  <c:v>4</c:v>
                </c:pt>
                <c:pt idx="7685">
                  <c:v>4</c:v>
                </c:pt>
                <c:pt idx="7686">
                  <c:v>4</c:v>
                </c:pt>
                <c:pt idx="7687">
                  <c:v>4</c:v>
                </c:pt>
                <c:pt idx="7688">
                  <c:v>4</c:v>
                </c:pt>
                <c:pt idx="7689">
                  <c:v>4</c:v>
                </c:pt>
                <c:pt idx="7690">
                  <c:v>4</c:v>
                </c:pt>
                <c:pt idx="7691">
                  <c:v>4</c:v>
                </c:pt>
                <c:pt idx="7692">
                  <c:v>4</c:v>
                </c:pt>
                <c:pt idx="7693">
                  <c:v>4</c:v>
                </c:pt>
                <c:pt idx="7694">
                  <c:v>4</c:v>
                </c:pt>
                <c:pt idx="7695">
                  <c:v>4</c:v>
                </c:pt>
                <c:pt idx="7696">
                  <c:v>4</c:v>
                </c:pt>
                <c:pt idx="7697">
                  <c:v>4</c:v>
                </c:pt>
                <c:pt idx="7698">
                  <c:v>4</c:v>
                </c:pt>
                <c:pt idx="7699">
                  <c:v>4</c:v>
                </c:pt>
                <c:pt idx="7700">
                  <c:v>4</c:v>
                </c:pt>
                <c:pt idx="7701">
                  <c:v>4</c:v>
                </c:pt>
                <c:pt idx="7702">
                  <c:v>4</c:v>
                </c:pt>
                <c:pt idx="7703">
                  <c:v>4</c:v>
                </c:pt>
                <c:pt idx="7704">
                  <c:v>4</c:v>
                </c:pt>
                <c:pt idx="7705">
                  <c:v>4</c:v>
                </c:pt>
                <c:pt idx="7706">
                  <c:v>4</c:v>
                </c:pt>
                <c:pt idx="7707">
                  <c:v>4</c:v>
                </c:pt>
                <c:pt idx="7708">
                  <c:v>4</c:v>
                </c:pt>
                <c:pt idx="7709">
                  <c:v>4</c:v>
                </c:pt>
                <c:pt idx="7710">
                  <c:v>4</c:v>
                </c:pt>
                <c:pt idx="7711">
                  <c:v>4</c:v>
                </c:pt>
                <c:pt idx="7712">
                  <c:v>4</c:v>
                </c:pt>
                <c:pt idx="7713">
                  <c:v>4</c:v>
                </c:pt>
                <c:pt idx="7714">
                  <c:v>4</c:v>
                </c:pt>
                <c:pt idx="7715">
                  <c:v>4</c:v>
                </c:pt>
                <c:pt idx="7716">
                  <c:v>4</c:v>
                </c:pt>
                <c:pt idx="7717">
                  <c:v>6</c:v>
                </c:pt>
                <c:pt idx="7718">
                  <c:v>6</c:v>
                </c:pt>
                <c:pt idx="7719">
                  <c:v>4</c:v>
                </c:pt>
                <c:pt idx="7720">
                  <c:v>4</c:v>
                </c:pt>
                <c:pt idx="7721">
                  <c:v>4</c:v>
                </c:pt>
                <c:pt idx="7722">
                  <c:v>6</c:v>
                </c:pt>
                <c:pt idx="7723">
                  <c:v>4</c:v>
                </c:pt>
                <c:pt idx="7724">
                  <c:v>4</c:v>
                </c:pt>
                <c:pt idx="7725">
                  <c:v>4</c:v>
                </c:pt>
                <c:pt idx="7726">
                  <c:v>4</c:v>
                </c:pt>
                <c:pt idx="7727">
                  <c:v>4</c:v>
                </c:pt>
                <c:pt idx="7728">
                  <c:v>4</c:v>
                </c:pt>
                <c:pt idx="7729">
                  <c:v>4</c:v>
                </c:pt>
                <c:pt idx="7730">
                  <c:v>4</c:v>
                </c:pt>
                <c:pt idx="7731">
                  <c:v>4</c:v>
                </c:pt>
                <c:pt idx="7732">
                  <c:v>4</c:v>
                </c:pt>
                <c:pt idx="7733">
                  <c:v>4</c:v>
                </c:pt>
                <c:pt idx="7734">
                  <c:v>4</c:v>
                </c:pt>
                <c:pt idx="7735">
                  <c:v>4</c:v>
                </c:pt>
                <c:pt idx="7736">
                  <c:v>6</c:v>
                </c:pt>
                <c:pt idx="7737">
                  <c:v>6</c:v>
                </c:pt>
                <c:pt idx="7738">
                  <c:v>6</c:v>
                </c:pt>
                <c:pt idx="7739">
                  <c:v>6</c:v>
                </c:pt>
                <c:pt idx="7740">
                  <c:v>6</c:v>
                </c:pt>
                <c:pt idx="7741">
                  <c:v>4</c:v>
                </c:pt>
                <c:pt idx="7742">
                  <c:v>4</c:v>
                </c:pt>
                <c:pt idx="7743">
                  <c:v>4</c:v>
                </c:pt>
                <c:pt idx="7744">
                  <c:v>4</c:v>
                </c:pt>
                <c:pt idx="7745">
                  <c:v>4</c:v>
                </c:pt>
                <c:pt idx="7746">
                  <c:v>4</c:v>
                </c:pt>
                <c:pt idx="7747">
                  <c:v>4</c:v>
                </c:pt>
                <c:pt idx="7748">
                  <c:v>4</c:v>
                </c:pt>
                <c:pt idx="7749">
                  <c:v>4</c:v>
                </c:pt>
                <c:pt idx="7750">
                  <c:v>4</c:v>
                </c:pt>
                <c:pt idx="7751">
                  <c:v>4</c:v>
                </c:pt>
                <c:pt idx="7752">
                  <c:v>4</c:v>
                </c:pt>
                <c:pt idx="7753">
                  <c:v>4</c:v>
                </c:pt>
                <c:pt idx="7754">
                  <c:v>4</c:v>
                </c:pt>
                <c:pt idx="7755">
                  <c:v>4</c:v>
                </c:pt>
                <c:pt idx="7756">
                  <c:v>4</c:v>
                </c:pt>
                <c:pt idx="7757">
                  <c:v>4</c:v>
                </c:pt>
                <c:pt idx="7758">
                  <c:v>4</c:v>
                </c:pt>
                <c:pt idx="7759">
                  <c:v>4</c:v>
                </c:pt>
                <c:pt idx="7760">
                  <c:v>4</c:v>
                </c:pt>
                <c:pt idx="7761">
                  <c:v>4</c:v>
                </c:pt>
                <c:pt idx="7762">
                  <c:v>4</c:v>
                </c:pt>
                <c:pt idx="7763">
                  <c:v>4</c:v>
                </c:pt>
                <c:pt idx="7764">
                  <c:v>6</c:v>
                </c:pt>
                <c:pt idx="7765">
                  <c:v>6</c:v>
                </c:pt>
                <c:pt idx="7766">
                  <c:v>8</c:v>
                </c:pt>
                <c:pt idx="7767">
                  <c:v>8</c:v>
                </c:pt>
                <c:pt idx="7768">
                  <c:v>8</c:v>
                </c:pt>
                <c:pt idx="7769">
                  <c:v>8</c:v>
                </c:pt>
                <c:pt idx="7770">
                  <c:v>6</c:v>
                </c:pt>
                <c:pt idx="7771">
                  <c:v>6</c:v>
                </c:pt>
                <c:pt idx="7772">
                  <c:v>6</c:v>
                </c:pt>
                <c:pt idx="7773">
                  <c:v>6</c:v>
                </c:pt>
                <c:pt idx="7774">
                  <c:v>6</c:v>
                </c:pt>
                <c:pt idx="7775">
                  <c:v>6</c:v>
                </c:pt>
                <c:pt idx="7776">
                  <c:v>6</c:v>
                </c:pt>
                <c:pt idx="7777">
                  <c:v>6</c:v>
                </c:pt>
                <c:pt idx="7778">
                  <c:v>6</c:v>
                </c:pt>
                <c:pt idx="7779">
                  <c:v>6</c:v>
                </c:pt>
                <c:pt idx="7780">
                  <c:v>4</c:v>
                </c:pt>
                <c:pt idx="7781">
                  <c:v>6</c:v>
                </c:pt>
                <c:pt idx="7782">
                  <c:v>6</c:v>
                </c:pt>
                <c:pt idx="7783">
                  <c:v>6</c:v>
                </c:pt>
                <c:pt idx="7784">
                  <c:v>6</c:v>
                </c:pt>
                <c:pt idx="7785">
                  <c:v>6</c:v>
                </c:pt>
                <c:pt idx="7786">
                  <c:v>6</c:v>
                </c:pt>
                <c:pt idx="7787">
                  <c:v>4</c:v>
                </c:pt>
                <c:pt idx="7788">
                  <c:v>6</c:v>
                </c:pt>
                <c:pt idx="7789">
                  <c:v>6</c:v>
                </c:pt>
                <c:pt idx="7790">
                  <c:v>4</c:v>
                </c:pt>
                <c:pt idx="7791">
                  <c:v>4</c:v>
                </c:pt>
                <c:pt idx="7792">
                  <c:v>4</c:v>
                </c:pt>
                <c:pt idx="7793">
                  <c:v>6</c:v>
                </c:pt>
                <c:pt idx="7794">
                  <c:v>6</c:v>
                </c:pt>
                <c:pt idx="7795">
                  <c:v>4</c:v>
                </c:pt>
                <c:pt idx="7796">
                  <c:v>6</c:v>
                </c:pt>
                <c:pt idx="7797">
                  <c:v>6</c:v>
                </c:pt>
                <c:pt idx="7798">
                  <c:v>4</c:v>
                </c:pt>
                <c:pt idx="7799">
                  <c:v>6</c:v>
                </c:pt>
                <c:pt idx="7800">
                  <c:v>6</c:v>
                </c:pt>
                <c:pt idx="7801">
                  <c:v>4</c:v>
                </c:pt>
                <c:pt idx="7802">
                  <c:v>4</c:v>
                </c:pt>
                <c:pt idx="7803">
                  <c:v>4</c:v>
                </c:pt>
                <c:pt idx="7804">
                  <c:v>6</c:v>
                </c:pt>
                <c:pt idx="7805">
                  <c:v>6</c:v>
                </c:pt>
                <c:pt idx="7806">
                  <c:v>6</c:v>
                </c:pt>
                <c:pt idx="7807">
                  <c:v>6</c:v>
                </c:pt>
                <c:pt idx="7808">
                  <c:v>4</c:v>
                </c:pt>
                <c:pt idx="7809">
                  <c:v>4</c:v>
                </c:pt>
                <c:pt idx="7810">
                  <c:v>4</c:v>
                </c:pt>
                <c:pt idx="7811">
                  <c:v>6</c:v>
                </c:pt>
                <c:pt idx="7812">
                  <c:v>6</c:v>
                </c:pt>
                <c:pt idx="7813">
                  <c:v>6</c:v>
                </c:pt>
                <c:pt idx="7814">
                  <c:v>4</c:v>
                </c:pt>
                <c:pt idx="7815">
                  <c:v>4</c:v>
                </c:pt>
                <c:pt idx="7816">
                  <c:v>4</c:v>
                </c:pt>
                <c:pt idx="7817">
                  <c:v>6</c:v>
                </c:pt>
                <c:pt idx="7818">
                  <c:v>6</c:v>
                </c:pt>
                <c:pt idx="7819">
                  <c:v>6</c:v>
                </c:pt>
                <c:pt idx="7820">
                  <c:v>6</c:v>
                </c:pt>
                <c:pt idx="7821">
                  <c:v>6</c:v>
                </c:pt>
                <c:pt idx="7822">
                  <c:v>6</c:v>
                </c:pt>
                <c:pt idx="7823">
                  <c:v>4</c:v>
                </c:pt>
                <c:pt idx="7824">
                  <c:v>6</c:v>
                </c:pt>
                <c:pt idx="7825">
                  <c:v>4</c:v>
                </c:pt>
                <c:pt idx="7826">
                  <c:v>6</c:v>
                </c:pt>
                <c:pt idx="7827">
                  <c:v>6</c:v>
                </c:pt>
                <c:pt idx="7828">
                  <c:v>6</c:v>
                </c:pt>
                <c:pt idx="7829">
                  <c:v>6</c:v>
                </c:pt>
                <c:pt idx="7830">
                  <c:v>6</c:v>
                </c:pt>
                <c:pt idx="7831">
                  <c:v>6</c:v>
                </c:pt>
                <c:pt idx="7832">
                  <c:v>6</c:v>
                </c:pt>
                <c:pt idx="7833">
                  <c:v>6</c:v>
                </c:pt>
                <c:pt idx="7834">
                  <c:v>6</c:v>
                </c:pt>
                <c:pt idx="7835">
                  <c:v>6</c:v>
                </c:pt>
                <c:pt idx="7836">
                  <c:v>6</c:v>
                </c:pt>
                <c:pt idx="7837">
                  <c:v>6</c:v>
                </c:pt>
                <c:pt idx="7838">
                  <c:v>6</c:v>
                </c:pt>
                <c:pt idx="7839">
                  <c:v>6</c:v>
                </c:pt>
                <c:pt idx="7840">
                  <c:v>6</c:v>
                </c:pt>
                <c:pt idx="7841">
                  <c:v>6</c:v>
                </c:pt>
                <c:pt idx="7842">
                  <c:v>6</c:v>
                </c:pt>
                <c:pt idx="7843">
                  <c:v>6</c:v>
                </c:pt>
                <c:pt idx="7844">
                  <c:v>6</c:v>
                </c:pt>
                <c:pt idx="7845">
                  <c:v>4</c:v>
                </c:pt>
                <c:pt idx="7846">
                  <c:v>6</c:v>
                </c:pt>
                <c:pt idx="7847">
                  <c:v>4</c:v>
                </c:pt>
                <c:pt idx="7848">
                  <c:v>4</c:v>
                </c:pt>
                <c:pt idx="7849">
                  <c:v>4</c:v>
                </c:pt>
                <c:pt idx="7850">
                  <c:v>6</c:v>
                </c:pt>
                <c:pt idx="7851">
                  <c:v>6</c:v>
                </c:pt>
                <c:pt idx="7852">
                  <c:v>6</c:v>
                </c:pt>
                <c:pt idx="7853">
                  <c:v>8</c:v>
                </c:pt>
                <c:pt idx="7854">
                  <c:v>8</c:v>
                </c:pt>
                <c:pt idx="7855">
                  <c:v>6</c:v>
                </c:pt>
                <c:pt idx="7856">
                  <c:v>6</c:v>
                </c:pt>
                <c:pt idx="7857">
                  <c:v>6</c:v>
                </c:pt>
                <c:pt idx="7858">
                  <c:v>8</c:v>
                </c:pt>
                <c:pt idx="7859">
                  <c:v>8</c:v>
                </c:pt>
                <c:pt idx="7860">
                  <c:v>8</c:v>
                </c:pt>
                <c:pt idx="7861">
                  <c:v>6</c:v>
                </c:pt>
                <c:pt idx="7862">
                  <c:v>8</c:v>
                </c:pt>
                <c:pt idx="7863">
                  <c:v>6</c:v>
                </c:pt>
                <c:pt idx="7864">
                  <c:v>8</c:v>
                </c:pt>
                <c:pt idx="7865">
                  <c:v>6</c:v>
                </c:pt>
                <c:pt idx="7866">
                  <c:v>8</c:v>
                </c:pt>
                <c:pt idx="7867">
                  <c:v>6</c:v>
                </c:pt>
                <c:pt idx="7868">
                  <c:v>8</c:v>
                </c:pt>
                <c:pt idx="7869">
                  <c:v>8</c:v>
                </c:pt>
                <c:pt idx="7870">
                  <c:v>6</c:v>
                </c:pt>
                <c:pt idx="7871">
                  <c:v>6</c:v>
                </c:pt>
                <c:pt idx="7872">
                  <c:v>6</c:v>
                </c:pt>
                <c:pt idx="7873">
                  <c:v>6</c:v>
                </c:pt>
                <c:pt idx="7874">
                  <c:v>6</c:v>
                </c:pt>
                <c:pt idx="7875">
                  <c:v>6</c:v>
                </c:pt>
                <c:pt idx="7876">
                  <c:v>6</c:v>
                </c:pt>
                <c:pt idx="7877">
                  <c:v>6</c:v>
                </c:pt>
                <c:pt idx="7878">
                  <c:v>6</c:v>
                </c:pt>
                <c:pt idx="7879">
                  <c:v>6</c:v>
                </c:pt>
                <c:pt idx="7880">
                  <c:v>6</c:v>
                </c:pt>
                <c:pt idx="7881">
                  <c:v>6</c:v>
                </c:pt>
                <c:pt idx="7882">
                  <c:v>6</c:v>
                </c:pt>
                <c:pt idx="7883">
                  <c:v>6</c:v>
                </c:pt>
                <c:pt idx="7884">
                  <c:v>6</c:v>
                </c:pt>
                <c:pt idx="7885">
                  <c:v>6</c:v>
                </c:pt>
                <c:pt idx="7886">
                  <c:v>6</c:v>
                </c:pt>
                <c:pt idx="7887">
                  <c:v>6</c:v>
                </c:pt>
                <c:pt idx="7888">
                  <c:v>6</c:v>
                </c:pt>
                <c:pt idx="7889">
                  <c:v>8</c:v>
                </c:pt>
                <c:pt idx="7890">
                  <c:v>6</c:v>
                </c:pt>
                <c:pt idx="7891">
                  <c:v>6</c:v>
                </c:pt>
                <c:pt idx="7892">
                  <c:v>8</c:v>
                </c:pt>
                <c:pt idx="7893">
                  <c:v>6</c:v>
                </c:pt>
                <c:pt idx="7894">
                  <c:v>6</c:v>
                </c:pt>
                <c:pt idx="7895">
                  <c:v>8</c:v>
                </c:pt>
                <c:pt idx="7896">
                  <c:v>6</c:v>
                </c:pt>
                <c:pt idx="7897">
                  <c:v>6</c:v>
                </c:pt>
                <c:pt idx="7898">
                  <c:v>6</c:v>
                </c:pt>
                <c:pt idx="7899">
                  <c:v>6</c:v>
                </c:pt>
                <c:pt idx="7900">
                  <c:v>8</c:v>
                </c:pt>
                <c:pt idx="7901">
                  <c:v>6</c:v>
                </c:pt>
                <c:pt idx="7902">
                  <c:v>6</c:v>
                </c:pt>
                <c:pt idx="7903">
                  <c:v>6</c:v>
                </c:pt>
                <c:pt idx="7904">
                  <c:v>6</c:v>
                </c:pt>
                <c:pt idx="7905">
                  <c:v>6</c:v>
                </c:pt>
                <c:pt idx="7906">
                  <c:v>6</c:v>
                </c:pt>
                <c:pt idx="7907">
                  <c:v>6</c:v>
                </c:pt>
                <c:pt idx="7908">
                  <c:v>6</c:v>
                </c:pt>
                <c:pt idx="7909">
                  <c:v>6</c:v>
                </c:pt>
                <c:pt idx="7910">
                  <c:v>6</c:v>
                </c:pt>
                <c:pt idx="7911">
                  <c:v>6</c:v>
                </c:pt>
                <c:pt idx="7912">
                  <c:v>6</c:v>
                </c:pt>
                <c:pt idx="7913">
                  <c:v>6</c:v>
                </c:pt>
                <c:pt idx="7914">
                  <c:v>6</c:v>
                </c:pt>
                <c:pt idx="7915">
                  <c:v>6</c:v>
                </c:pt>
                <c:pt idx="7916">
                  <c:v>6</c:v>
                </c:pt>
                <c:pt idx="7917">
                  <c:v>6</c:v>
                </c:pt>
                <c:pt idx="7918">
                  <c:v>6</c:v>
                </c:pt>
                <c:pt idx="7919">
                  <c:v>6</c:v>
                </c:pt>
                <c:pt idx="7920">
                  <c:v>6</c:v>
                </c:pt>
                <c:pt idx="7921">
                  <c:v>6</c:v>
                </c:pt>
                <c:pt idx="7922">
                  <c:v>6</c:v>
                </c:pt>
                <c:pt idx="7923">
                  <c:v>6</c:v>
                </c:pt>
                <c:pt idx="7924">
                  <c:v>6</c:v>
                </c:pt>
                <c:pt idx="7925">
                  <c:v>6</c:v>
                </c:pt>
                <c:pt idx="7926">
                  <c:v>6</c:v>
                </c:pt>
                <c:pt idx="7927">
                  <c:v>8</c:v>
                </c:pt>
                <c:pt idx="7928">
                  <c:v>8</c:v>
                </c:pt>
                <c:pt idx="7929">
                  <c:v>8</c:v>
                </c:pt>
                <c:pt idx="7930">
                  <c:v>8</c:v>
                </c:pt>
                <c:pt idx="7931">
                  <c:v>8</c:v>
                </c:pt>
                <c:pt idx="7932">
                  <c:v>8</c:v>
                </c:pt>
                <c:pt idx="7933">
                  <c:v>4</c:v>
                </c:pt>
                <c:pt idx="7934">
                  <c:v>6</c:v>
                </c:pt>
                <c:pt idx="7935">
                  <c:v>4</c:v>
                </c:pt>
                <c:pt idx="7936">
                  <c:v>6</c:v>
                </c:pt>
                <c:pt idx="7937">
                  <c:v>6</c:v>
                </c:pt>
                <c:pt idx="7938">
                  <c:v>4</c:v>
                </c:pt>
                <c:pt idx="7939">
                  <c:v>4</c:v>
                </c:pt>
                <c:pt idx="7940">
                  <c:v>6</c:v>
                </c:pt>
                <c:pt idx="7941">
                  <c:v>6</c:v>
                </c:pt>
                <c:pt idx="7942">
                  <c:v>6</c:v>
                </c:pt>
                <c:pt idx="7943">
                  <c:v>6</c:v>
                </c:pt>
                <c:pt idx="7944">
                  <c:v>6</c:v>
                </c:pt>
                <c:pt idx="7945">
                  <c:v>6</c:v>
                </c:pt>
                <c:pt idx="7946">
                  <c:v>6</c:v>
                </c:pt>
                <c:pt idx="7947">
                  <c:v>6</c:v>
                </c:pt>
                <c:pt idx="7948">
                  <c:v>6</c:v>
                </c:pt>
                <c:pt idx="7949">
                  <c:v>8</c:v>
                </c:pt>
                <c:pt idx="7950">
                  <c:v>8</c:v>
                </c:pt>
                <c:pt idx="7951">
                  <c:v>8</c:v>
                </c:pt>
                <c:pt idx="7952">
                  <c:v>8</c:v>
                </c:pt>
                <c:pt idx="7953">
                  <c:v>8</c:v>
                </c:pt>
                <c:pt idx="7954">
                  <c:v>8</c:v>
                </c:pt>
                <c:pt idx="7955">
                  <c:v>8</c:v>
                </c:pt>
                <c:pt idx="7956">
                  <c:v>8</c:v>
                </c:pt>
                <c:pt idx="7957">
                  <c:v>8</c:v>
                </c:pt>
                <c:pt idx="7958">
                  <c:v>8</c:v>
                </c:pt>
                <c:pt idx="7959">
                  <c:v>8</c:v>
                </c:pt>
                <c:pt idx="7960">
                  <c:v>6</c:v>
                </c:pt>
                <c:pt idx="7961">
                  <c:v>6</c:v>
                </c:pt>
                <c:pt idx="7962">
                  <c:v>6</c:v>
                </c:pt>
                <c:pt idx="7963">
                  <c:v>6</c:v>
                </c:pt>
                <c:pt idx="7964">
                  <c:v>6</c:v>
                </c:pt>
                <c:pt idx="7965">
                  <c:v>6</c:v>
                </c:pt>
                <c:pt idx="7966">
                  <c:v>6</c:v>
                </c:pt>
                <c:pt idx="7967">
                  <c:v>6</c:v>
                </c:pt>
                <c:pt idx="7968">
                  <c:v>10</c:v>
                </c:pt>
                <c:pt idx="7969">
                  <c:v>8</c:v>
                </c:pt>
                <c:pt idx="7970">
                  <c:v>10</c:v>
                </c:pt>
                <c:pt idx="7971">
                  <c:v>10</c:v>
                </c:pt>
                <c:pt idx="7972">
                  <c:v>8</c:v>
                </c:pt>
                <c:pt idx="7973">
                  <c:v>10</c:v>
                </c:pt>
                <c:pt idx="7974">
                  <c:v>8</c:v>
                </c:pt>
                <c:pt idx="7975">
                  <c:v>8</c:v>
                </c:pt>
                <c:pt idx="7976">
                  <c:v>10</c:v>
                </c:pt>
                <c:pt idx="7977">
                  <c:v>10</c:v>
                </c:pt>
                <c:pt idx="7978">
                  <c:v>10</c:v>
                </c:pt>
                <c:pt idx="7979">
                  <c:v>8</c:v>
                </c:pt>
                <c:pt idx="7980">
                  <c:v>8</c:v>
                </c:pt>
                <c:pt idx="7981">
                  <c:v>10</c:v>
                </c:pt>
                <c:pt idx="7982">
                  <c:v>10</c:v>
                </c:pt>
                <c:pt idx="7983">
                  <c:v>10</c:v>
                </c:pt>
                <c:pt idx="7984">
                  <c:v>10</c:v>
                </c:pt>
                <c:pt idx="7985">
                  <c:v>8</c:v>
                </c:pt>
                <c:pt idx="7986">
                  <c:v>8</c:v>
                </c:pt>
                <c:pt idx="7987">
                  <c:v>10</c:v>
                </c:pt>
                <c:pt idx="7988">
                  <c:v>10</c:v>
                </c:pt>
                <c:pt idx="7989">
                  <c:v>10</c:v>
                </c:pt>
                <c:pt idx="7990">
                  <c:v>10</c:v>
                </c:pt>
                <c:pt idx="7991">
                  <c:v>10</c:v>
                </c:pt>
                <c:pt idx="7992">
                  <c:v>10</c:v>
                </c:pt>
                <c:pt idx="7993">
                  <c:v>5</c:v>
                </c:pt>
                <c:pt idx="7994">
                  <c:v>5</c:v>
                </c:pt>
                <c:pt idx="7995">
                  <c:v>5</c:v>
                </c:pt>
                <c:pt idx="7996">
                  <c:v>5</c:v>
                </c:pt>
                <c:pt idx="7997">
                  <c:v>5</c:v>
                </c:pt>
                <c:pt idx="7998">
                  <c:v>5</c:v>
                </c:pt>
                <c:pt idx="7999">
                  <c:v>5</c:v>
                </c:pt>
                <c:pt idx="8000">
                  <c:v>5</c:v>
                </c:pt>
                <c:pt idx="8001">
                  <c:v>5</c:v>
                </c:pt>
                <c:pt idx="8002">
                  <c:v>5</c:v>
                </c:pt>
                <c:pt idx="8003">
                  <c:v>5</c:v>
                </c:pt>
                <c:pt idx="8004">
                  <c:v>5</c:v>
                </c:pt>
                <c:pt idx="8005">
                  <c:v>5</c:v>
                </c:pt>
                <c:pt idx="8006">
                  <c:v>5</c:v>
                </c:pt>
                <c:pt idx="8007">
                  <c:v>5</c:v>
                </c:pt>
                <c:pt idx="8008">
                  <c:v>5</c:v>
                </c:pt>
                <c:pt idx="8009">
                  <c:v>5</c:v>
                </c:pt>
                <c:pt idx="8010">
                  <c:v>5</c:v>
                </c:pt>
                <c:pt idx="8011">
                  <c:v>5</c:v>
                </c:pt>
                <c:pt idx="8012">
                  <c:v>5</c:v>
                </c:pt>
                <c:pt idx="8013">
                  <c:v>5</c:v>
                </c:pt>
                <c:pt idx="8014">
                  <c:v>5</c:v>
                </c:pt>
                <c:pt idx="8015">
                  <c:v>6</c:v>
                </c:pt>
                <c:pt idx="8016">
                  <c:v>8</c:v>
                </c:pt>
                <c:pt idx="8017">
                  <c:v>6</c:v>
                </c:pt>
                <c:pt idx="8018">
                  <c:v>6</c:v>
                </c:pt>
                <c:pt idx="8019">
                  <c:v>6</c:v>
                </c:pt>
                <c:pt idx="8020">
                  <c:v>6</c:v>
                </c:pt>
                <c:pt idx="8021">
                  <c:v>8</c:v>
                </c:pt>
                <c:pt idx="8022">
                  <c:v>6</c:v>
                </c:pt>
                <c:pt idx="8023">
                  <c:v>6</c:v>
                </c:pt>
                <c:pt idx="8024">
                  <c:v>6</c:v>
                </c:pt>
                <c:pt idx="8025">
                  <c:v>6</c:v>
                </c:pt>
                <c:pt idx="8026">
                  <c:v>6</c:v>
                </c:pt>
                <c:pt idx="8027">
                  <c:v>6</c:v>
                </c:pt>
                <c:pt idx="8028">
                  <c:v>6</c:v>
                </c:pt>
                <c:pt idx="8029">
                  <c:v>6</c:v>
                </c:pt>
                <c:pt idx="8030">
                  <c:v>6</c:v>
                </c:pt>
                <c:pt idx="8031">
                  <c:v>6</c:v>
                </c:pt>
                <c:pt idx="8032">
                  <c:v>6</c:v>
                </c:pt>
                <c:pt idx="8033">
                  <c:v>6</c:v>
                </c:pt>
                <c:pt idx="8034">
                  <c:v>6</c:v>
                </c:pt>
                <c:pt idx="8035">
                  <c:v>6</c:v>
                </c:pt>
                <c:pt idx="8036">
                  <c:v>8</c:v>
                </c:pt>
                <c:pt idx="8037">
                  <c:v>6</c:v>
                </c:pt>
                <c:pt idx="8038">
                  <c:v>8</c:v>
                </c:pt>
                <c:pt idx="8039">
                  <c:v>6</c:v>
                </c:pt>
                <c:pt idx="8040">
                  <c:v>6</c:v>
                </c:pt>
                <c:pt idx="8041">
                  <c:v>6</c:v>
                </c:pt>
                <c:pt idx="8042">
                  <c:v>6</c:v>
                </c:pt>
                <c:pt idx="8043">
                  <c:v>6</c:v>
                </c:pt>
                <c:pt idx="8044">
                  <c:v>8</c:v>
                </c:pt>
                <c:pt idx="8045">
                  <c:v>8</c:v>
                </c:pt>
                <c:pt idx="8046">
                  <c:v>6</c:v>
                </c:pt>
                <c:pt idx="8047">
                  <c:v>6</c:v>
                </c:pt>
                <c:pt idx="8048">
                  <c:v>6</c:v>
                </c:pt>
                <c:pt idx="8049">
                  <c:v>6</c:v>
                </c:pt>
                <c:pt idx="8050">
                  <c:v>8</c:v>
                </c:pt>
                <c:pt idx="8051">
                  <c:v>6</c:v>
                </c:pt>
                <c:pt idx="8052">
                  <c:v>8</c:v>
                </c:pt>
                <c:pt idx="8053">
                  <c:v>6</c:v>
                </c:pt>
                <c:pt idx="8054">
                  <c:v>6</c:v>
                </c:pt>
                <c:pt idx="8055">
                  <c:v>8</c:v>
                </c:pt>
                <c:pt idx="8056">
                  <c:v>6</c:v>
                </c:pt>
                <c:pt idx="8057">
                  <c:v>6</c:v>
                </c:pt>
                <c:pt idx="8058">
                  <c:v>8</c:v>
                </c:pt>
                <c:pt idx="8059">
                  <c:v>6</c:v>
                </c:pt>
                <c:pt idx="8060">
                  <c:v>6</c:v>
                </c:pt>
                <c:pt idx="8061">
                  <c:v>6</c:v>
                </c:pt>
                <c:pt idx="8062">
                  <c:v>6</c:v>
                </c:pt>
                <c:pt idx="8063">
                  <c:v>8</c:v>
                </c:pt>
                <c:pt idx="8064">
                  <c:v>8</c:v>
                </c:pt>
                <c:pt idx="8065">
                  <c:v>8</c:v>
                </c:pt>
                <c:pt idx="8066">
                  <c:v>6</c:v>
                </c:pt>
                <c:pt idx="8067">
                  <c:v>8</c:v>
                </c:pt>
                <c:pt idx="8068">
                  <c:v>6</c:v>
                </c:pt>
                <c:pt idx="8069">
                  <c:v>6</c:v>
                </c:pt>
                <c:pt idx="8070">
                  <c:v>6</c:v>
                </c:pt>
                <c:pt idx="8071">
                  <c:v>8</c:v>
                </c:pt>
                <c:pt idx="8072">
                  <c:v>6</c:v>
                </c:pt>
                <c:pt idx="8073">
                  <c:v>6</c:v>
                </c:pt>
                <c:pt idx="8074">
                  <c:v>8</c:v>
                </c:pt>
                <c:pt idx="8075">
                  <c:v>6</c:v>
                </c:pt>
                <c:pt idx="8076">
                  <c:v>8</c:v>
                </c:pt>
                <c:pt idx="8077">
                  <c:v>8</c:v>
                </c:pt>
                <c:pt idx="8078">
                  <c:v>8</c:v>
                </c:pt>
                <c:pt idx="8079">
                  <c:v>6</c:v>
                </c:pt>
                <c:pt idx="8080">
                  <c:v>8</c:v>
                </c:pt>
                <c:pt idx="8081">
                  <c:v>6</c:v>
                </c:pt>
                <c:pt idx="8082">
                  <c:v>8</c:v>
                </c:pt>
                <c:pt idx="8083">
                  <c:v>8</c:v>
                </c:pt>
                <c:pt idx="8084">
                  <c:v>8</c:v>
                </c:pt>
                <c:pt idx="8085">
                  <c:v>8</c:v>
                </c:pt>
                <c:pt idx="8086">
                  <c:v>8</c:v>
                </c:pt>
                <c:pt idx="8087">
                  <c:v>8</c:v>
                </c:pt>
                <c:pt idx="8088">
                  <c:v>8</c:v>
                </c:pt>
                <c:pt idx="8089">
                  <c:v>8</c:v>
                </c:pt>
                <c:pt idx="8090">
                  <c:v>8</c:v>
                </c:pt>
                <c:pt idx="8091">
                  <c:v>8</c:v>
                </c:pt>
                <c:pt idx="8092">
                  <c:v>8</c:v>
                </c:pt>
                <c:pt idx="8093">
                  <c:v>8</c:v>
                </c:pt>
                <c:pt idx="8094">
                  <c:v>8</c:v>
                </c:pt>
                <c:pt idx="8095">
                  <c:v>8</c:v>
                </c:pt>
                <c:pt idx="8096">
                  <c:v>8</c:v>
                </c:pt>
                <c:pt idx="8097">
                  <c:v>6</c:v>
                </c:pt>
                <c:pt idx="8098">
                  <c:v>6</c:v>
                </c:pt>
                <c:pt idx="8099">
                  <c:v>8</c:v>
                </c:pt>
                <c:pt idx="8100">
                  <c:v>8</c:v>
                </c:pt>
                <c:pt idx="8101">
                  <c:v>8</c:v>
                </c:pt>
                <c:pt idx="8102">
                  <c:v>6</c:v>
                </c:pt>
                <c:pt idx="8103">
                  <c:v>8</c:v>
                </c:pt>
                <c:pt idx="8104">
                  <c:v>8</c:v>
                </c:pt>
                <c:pt idx="8105">
                  <c:v>8</c:v>
                </c:pt>
                <c:pt idx="8106">
                  <c:v>6</c:v>
                </c:pt>
                <c:pt idx="8107">
                  <c:v>4</c:v>
                </c:pt>
                <c:pt idx="8108">
                  <c:v>6</c:v>
                </c:pt>
                <c:pt idx="8109">
                  <c:v>6</c:v>
                </c:pt>
                <c:pt idx="8110">
                  <c:v>4</c:v>
                </c:pt>
                <c:pt idx="8111">
                  <c:v>4</c:v>
                </c:pt>
                <c:pt idx="8112">
                  <c:v>6</c:v>
                </c:pt>
                <c:pt idx="8113">
                  <c:v>4</c:v>
                </c:pt>
                <c:pt idx="8114">
                  <c:v>4</c:v>
                </c:pt>
                <c:pt idx="8115">
                  <c:v>4</c:v>
                </c:pt>
                <c:pt idx="8116">
                  <c:v>6</c:v>
                </c:pt>
                <c:pt idx="8117">
                  <c:v>4</c:v>
                </c:pt>
                <c:pt idx="8118">
                  <c:v>4</c:v>
                </c:pt>
                <c:pt idx="8119">
                  <c:v>4</c:v>
                </c:pt>
                <c:pt idx="8120">
                  <c:v>4</c:v>
                </c:pt>
                <c:pt idx="8121">
                  <c:v>4</c:v>
                </c:pt>
                <c:pt idx="8122">
                  <c:v>4</c:v>
                </c:pt>
                <c:pt idx="8123">
                  <c:v>4</c:v>
                </c:pt>
                <c:pt idx="8124">
                  <c:v>4</c:v>
                </c:pt>
                <c:pt idx="8125">
                  <c:v>4</c:v>
                </c:pt>
                <c:pt idx="8126">
                  <c:v>8</c:v>
                </c:pt>
                <c:pt idx="8127">
                  <c:v>6</c:v>
                </c:pt>
                <c:pt idx="8128">
                  <c:v>6</c:v>
                </c:pt>
                <c:pt idx="8129">
                  <c:v>8</c:v>
                </c:pt>
                <c:pt idx="8130">
                  <c:v>6</c:v>
                </c:pt>
                <c:pt idx="8131">
                  <c:v>8</c:v>
                </c:pt>
                <c:pt idx="8132">
                  <c:v>6</c:v>
                </c:pt>
                <c:pt idx="8133">
                  <c:v>6</c:v>
                </c:pt>
                <c:pt idx="8134">
                  <c:v>8</c:v>
                </c:pt>
                <c:pt idx="8135">
                  <c:v>6</c:v>
                </c:pt>
                <c:pt idx="8136">
                  <c:v>6</c:v>
                </c:pt>
                <c:pt idx="8137">
                  <c:v>6</c:v>
                </c:pt>
                <c:pt idx="8138">
                  <c:v>6</c:v>
                </c:pt>
                <c:pt idx="8139">
                  <c:v>8</c:v>
                </c:pt>
                <c:pt idx="8140">
                  <c:v>8</c:v>
                </c:pt>
                <c:pt idx="8141">
                  <c:v>6</c:v>
                </c:pt>
                <c:pt idx="8142">
                  <c:v>8</c:v>
                </c:pt>
                <c:pt idx="8143">
                  <c:v>8</c:v>
                </c:pt>
                <c:pt idx="8144">
                  <c:v>8</c:v>
                </c:pt>
                <c:pt idx="8145">
                  <c:v>8</c:v>
                </c:pt>
                <c:pt idx="8146">
                  <c:v>8</c:v>
                </c:pt>
                <c:pt idx="8147">
                  <c:v>8</c:v>
                </c:pt>
                <c:pt idx="8148">
                  <c:v>8</c:v>
                </c:pt>
                <c:pt idx="8149">
                  <c:v>8</c:v>
                </c:pt>
                <c:pt idx="8150">
                  <c:v>8</c:v>
                </c:pt>
                <c:pt idx="8151">
                  <c:v>6</c:v>
                </c:pt>
                <c:pt idx="8152">
                  <c:v>8</c:v>
                </c:pt>
                <c:pt idx="8153">
                  <c:v>8</c:v>
                </c:pt>
                <c:pt idx="8154">
                  <c:v>8</c:v>
                </c:pt>
                <c:pt idx="8155">
                  <c:v>8</c:v>
                </c:pt>
                <c:pt idx="8156">
                  <c:v>8</c:v>
                </c:pt>
                <c:pt idx="8157">
                  <c:v>8</c:v>
                </c:pt>
                <c:pt idx="8158">
                  <c:v>8</c:v>
                </c:pt>
                <c:pt idx="8159">
                  <c:v>6</c:v>
                </c:pt>
                <c:pt idx="8160">
                  <c:v>8</c:v>
                </c:pt>
                <c:pt idx="8161">
                  <c:v>8</c:v>
                </c:pt>
                <c:pt idx="8162">
                  <c:v>8</c:v>
                </c:pt>
                <c:pt idx="8163">
                  <c:v>8</c:v>
                </c:pt>
                <c:pt idx="8164">
                  <c:v>8</c:v>
                </c:pt>
                <c:pt idx="8165">
                  <c:v>8</c:v>
                </c:pt>
                <c:pt idx="8166">
                  <c:v>8</c:v>
                </c:pt>
                <c:pt idx="8167">
                  <c:v>8</c:v>
                </c:pt>
                <c:pt idx="8168">
                  <c:v>8</c:v>
                </c:pt>
                <c:pt idx="8169">
                  <c:v>6</c:v>
                </c:pt>
                <c:pt idx="8170">
                  <c:v>8</c:v>
                </c:pt>
                <c:pt idx="8171">
                  <c:v>8</c:v>
                </c:pt>
                <c:pt idx="8172">
                  <c:v>8</c:v>
                </c:pt>
                <c:pt idx="8173">
                  <c:v>8</c:v>
                </c:pt>
                <c:pt idx="8174">
                  <c:v>8</c:v>
                </c:pt>
                <c:pt idx="8175">
                  <c:v>8</c:v>
                </c:pt>
                <c:pt idx="8176">
                  <c:v>8</c:v>
                </c:pt>
                <c:pt idx="8177">
                  <c:v>6</c:v>
                </c:pt>
                <c:pt idx="8178">
                  <c:v>6</c:v>
                </c:pt>
                <c:pt idx="8179">
                  <c:v>8</c:v>
                </c:pt>
                <c:pt idx="8180">
                  <c:v>8</c:v>
                </c:pt>
                <c:pt idx="8181">
                  <c:v>8</c:v>
                </c:pt>
                <c:pt idx="8182">
                  <c:v>8</c:v>
                </c:pt>
                <c:pt idx="8183">
                  <c:v>8</c:v>
                </c:pt>
                <c:pt idx="8184">
                  <c:v>8</c:v>
                </c:pt>
                <c:pt idx="8185">
                  <c:v>8</c:v>
                </c:pt>
                <c:pt idx="8186">
                  <c:v>6</c:v>
                </c:pt>
                <c:pt idx="8187">
                  <c:v>8</c:v>
                </c:pt>
                <c:pt idx="8188">
                  <c:v>8</c:v>
                </c:pt>
                <c:pt idx="8189">
                  <c:v>8</c:v>
                </c:pt>
                <c:pt idx="8190">
                  <c:v>6</c:v>
                </c:pt>
                <c:pt idx="8191">
                  <c:v>8</c:v>
                </c:pt>
                <c:pt idx="8192">
                  <c:v>8</c:v>
                </c:pt>
                <c:pt idx="8193">
                  <c:v>8</c:v>
                </c:pt>
                <c:pt idx="8194">
                  <c:v>6</c:v>
                </c:pt>
                <c:pt idx="8195">
                  <c:v>8</c:v>
                </c:pt>
                <c:pt idx="8196">
                  <c:v>8</c:v>
                </c:pt>
                <c:pt idx="8197">
                  <c:v>8</c:v>
                </c:pt>
                <c:pt idx="8198">
                  <c:v>8</c:v>
                </c:pt>
                <c:pt idx="8199">
                  <c:v>8</c:v>
                </c:pt>
                <c:pt idx="8200">
                  <c:v>8</c:v>
                </c:pt>
                <c:pt idx="8201">
                  <c:v>8</c:v>
                </c:pt>
                <c:pt idx="8202">
                  <c:v>8</c:v>
                </c:pt>
                <c:pt idx="8203">
                  <c:v>8</c:v>
                </c:pt>
                <c:pt idx="8204">
                  <c:v>6</c:v>
                </c:pt>
                <c:pt idx="8205">
                  <c:v>8</c:v>
                </c:pt>
                <c:pt idx="8206">
                  <c:v>6</c:v>
                </c:pt>
                <c:pt idx="8207">
                  <c:v>8</c:v>
                </c:pt>
                <c:pt idx="8208">
                  <c:v>6</c:v>
                </c:pt>
                <c:pt idx="8209">
                  <c:v>6</c:v>
                </c:pt>
                <c:pt idx="8210">
                  <c:v>6</c:v>
                </c:pt>
                <c:pt idx="8211">
                  <c:v>6</c:v>
                </c:pt>
                <c:pt idx="8212">
                  <c:v>8</c:v>
                </c:pt>
                <c:pt idx="8213">
                  <c:v>8</c:v>
                </c:pt>
                <c:pt idx="8214">
                  <c:v>6</c:v>
                </c:pt>
                <c:pt idx="8215">
                  <c:v>6</c:v>
                </c:pt>
                <c:pt idx="8216">
                  <c:v>8</c:v>
                </c:pt>
                <c:pt idx="8217">
                  <c:v>8</c:v>
                </c:pt>
                <c:pt idx="8218">
                  <c:v>6</c:v>
                </c:pt>
                <c:pt idx="8219">
                  <c:v>6</c:v>
                </c:pt>
                <c:pt idx="8220">
                  <c:v>8</c:v>
                </c:pt>
                <c:pt idx="8221">
                  <c:v>8</c:v>
                </c:pt>
                <c:pt idx="8222">
                  <c:v>8</c:v>
                </c:pt>
                <c:pt idx="8223">
                  <c:v>8</c:v>
                </c:pt>
                <c:pt idx="8224">
                  <c:v>8</c:v>
                </c:pt>
                <c:pt idx="8225">
                  <c:v>8</c:v>
                </c:pt>
                <c:pt idx="8226">
                  <c:v>8</c:v>
                </c:pt>
                <c:pt idx="8227">
                  <c:v>8</c:v>
                </c:pt>
                <c:pt idx="8228">
                  <c:v>8</c:v>
                </c:pt>
                <c:pt idx="8229">
                  <c:v>8</c:v>
                </c:pt>
                <c:pt idx="8230">
                  <c:v>8</c:v>
                </c:pt>
                <c:pt idx="8231">
                  <c:v>8</c:v>
                </c:pt>
                <c:pt idx="8232">
                  <c:v>8</c:v>
                </c:pt>
                <c:pt idx="8233">
                  <c:v>8</c:v>
                </c:pt>
                <c:pt idx="8234">
                  <c:v>8</c:v>
                </c:pt>
                <c:pt idx="8235">
                  <c:v>8</c:v>
                </c:pt>
                <c:pt idx="8236">
                  <c:v>8</c:v>
                </c:pt>
                <c:pt idx="8237">
                  <c:v>8</c:v>
                </c:pt>
                <c:pt idx="8238">
                  <c:v>8</c:v>
                </c:pt>
                <c:pt idx="8239">
                  <c:v>8</c:v>
                </c:pt>
                <c:pt idx="8240">
                  <c:v>8</c:v>
                </c:pt>
                <c:pt idx="8241">
                  <c:v>8</c:v>
                </c:pt>
                <c:pt idx="8242">
                  <c:v>4</c:v>
                </c:pt>
                <c:pt idx="8243">
                  <c:v>4</c:v>
                </c:pt>
                <c:pt idx="8244">
                  <c:v>4</c:v>
                </c:pt>
                <c:pt idx="8245">
                  <c:v>4</c:v>
                </c:pt>
                <c:pt idx="8246">
                  <c:v>4</c:v>
                </c:pt>
                <c:pt idx="8247">
                  <c:v>4</c:v>
                </c:pt>
                <c:pt idx="8248">
                  <c:v>4</c:v>
                </c:pt>
                <c:pt idx="8249">
                  <c:v>4</c:v>
                </c:pt>
                <c:pt idx="8250">
                  <c:v>4</c:v>
                </c:pt>
                <c:pt idx="8251">
                  <c:v>4</c:v>
                </c:pt>
                <c:pt idx="8252">
                  <c:v>4</c:v>
                </c:pt>
                <c:pt idx="8253">
                  <c:v>4</c:v>
                </c:pt>
                <c:pt idx="8254">
                  <c:v>4</c:v>
                </c:pt>
                <c:pt idx="8255">
                  <c:v>4</c:v>
                </c:pt>
                <c:pt idx="8256">
                  <c:v>4</c:v>
                </c:pt>
                <c:pt idx="8257">
                  <c:v>4</c:v>
                </c:pt>
                <c:pt idx="8258">
                  <c:v>4</c:v>
                </c:pt>
                <c:pt idx="8259">
                  <c:v>4</c:v>
                </c:pt>
                <c:pt idx="8260">
                  <c:v>4</c:v>
                </c:pt>
                <c:pt idx="8261">
                  <c:v>4</c:v>
                </c:pt>
                <c:pt idx="8262">
                  <c:v>4</c:v>
                </c:pt>
                <c:pt idx="8263">
                  <c:v>4</c:v>
                </c:pt>
                <c:pt idx="8264">
                  <c:v>4</c:v>
                </c:pt>
                <c:pt idx="8265">
                  <c:v>4</c:v>
                </c:pt>
                <c:pt idx="8266">
                  <c:v>4</c:v>
                </c:pt>
                <c:pt idx="8267">
                  <c:v>4</c:v>
                </c:pt>
                <c:pt idx="8268">
                  <c:v>4</c:v>
                </c:pt>
                <c:pt idx="8269">
                  <c:v>4</c:v>
                </c:pt>
                <c:pt idx="8270">
                  <c:v>8</c:v>
                </c:pt>
                <c:pt idx="8271">
                  <c:v>6</c:v>
                </c:pt>
                <c:pt idx="8272">
                  <c:v>6</c:v>
                </c:pt>
                <c:pt idx="8273">
                  <c:v>8</c:v>
                </c:pt>
                <c:pt idx="8274">
                  <c:v>8</c:v>
                </c:pt>
                <c:pt idx="8275">
                  <c:v>8</c:v>
                </c:pt>
                <c:pt idx="8276">
                  <c:v>6</c:v>
                </c:pt>
                <c:pt idx="8277">
                  <c:v>6</c:v>
                </c:pt>
                <c:pt idx="8278">
                  <c:v>6</c:v>
                </c:pt>
                <c:pt idx="8279">
                  <c:v>6</c:v>
                </c:pt>
                <c:pt idx="8280">
                  <c:v>8</c:v>
                </c:pt>
                <c:pt idx="8281">
                  <c:v>8</c:v>
                </c:pt>
                <c:pt idx="8282">
                  <c:v>8</c:v>
                </c:pt>
                <c:pt idx="8283">
                  <c:v>8</c:v>
                </c:pt>
                <c:pt idx="8284">
                  <c:v>6</c:v>
                </c:pt>
                <c:pt idx="8285">
                  <c:v>8</c:v>
                </c:pt>
                <c:pt idx="8286">
                  <c:v>8</c:v>
                </c:pt>
                <c:pt idx="8287">
                  <c:v>8</c:v>
                </c:pt>
                <c:pt idx="8288">
                  <c:v>8</c:v>
                </c:pt>
                <c:pt idx="8289">
                  <c:v>6</c:v>
                </c:pt>
                <c:pt idx="8290">
                  <c:v>6</c:v>
                </c:pt>
                <c:pt idx="8291">
                  <c:v>6</c:v>
                </c:pt>
                <c:pt idx="8292">
                  <c:v>6</c:v>
                </c:pt>
                <c:pt idx="8293">
                  <c:v>8</c:v>
                </c:pt>
                <c:pt idx="8294">
                  <c:v>8</c:v>
                </c:pt>
                <c:pt idx="8295">
                  <c:v>8</c:v>
                </c:pt>
                <c:pt idx="8296">
                  <c:v>8</c:v>
                </c:pt>
                <c:pt idx="8297">
                  <c:v>6</c:v>
                </c:pt>
                <c:pt idx="8298">
                  <c:v>8</c:v>
                </c:pt>
                <c:pt idx="8299">
                  <c:v>8</c:v>
                </c:pt>
                <c:pt idx="8300">
                  <c:v>8</c:v>
                </c:pt>
                <c:pt idx="8301">
                  <c:v>6</c:v>
                </c:pt>
                <c:pt idx="8302">
                  <c:v>8</c:v>
                </c:pt>
                <c:pt idx="8303">
                  <c:v>8</c:v>
                </c:pt>
                <c:pt idx="8304">
                  <c:v>8</c:v>
                </c:pt>
                <c:pt idx="8305">
                  <c:v>6</c:v>
                </c:pt>
                <c:pt idx="8306">
                  <c:v>8</c:v>
                </c:pt>
                <c:pt idx="8307">
                  <c:v>8</c:v>
                </c:pt>
                <c:pt idx="8308">
                  <c:v>6</c:v>
                </c:pt>
                <c:pt idx="8309">
                  <c:v>6</c:v>
                </c:pt>
                <c:pt idx="8310">
                  <c:v>8</c:v>
                </c:pt>
                <c:pt idx="8311">
                  <c:v>8</c:v>
                </c:pt>
                <c:pt idx="8312">
                  <c:v>8</c:v>
                </c:pt>
                <c:pt idx="8313">
                  <c:v>8</c:v>
                </c:pt>
                <c:pt idx="8314">
                  <c:v>6</c:v>
                </c:pt>
                <c:pt idx="8315">
                  <c:v>6</c:v>
                </c:pt>
                <c:pt idx="8316">
                  <c:v>6</c:v>
                </c:pt>
                <c:pt idx="8317">
                  <c:v>8</c:v>
                </c:pt>
                <c:pt idx="8318">
                  <c:v>8</c:v>
                </c:pt>
                <c:pt idx="8319">
                  <c:v>8</c:v>
                </c:pt>
                <c:pt idx="8320">
                  <c:v>6</c:v>
                </c:pt>
                <c:pt idx="8321">
                  <c:v>8</c:v>
                </c:pt>
                <c:pt idx="8322">
                  <c:v>8</c:v>
                </c:pt>
                <c:pt idx="8323">
                  <c:v>8</c:v>
                </c:pt>
                <c:pt idx="8324">
                  <c:v>6</c:v>
                </c:pt>
                <c:pt idx="8325">
                  <c:v>8</c:v>
                </c:pt>
                <c:pt idx="8326">
                  <c:v>8</c:v>
                </c:pt>
                <c:pt idx="8327">
                  <c:v>6</c:v>
                </c:pt>
                <c:pt idx="8328">
                  <c:v>6</c:v>
                </c:pt>
                <c:pt idx="8329">
                  <c:v>4</c:v>
                </c:pt>
                <c:pt idx="8330">
                  <c:v>4</c:v>
                </c:pt>
                <c:pt idx="8331">
                  <c:v>6</c:v>
                </c:pt>
                <c:pt idx="8332">
                  <c:v>6</c:v>
                </c:pt>
                <c:pt idx="8333">
                  <c:v>6</c:v>
                </c:pt>
                <c:pt idx="8334">
                  <c:v>4</c:v>
                </c:pt>
                <c:pt idx="8335">
                  <c:v>6</c:v>
                </c:pt>
                <c:pt idx="8336">
                  <c:v>4</c:v>
                </c:pt>
                <c:pt idx="8337">
                  <c:v>6</c:v>
                </c:pt>
                <c:pt idx="8338">
                  <c:v>6</c:v>
                </c:pt>
                <c:pt idx="8339">
                  <c:v>6</c:v>
                </c:pt>
                <c:pt idx="8340">
                  <c:v>4</c:v>
                </c:pt>
                <c:pt idx="8341">
                  <c:v>6</c:v>
                </c:pt>
                <c:pt idx="8342">
                  <c:v>6</c:v>
                </c:pt>
                <c:pt idx="8343">
                  <c:v>4</c:v>
                </c:pt>
                <c:pt idx="8344">
                  <c:v>6</c:v>
                </c:pt>
                <c:pt idx="8345">
                  <c:v>4</c:v>
                </c:pt>
                <c:pt idx="8346">
                  <c:v>4</c:v>
                </c:pt>
                <c:pt idx="8347">
                  <c:v>6</c:v>
                </c:pt>
                <c:pt idx="8348">
                  <c:v>6</c:v>
                </c:pt>
                <c:pt idx="8349">
                  <c:v>6</c:v>
                </c:pt>
                <c:pt idx="8350">
                  <c:v>6</c:v>
                </c:pt>
                <c:pt idx="8351">
                  <c:v>4</c:v>
                </c:pt>
                <c:pt idx="8352">
                  <c:v>4</c:v>
                </c:pt>
                <c:pt idx="8353">
                  <c:v>6</c:v>
                </c:pt>
                <c:pt idx="8354">
                  <c:v>4</c:v>
                </c:pt>
                <c:pt idx="8355">
                  <c:v>4</c:v>
                </c:pt>
                <c:pt idx="8356">
                  <c:v>6</c:v>
                </c:pt>
                <c:pt idx="8357">
                  <c:v>4</c:v>
                </c:pt>
                <c:pt idx="8358">
                  <c:v>6</c:v>
                </c:pt>
                <c:pt idx="8359">
                  <c:v>6</c:v>
                </c:pt>
                <c:pt idx="8360">
                  <c:v>4</c:v>
                </c:pt>
                <c:pt idx="8361">
                  <c:v>6</c:v>
                </c:pt>
                <c:pt idx="8362">
                  <c:v>4</c:v>
                </c:pt>
                <c:pt idx="8363">
                  <c:v>6</c:v>
                </c:pt>
                <c:pt idx="8364">
                  <c:v>6</c:v>
                </c:pt>
                <c:pt idx="8365">
                  <c:v>4</c:v>
                </c:pt>
                <c:pt idx="8366">
                  <c:v>12</c:v>
                </c:pt>
                <c:pt idx="8367">
                  <c:v>12</c:v>
                </c:pt>
                <c:pt idx="8368">
                  <c:v>12</c:v>
                </c:pt>
                <c:pt idx="8369">
                  <c:v>12</c:v>
                </c:pt>
                <c:pt idx="8370">
                  <c:v>12</c:v>
                </c:pt>
                <c:pt idx="8371">
                  <c:v>12</c:v>
                </c:pt>
                <c:pt idx="8372">
                  <c:v>12</c:v>
                </c:pt>
                <c:pt idx="8373">
                  <c:v>0</c:v>
                </c:pt>
                <c:pt idx="8374">
                  <c:v>0</c:v>
                </c:pt>
                <c:pt idx="8375">
                  <c:v>0</c:v>
                </c:pt>
                <c:pt idx="8376">
                  <c:v>4</c:v>
                </c:pt>
                <c:pt idx="8377">
                  <c:v>4</c:v>
                </c:pt>
                <c:pt idx="8378">
                  <c:v>4</c:v>
                </c:pt>
                <c:pt idx="8379">
                  <c:v>4</c:v>
                </c:pt>
                <c:pt idx="8380">
                  <c:v>4</c:v>
                </c:pt>
                <c:pt idx="8381">
                  <c:v>4</c:v>
                </c:pt>
                <c:pt idx="8382">
                  <c:v>4</c:v>
                </c:pt>
                <c:pt idx="8383">
                  <c:v>4</c:v>
                </c:pt>
                <c:pt idx="8384">
                  <c:v>4</c:v>
                </c:pt>
                <c:pt idx="8385">
                  <c:v>4</c:v>
                </c:pt>
                <c:pt idx="8386">
                  <c:v>4</c:v>
                </c:pt>
                <c:pt idx="8387">
                  <c:v>4</c:v>
                </c:pt>
                <c:pt idx="8388">
                  <c:v>4</c:v>
                </c:pt>
                <c:pt idx="8389">
                  <c:v>4</c:v>
                </c:pt>
                <c:pt idx="8390">
                  <c:v>4</c:v>
                </c:pt>
                <c:pt idx="8391">
                  <c:v>4</c:v>
                </c:pt>
                <c:pt idx="8392">
                  <c:v>4</c:v>
                </c:pt>
                <c:pt idx="8393">
                  <c:v>4</c:v>
                </c:pt>
                <c:pt idx="8394">
                  <c:v>4</c:v>
                </c:pt>
                <c:pt idx="8395">
                  <c:v>4</c:v>
                </c:pt>
                <c:pt idx="8396">
                  <c:v>4</c:v>
                </c:pt>
                <c:pt idx="8397">
                  <c:v>4</c:v>
                </c:pt>
                <c:pt idx="8398">
                  <c:v>4</c:v>
                </c:pt>
                <c:pt idx="8399">
                  <c:v>4</c:v>
                </c:pt>
                <c:pt idx="8400">
                  <c:v>4</c:v>
                </c:pt>
                <c:pt idx="8401">
                  <c:v>4</c:v>
                </c:pt>
                <c:pt idx="8402">
                  <c:v>4</c:v>
                </c:pt>
                <c:pt idx="8403">
                  <c:v>4</c:v>
                </c:pt>
                <c:pt idx="8404">
                  <c:v>4</c:v>
                </c:pt>
                <c:pt idx="8405">
                  <c:v>4</c:v>
                </c:pt>
                <c:pt idx="8406">
                  <c:v>4</c:v>
                </c:pt>
                <c:pt idx="8407">
                  <c:v>6</c:v>
                </c:pt>
                <c:pt idx="8408">
                  <c:v>6</c:v>
                </c:pt>
                <c:pt idx="8409">
                  <c:v>6</c:v>
                </c:pt>
                <c:pt idx="8410">
                  <c:v>6</c:v>
                </c:pt>
                <c:pt idx="8411">
                  <c:v>6</c:v>
                </c:pt>
                <c:pt idx="8412">
                  <c:v>6</c:v>
                </c:pt>
                <c:pt idx="8413">
                  <c:v>6</c:v>
                </c:pt>
                <c:pt idx="8414">
                  <c:v>6</c:v>
                </c:pt>
                <c:pt idx="8415">
                  <c:v>8</c:v>
                </c:pt>
                <c:pt idx="8416">
                  <c:v>8</c:v>
                </c:pt>
                <c:pt idx="8417">
                  <c:v>8</c:v>
                </c:pt>
                <c:pt idx="8418">
                  <c:v>6</c:v>
                </c:pt>
                <c:pt idx="8419">
                  <c:v>6</c:v>
                </c:pt>
                <c:pt idx="8420">
                  <c:v>6</c:v>
                </c:pt>
                <c:pt idx="8421">
                  <c:v>6</c:v>
                </c:pt>
                <c:pt idx="8422">
                  <c:v>6</c:v>
                </c:pt>
                <c:pt idx="8423">
                  <c:v>6</c:v>
                </c:pt>
                <c:pt idx="8424">
                  <c:v>6</c:v>
                </c:pt>
                <c:pt idx="8425">
                  <c:v>6</c:v>
                </c:pt>
                <c:pt idx="8426">
                  <c:v>6</c:v>
                </c:pt>
                <c:pt idx="8427">
                  <c:v>6</c:v>
                </c:pt>
                <c:pt idx="8428">
                  <c:v>6</c:v>
                </c:pt>
                <c:pt idx="8429">
                  <c:v>6</c:v>
                </c:pt>
                <c:pt idx="8430">
                  <c:v>6</c:v>
                </c:pt>
                <c:pt idx="8431">
                  <c:v>6</c:v>
                </c:pt>
                <c:pt idx="8432">
                  <c:v>6</c:v>
                </c:pt>
                <c:pt idx="8433">
                  <c:v>6</c:v>
                </c:pt>
                <c:pt idx="8434">
                  <c:v>6</c:v>
                </c:pt>
                <c:pt idx="8435">
                  <c:v>6</c:v>
                </c:pt>
                <c:pt idx="8436">
                  <c:v>6</c:v>
                </c:pt>
                <c:pt idx="8437">
                  <c:v>6</c:v>
                </c:pt>
                <c:pt idx="8438">
                  <c:v>6</c:v>
                </c:pt>
                <c:pt idx="8439">
                  <c:v>6</c:v>
                </c:pt>
                <c:pt idx="8440">
                  <c:v>6</c:v>
                </c:pt>
                <c:pt idx="8441">
                  <c:v>6</c:v>
                </c:pt>
                <c:pt idx="8442">
                  <c:v>6</c:v>
                </c:pt>
                <c:pt idx="8443">
                  <c:v>6</c:v>
                </c:pt>
                <c:pt idx="8444">
                  <c:v>6</c:v>
                </c:pt>
                <c:pt idx="8445">
                  <c:v>6</c:v>
                </c:pt>
                <c:pt idx="8446">
                  <c:v>4</c:v>
                </c:pt>
                <c:pt idx="8447">
                  <c:v>4</c:v>
                </c:pt>
                <c:pt idx="8448">
                  <c:v>4</c:v>
                </c:pt>
                <c:pt idx="8449">
                  <c:v>4</c:v>
                </c:pt>
                <c:pt idx="8450">
                  <c:v>4</c:v>
                </c:pt>
                <c:pt idx="8451">
                  <c:v>4</c:v>
                </c:pt>
                <c:pt idx="8452">
                  <c:v>4</c:v>
                </c:pt>
                <c:pt idx="8453">
                  <c:v>4</c:v>
                </c:pt>
                <c:pt idx="8454">
                  <c:v>4</c:v>
                </c:pt>
                <c:pt idx="8455">
                  <c:v>4</c:v>
                </c:pt>
                <c:pt idx="8456">
                  <c:v>4</c:v>
                </c:pt>
                <c:pt idx="8457">
                  <c:v>4</c:v>
                </c:pt>
                <c:pt idx="8458">
                  <c:v>4</c:v>
                </c:pt>
                <c:pt idx="8459">
                  <c:v>4</c:v>
                </c:pt>
                <c:pt idx="8460">
                  <c:v>4</c:v>
                </c:pt>
                <c:pt idx="8461">
                  <c:v>4</c:v>
                </c:pt>
                <c:pt idx="8462">
                  <c:v>4</c:v>
                </c:pt>
                <c:pt idx="8463">
                  <c:v>6</c:v>
                </c:pt>
                <c:pt idx="8464">
                  <c:v>6</c:v>
                </c:pt>
                <c:pt idx="8465">
                  <c:v>6</c:v>
                </c:pt>
                <c:pt idx="8466">
                  <c:v>6</c:v>
                </c:pt>
                <c:pt idx="8467">
                  <c:v>6</c:v>
                </c:pt>
                <c:pt idx="8468">
                  <c:v>6</c:v>
                </c:pt>
                <c:pt idx="8469">
                  <c:v>6</c:v>
                </c:pt>
                <c:pt idx="8470">
                  <c:v>6</c:v>
                </c:pt>
                <c:pt idx="8471">
                  <c:v>4</c:v>
                </c:pt>
                <c:pt idx="8472">
                  <c:v>4</c:v>
                </c:pt>
                <c:pt idx="8473">
                  <c:v>4</c:v>
                </c:pt>
                <c:pt idx="8474">
                  <c:v>4</c:v>
                </c:pt>
                <c:pt idx="8475">
                  <c:v>4</c:v>
                </c:pt>
                <c:pt idx="8476">
                  <c:v>4</c:v>
                </c:pt>
                <c:pt idx="8477">
                  <c:v>4</c:v>
                </c:pt>
                <c:pt idx="8478">
                  <c:v>4</c:v>
                </c:pt>
                <c:pt idx="8479">
                  <c:v>4</c:v>
                </c:pt>
                <c:pt idx="8480">
                  <c:v>4</c:v>
                </c:pt>
                <c:pt idx="8481">
                  <c:v>4</c:v>
                </c:pt>
                <c:pt idx="8482">
                  <c:v>4</c:v>
                </c:pt>
                <c:pt idx="8483">
                  <c:v>4</c:v>
                </c:pt>
                <c:pt idx="8484">
                  <c:v>4</c:v>
                </c:pt>
                <c:pt idx="8485">
                  <c:v>4</c:v>
                </c:pt>
                <c:pt idx="8486">
                  <c:v>12</c:v>
                </c:pt>
                <c:pt idx="8487">
                  <c:v>6</c:v>
                </c:pt>
                <c:pt idx="8488">
                  <c:v>6</c:v>
                </c:pt>
                <c:pt idx="8489">
                  <c:v>6</c:v>
                </c:pt>
                <c:pt idx="8490">
                  <c:v>6</c:v>
                </c:pt>
                <c:pt idx="8491">
                  <c:v>6</c:v>
                </c:pt>
                <c:pt idx="8492">
                  <c:v>6</c:v>
                </c:pt>
                <c:pt idx="8493">
                  <c:v>6</c:v>
                </c:pt>
                <c:pt idx="8494">
                  <c:v>6</c:v>
                </c:pt>
                <c:pt idx="8495">
                  <c:v>6</c:v>
                </c:pt>
                <c:pt idx="8496">
                  <c:v>6</c:v>
                </c:pt>
                <c:pt idx="8497">
                  <c:v>6</c:v>
                </c:pt>
                <c:pt idx="8498">
                  <c:v>6</c:v>
                </c:pt>
                <c:pt idx="8499">
                  <c:v>6</c:v>
                </c:pt>
                <c:pt idx="8500">
                  <c:v>6</c:v>
                </c:pt>
                <c:pt idx="8501">
                  <c:v>6</c:v>
                </c:pt>
                <c:pt idx="8502">
                  <c:v>6</c:v>
                </c:pt>
                <c:pt idx="8503">
                  <c:v>6</c:v>
                </c:pt>
                <c:pt idx="8504">
                  <c:v>6</c:v>
                </c:pt>
                <c:pt idx="8505">
                  <c:v>6</c:v>
                </c:pt>
                <c:pt idx="8506">
                  <c:v>6</c:v>
                </c:pt>
                <c:pt idx="8507">
                  <c:v>6</c:v>
                </c:pt>
                <c:pt idx="8508">
                  <c:v>6</c:v>
                </c:pt>
                <c:pt idx="8509">
                  <c:v>6</c:v>
                </c:pt>
                <c:pt idx="8510">
                  <c:v>4</c:v>
                </c:pt>
                <c:pt idx="8511">
                  <c:v>4</c:v>
                </c:pt>
                <c:pt idx="8512">
                  <c:v>4</c:v>
                </c:pt>
                <c:pt idx="8513">
                  <c:v>4</c:v>
                </c:pt>
                <c:pt idx="8514">
                  <c:v>4</c:v>
                </c:pt>
                <c:pt idx="8515">
                  <c:v>4</c:v>
                </c:pt>
                <c:pt idx="8516">
                  <c:v>4</c:v>
                </c:pt>
                <c:pt idx="8517">
                  <c:v>4</c:v>
                </c:pt>
                <c:pt idx="8518">
                  <c:v>4</c:v>
                </c:pt>
                <c:pt idx="8519">
                  <c:v>4</c:v>
                </c:pt>
                <c:pt idx="8520">
                  <c:v>4</c:v>
                </c:pt>
                <c:pt idx="8521">
                  <c:v>4</c:v>
                </c:pt>
                <c:pt idx="8522">
                  <c:v>4</c:v>
                </c:pt>
                <c:pt idx="8523">
                  <c:v>4</c:v>
                </c:pt>
                <c:pt idx="8524">
                  <c:v>4</c:v>
                </c:pt>
                <c:pt idx="8525">
                  <c:v>4</c:v>
                </c:pt>
                <c:pt idx="8526">
                  <c:v>4</c:v>
                </c:pt>
                <c:pt idx="8527">
                  <c:v>4</c:v>
                </c:pt>
                <c:pt idx="8528">
                  <c:v>4</c:v>
                </c:pt>
                <c:pt idx="8529">
                  <c:v>4</c:v>
                </c:pt>
                <c:pt idx="8530">
                  <c:v>4</c:v>
                </c:pt>
                <c:pt idx="8531">
                  <c:v>6</c:v>
                </c:pt>
                <c:pt idx="8532">
                  <c:v>6</c:v>
                </c:pt>
                <c:pt idx="8533">
                  <c:v>6</c:v>
                </c:pt>
                <c:pt idx="8534">
                  <c:v>6</c:v>
                </c:pt>
                <c:pt idx="8535">
                  <c:v>6</c:v>
                </c:pt>
                <c:pt idx="8536">
                  <c:v>6</c:v>
                </c:pt>
                <c:pt idx="8537">
                  <c:v>6</c:v>
                </c:pt>
                <c:pt idx="8538">
                  <c:v>6</c:v>
                </c:pt>
                <c:pt idx="8539">
                  <c:v>6</c:v>
                </c:pt>
                <c:pt idx="8540">
                  <c:v>6</c:v>
                </c:pt>
                <c:pt idx="8541">
                  <c:v>6</c:v>
                </c:pt>
                <c:pt idx="8542">
                  <c:v>6</c:v>
                </c:pt>
                <c:pt idx="8543">
                  <c:v>6</c:v>
                </c:pt>
                <c:pt idx="8544">
                  <c:v>6</c:v>
                </c:pt>
                <c:pt idx="8545">
                  <c:v>6</c:v>
                </c:pt>
                <c:pt idx="8546">
                  <c:v>6</c:v>
                </c:pt>
                <c:pt idx="8547">
                  <c:v>6</c:v>
                </c:pt>
                <c:pt idx="8548">
                  <c:v>6</c:v>
                </c:pt>
                <c:pt idx="8549">
                  <c:v>6</c:v>
                </c:pt>
                <c:pt idx="8550">
                  <c:v>6</c:v>
                </c:pt>
                <c:pt idx="8551">
                  <c:v>6</c:v>
                </c:pt>
                <c:pt idx="8552">
                  <c:v>6</c:v>
                </c:pt>
                <c:pt idx="8553">
                  <c:v>6</c:v>
                </c:pt>
                <c:pt idx="8554">
                  <c:v>6</c:v>
                </c:pt>
                <c:pt idx="8555">
                  <c:v>6</c:v>
                </c:pt>
                <c:pt idx="8556">
                  <c:v>6</c:v>
                </c:pt>
                <c:pt idx="8557">
                  <c:v>6</c:v>
                </c:pt>
                <c:pt idx="8558">
                  <c:v>6</c:v>
                </c:pt>
                <c:pt idx="8559">
                  <c:v>8</c:v>
                </c:pt>
                <c:pt idx="8560">
                  <c:v>8</c:v>
                </c:pt>
                <c:pt idx="8561">
                  <c:v>8</c:v>
                </c:pt>
                <c:pt idx="8562">
                  <c:v>8</c:v>
                </c:pt>
                <c:pt idx="8563">
                  <c:v>8</c:v>
                </c:pt>
                <c:pt idx="8564">
                  <c:v>8</c:v>
                </c:pt>
                <c:pt idx="8565">
                  <c:v>8</c:v>
                </c:pt>
                <c:pt idx="8566">
                  <c:v>8</c:v>
                </c:pt>
                <c:pt idx="8567">
                  <c:v>8</c:v>
                </c:pt>
                <c:pt idx="8568">
                  <c:v>4</c:v>
                </c:pt>
                <c:pt idx="8569">
                  <c:v>4</c:v>
                </c:pt>
                <c:pt idx="8570">
                  <c:v>4</c:v>
                </c:pt>
                <c:pt idx="8571">
                  <c:v>4</c:v>
                </c:pt>
                <c:pt idx="8572">
                  <c:v>4</c:v>
                </c:pt>
                <c:pt idx="8573">
                  <c:v>4</c:v>
                </c:pt>
                <c:pt idx="8574">
                  <c:v>4</c:v>
                </c:pt>
                <c:pt idx="8575">
                  <c:v>4</c:v>
                </c:pt>
                <c:pt idx="8576">
                  <c:v>4</c:v>
                </c:pt>
                <c:pt idx="8577">
                  <c:v>4</c:v>
                </c:pt>
                <c:pt idx="8578">
                  <c:v>4</c:v>
                </c:pt>
                <c:pt idx="8579">
                  <c:v>4</c:v>
                </c:pt>
                <c:pt idx="8580">
                  <c:v>4</c:v>
                </c:pt>
                <c:pt idx="8581">
                  <c:v>4</c:v>
                </c:pt>
                <c:pt idx="8582">
                  <c:v>4</c:v>
                </c:pt>
                <c:pt idx="8583">
                  <c:v>4</c:v>
                </c:pt>
                <c:pt idx="8584">
                  <c:v>4</c:v>
                </c:pt>
                <c:pt idx="8585">
                  <c:v>4</c:v>
                </c:pt>
                <c:pt idx="8586">
                  <c:v>4</c:v>
                </c:pt>
                <c:pt idx="8587">
                  <c:v>4</c:v>
                </c:pt>
                <c:pt idx="8588">
                  <c:v>4</c:v>
                </c:pt>
                <c:pt idx="8589">
                  <c:v>4</c:v>
                </c:pt>
                <c:pt idx="8590">
                  <c:v>4</c:v>
                </c:pt>
                <c:pt idx="8591">
                  <c:v>4</c:v>
                </c:pt>
                <c:pt idx="8592">
                  <c:v>4</c:v>
                </c:pt>
                <c:pt idx="8593">
                  <c:v>6</c:v>
                </c:pt>
                <c:pt idx="8594">
                  <c:v>4</c:v>
                </c:pt>
                <c:pt idx="8595">
                  <c:v>6</c:v>
                </c:pt>
                <c:pt idx="8596">
                  <c:v>4</c:v>
                </c:pt>
                <c:pt idx="8597">
                  <c:v>4</c:v>
                </c:pt>
                <c:pt idx="8598">
                  <c:v>6</c:v>
                </c:pt>
                <c:pt idx="8599">
                  <c:v>4</c:v>
                </c:pt>
                <c:pt idx="8600">
                  <c:v>6</c:v>
                </c:pt>
                <c:pt idx="8601">
                  <c:v>4</c:v>
                </c:pt>
                <c:pt idx="8602">
                  <c:v>6</c:v>
                </c:pt>
                <c:pt idx="8603">
                  <c:v>4</c:v>
                </c:pt>
                <c:pt idx="8604">
                  <c:v>6</c:v>
                </c:pt>
                <c:pt idx="8605">
                  <c:v>4</c:v>
                </c:pt>
                <c:pt idx="8606">
                  <c:v>4</c:v>
                </c:pt>
                <c:pt idx="8607">
                  <c:v>6</c:v>
                </c:pt>
                <c:pt idx="8608">
                  <c:v>6</c:v>
                </c:pt>
                <c:pt idx="8609">
                  <c:v>6</c:v>
                </c:pt>
                <c:pt idx="8610">
                  <c:v>6</c:v>
                </c:pt>
                <c:pt idx="8611">
                  <c:v>6</c:v>
                </c:pt>
                <c:pt idx="8612">
                  <c:v>6</c:v>
                </c:pt>
                <c:pt idx="8613">
                  <c:v>6</c:v>
                </c:pt>
                <c:pt idx="8614">
                  <c:v>6</c:v>
                </c:pt>
                <c:pt idx="8615">
                  <c:v>6</c:v>
                </c:pt>
                <c:pt idx="8616">
                  <c:v>6</c:v>
                </c:pt>
                <c:pt idx="8617">
                  <c:v>6</c:v>
                </c:pt>
                <c:pt idx="8618">
                  <c:v>6</c:v>
                </c:pt>
                <c:pt idx="8619">
                  <c:v>6</c:v>
                </c:pt>
                <c:pt idx="8620">
                  <c:v>6</c:v>
                </c:pt>
                <c:pt idx="8621">
                  <c:v>6</c:v>
                </c:pt>
                <c:pt idx="8622">
                  <c:v>6</c:v>
                </c:pt>
                <c:pt idx="8623">
                  <c:v>6</c:v>
                </c:pt>
                <c:pt idx="8624">
                  <c:v>6</c:v>
                </c:pt>
                <c:pt idx="8625">
                  <c:v>6</c:v>
                </c:pt>
                <c:pt idx="8626">
                  <c:v>6</c:v>
                </c:pt>
                <c:pt idx="8627">
                  <c:v>6</c:v>
                </c:pt>
                <c:pt idx="8628">
                  <c:v>6</c:v>
                </c:pt>
                <c:pt idx="8629">
                  <c:v>6</c:v>
                </c:pt>
                <c:pt idx="8630">
                  <c:v>6</c:v>
                </c:pt>
                <c:pt idx="8631">
                  <c:v>8</c:v>
                </c:pt>
                <c:pt idx="8632">
                  <c:v>8</c:v>
                </c:pt>
                <c:pt idx="8633">
                  <c:v>8</c:v>
                </c:pt>
                <c:pt idx="8634">
                  <c:v>8</c:v>
                </c:pt>
                <c:pt idx="8635">
                  <c:v>8</c:v>
                </c:pt>
                <c:pt idx="8636">
                  <c:v>8</c:v>
                </c:pt>
                <c:pt idx="8637">
                  <c:v>8</c:v>
                </c:pt>
                <c:pt idx="8638">
                  <c:v>8</c:v>
                </c:pt>
                <c:pt idx="8639">
                  <c:v>8</c:v>
                </c:pt>
                <c:pt idx="8640">
                  <c:v>8</c:v>
                </c:pt>
                <c:pt idx="8641">
                  <c:v>8</c:v>
                </c:pt>
                <c:pt idx="8642">
                  <c:v>8</c:v>
                </c:pt>
                <c:pt idx="8643">
                  <c:v>8</c:v>
                </c:pt>
                <c:pt idx="8644">
                  <c:v>4</c:v>
                </c:pt>
                <c:pt idx="8645">
                  <c:v>4</c:v>
                </c:pt>
                <c:pt idx="8646">
                  <c:v>4</c:v>
                </c:pt>
                <c:pt idx="8647">
                  <c:v>4</c:v>
                </c:pt>
                <c:pt idx="8648">
                  <c:v>4</c:v>
                </c:pt>
                <c:pt idx="8649">
                  <c:v>4</c:v>
                </c:pt>
                <c:pt idx="8650">
                  <c:v>4</c:v>
                </c:pt>
                <c:pt idx="8651">
                  <c:v>4</c:v>
                </c:pt>
                <c:pt idx="8652">
                  <c:v>4</c:v>
                </c:pt>
                <c:pt idx="8653">
                  <c:v>4</c:v>
                </c:pt>
                <c:pt idx="8654">
                  <c:v>4</c:v>
                </c:pt>
                <c:pt idx="8655">
                  <c:v>4</c:v>
                </c:pt>
                <c:pt idx="8656">
                  <c:v>4</c:v>
                </c:pt>
                <c:pt idx="8657">
                  <c:v>4</c:v>
                </c:pt>
                <c:pt idx="8658">
                  <c:v>4</c:v>
                </c:pt>
                <c:pt idx="8659">
                  <c:v>6</c:v>
                </c:pt>
                <c:pt idx="8660">
                  <c:v>6</c:v>
                </c:pt>
                <c:pt idx="8661">
                  <c:v>6</c:v>
                </c:pt>
                <c:pt idx="8662">
                  <c:v>6</c:v>
                </c:pt>
                <c:pt idx="8663">
                  <c:v>6</c:v>
                </c:pt>
                <c:pt idx="8664">
                  <c:v>6</c:v>
                </c:pt>
                <c:pt idx="8665">
                  <c:v>6</c:v>
                </c:pt>
                <c:pt idx="8666">
                  <c:v>6</c:v>
                </c:pt>
                <c:pt idx="8667">
                  <c:v>6</c:v>
                </c:pt>
                <c:pt idx="8668">
                  <c:v>6</c:v>
                </c:pt>
                <c:pt idx="8669">
                  <c:v>6</c:v>
                </c:pt>
                <c:pt idx="8670">
                  <c:v>6</c:v>
                </c:pt>
                <c:pt idx="8671">
                  <c:v>6</c:v>
                </c:pt>
                <c:pt idx="8672">
                  <c:v>6</c:v>
                </c:pt>
                <c:pt idx="8673">
                  <c:v>6</c:v>
                </c:pt>
                <c:pt idx="8674">
                  <c:v>6</c:v>
                </c:pt>
                <c:pt idx="8675">
                  <c:v>6</c:v>
                </c:pt>
                <c:pt idx="8676">
                  <c:v>6</c:v>
                </c:pt>
                <c:pt idx="8677">
                  <c:v>6</c:v>
                </c:pt>
                <c:pt idx="8678">
                  <c:v>6</c:v>
                </c:pt>
                <c:pt idx="8679">
                  <c:v>6</c:v>
                </c:pt>
                <c:pt idx="8680">
                  <c:v>6</c:v>
                </c:pt>
                <c:pt idx="8681">
                  <c:v>6</c:v>
                </c:pt>
                <c:pt idx="8682">
                  <c:v>6</c:v>
                </c:pt>
                <c:pt idx="8683">
                  <c:v>6</c:v>
                </c:pt>
                <c:pt idx="8684">
                  <c:v>6</c:v>
                </c:pt>
                <c:pt idx="8685">
                  <c:v>6</c:v>
                </c:pt>
                <c:pt idx="8686">
                  <c:v>6</c:v>
                </c:pt>
                <c:pt idx="8687">
                  <c:v>6</c:v>
                </c:pt>
                <c:pt idx="8688">
                  <c:v>6</c:v>
                </c:pt>
                <c:pt idx="8689">
                  <c:v>6</c:v>
                </c:pt>
                <c:pt idx="8690">
                  <c:v>6</c:v>
                </c:pt>
                <c:pt idx="8691">
                  <c:v>6</c:v>
                </c:pt>
                <c:pt idx="8692">
                  <c:v>6</c:v>
                </c:pt>
                <c:pt idx="8693">
                  <c:v>6</c:v>
                </c:pt>
                <c:pt idx="8694">
                  <c:v>6</c:v>
                </c:pt>
                <c:pt idx="8695">
                  <c:v>0</c:v>
                </c:pt>
                <c:pt idx="8696">
                  <c:v>0</c:v>
                </c:pt>
                <c:pt idx="8697">
                  <c:v>0</c:v>
                </c:pt>
                <c:pt idx="8698">
                  <c:v>0</c:v>
                </c:pt>
                <c:pt idx="8699">
                  <c:v>0</c:v>
                </c:pt>
                <c:pt idx="8700">
                  <c:v>0</c:v>
                </c:pt>
                <c:pt idx="8701">
                  <c:v>0</c:v>
                </c:pt>
                <c:pt idx="8702">
                  <c:v>0</c:v>
                </c:pt>
                <c:pt idx="8703">
                  <c:v>0</c:v>
                </c:pt>
                <c:pt idx="8704">
                  <c:v>0</c:v>
                </c:pt>
                <c:pt idx="8705">
                  <c:v>0</c:v>
                </c:pt>
                <c:pt idx="8706">
                  <c:v>0</c:v>
                </c:pt>
                <c:pt idx="8707">
                  <c:v>0</c:v>
                </c:pt>
                <c:pt idx="8708">
                  <c:v>0</c:v>
                </c:pt>
                <c:pt idx="8709">
                  <c:v>0</c:v>
                </c:pt>
                <c:pt idx="8710">
                  <c:v>0</c:v>
                </c:pt>
                <c:pt idx="8711">
                  <c:v>0</c:v>
                </c:pt>
                <c:pt idx="8712">
                  <c:v>0</c:v>
                </c:pt>
                <c:pt idx="8713">
                  <c:v>0</c:v>
                </c:pt>
                <c:pt idx="8714">
                  <c:v>0</c:v>
                </c:pt>
                <c:pt idx="8715">
                  <c:v>6</c:v>
                </c:pt>
                <c:pt idx="8716">
                  <c:v>6</c:v>
                </c:pt>
                <c:pt idx="8717">
                  <c:v>6</c:v>
                </c:pt>
                <c:pt idx="8718">
                  <c:v>6</c:v>
                </c:pt>
                <c:pt idx="8719">
                  <c:v>6</c:v>
                </c:pt>
                <c:pt idx="8720">
                  <c:v>6</c:v>
                </c:pt>
                <c:pt idx="8721">
                  <c:v>6</c:v>
                </c:pt>
                <c:pt idx="8722">
                  <c:v>6</c:v>
                </c:pt>
                <c:pt idx="8723">
                  <c:v>6</c:v>
                </c:pt>
                <c:pt idx="8724">
                  <c:v>6</c:v>
                </c:pt>
                <c:pt idx="8725">
                  <c:v>6</c:v>
                </c:pt>
                <c:pt idx="8726">
                  <c:v>6</c:v>
                </c:pt>
                <c:pt idx="8727">
                  <c:v>6</c:v>
                </c:pt>
                <c:pt idx="8728">
                  <c:v>6</c:v>
                </c:pt>
                <c:pt idx="8729">
                  <c:v>6</c:v>
                </c:pt>
                <c:pt idx="8730">
                  <c:v>6</c:v>
                </c:pt>
                <c:pt idx="8731">
                  <c:v>6</c:v>
                </c:pt>
                <c:pt idx="8732">
                  <c:v>6</c:v>
                </c:pt>
                <c:pt idx="8733">
                  <c:v>6</c:v>
                </c:pt>
                <c:pt idx="8734">
                  <c:v>6</c:v>
                </c:pt>
                <c:pt idx="8735">
                  <c:v>6</c:v>
                </c:pt>
                <c:pt idx="8736">
                  <c:v>6</c:v>
                </c:pt>
                <c:pt idx="8737">
                  <c:v>6</c:v>
                </c:pt>
                <c:pt idx="8738">
                  <c:v>6</c:v>
                </c:pt>
                <c:pt idx="8739">
                  <c:v>6</c:v>
                </c:pt>
                <c:pt idx="8740">
                  <c:v>6</c:v>
                </c:pt>
                <c:pt idx="8741">
                  <c:v>6</c:v>
                </c:pt>
                <c:pt idx="8742">
                  <c:v>6</c:v>
                </c:pt>
                <c:pt idx="8743">
                  <c:v>6</c:v>
                </c:pt>
                <c:pt idx="8744">
                  <c:v>6</c:v>
                </c:pt>
                <c:pt idx="8745">
                  <c:v>6</c:v>
                </c:pt>
                <c:pt idx="8746">
                  <c:v>6</c:v>
                </c:pt>
                <c:pt idx="8747">
                  <c:v>4</c:v>
                </c:pt>
                <c:pt idx="8748">
                  <c:v>4</c:v>
                </c:pt>
                <c:pt idx="8749">
                  <c:v>6</c:v>
                </c:pt>
                <c:pt idx="8750">
                  <c:v>6</c:v>
                </c:pt>
                <c:pt idx="8751">
                  <c:v>4</c:v>
                </c:pt>
                <c:pt idx="8752">
                  <c:v>6</c:v>
                </c:pt>
                <c:pt idx="8753">
                  <c:v>6</c:v>
                </c:pt>
                <c:pt idx="8754">
                  <c:v>4</c:v>
                </c:pt>
                <c:pt idx="8755">
                  <c:v>4</c:v>
                </c:pt>
                <c:pt idx="8756">
                  <c:v>6</c:v>
                </c:pt>
                <c:pt idx="8757">
                  <c:v>6</c:v>
                </c:pt>
                <c:pt idx="8758">
                  <c:v>6</c:v>
                </c:pt>
                <c:pt idx="8759">
                  <c:v>6</c:v>
                </c:pt>
                <c:pt idx="8760">
                  <c:v>4</c:v>
                </c:pt>
                <c:pt idx="8761">
                  <c:v>6</c:v>
                </c:pt>
                <c:pt idx="8762">
                  <c:v>4</c:v>
                </c:pt>
                <c:pt idx="8763">
                  <c:v>6</c:v>
                </c:pt>
                <c:pt idx="8764">
                  <c:v>6</c:v>
                </c:pt>
                <c:pt idx="8765">
                  <c:v>6</c:v>
                </c:pt>
                <c:pt idx="8766">
                  <c:v>4</c:v>
                </c:pt>
                <c:pt idx="8767">
                  <c:v>6</c:v>
                </c:pt>
                <c:pt idx="8768">
                  <c:v>4</c:v>
                </c:pt>
                <c:pt idx="8769">
                  <c:v>4</c:v>
                </c:pt>
                <c:pt idx="8770">
                  <c:v>6</c:v>
                </c:pt>
                <c:pt idx="8771">
                  <c:v>4</c:v>
                </c:pt>
                <c:pt idx="8772">
                  <c:v>4</c:v>
                </c:pt>
                <c:pt idx="8773">
                  <c:v>6</c:v>
                </c:pt>
                <c:pt idx="8774">
                  <c:v>4</c:v>
                </c:pt>
                <c:pt idx="8775">
                  <c:v>4</c:v>
                </c:pt>
                <c:pt idx="8776">
                  <c:v>4</c:v>
                </c:pt>
                <c:pt idx="8777">
                  <c:v>6</c:v>
                </c:pt>
                <c:pt idx="8778">
                  <c:v>4</c:v>
                </c:pt>
                <c:pt idx="8779">
                  <c:v>4</c:v>
                </c:pt>
                <c:pt idx="8780">
                  <c:v>6</c:v>
                </c:pt>
                <c:pt idx="8781">
                  <c:v>6</c:v>
                </c:pt>
                <c:pt idx="8782">
                  <c:v>6</c:v>
                </c:pt>
                <c:pt idx="8783">
                  <c:v>6</c:v>
                </c:pt>
                <c:pt idx="8784">
                  <c:v>6</c:v>
                </c:pt>
                <c:pt idx="8785">
                  <c:v>6</c:v>
                </c:pt>
                <c:pt idx="8786">
                  <c:v>6</c:v>
                </c:pt>
                <c:pt idx="8787">
                  <c:v>6</c:v>
                </c:pt>
                <c:pt idx="8788">
                  <c:v>6</c:v>
                </c:pt>
                <c:pt idx="8789">
                  <c:v>6</c:v>
                </c:pt>
                <c:pt idx="8790">
                  <c:v>6</c:v>
                </c:pt>
                <c:pt idx="8791">
                  <c:v>6</c:v>
                </c:pt>
                <c:pt idx="8792">
                  <c:v>6</c:v>
                </c:pt>
                <c:pt idx="8793">
                  <c:v>6</c:v>
                </c:pt>
                <c:pt idx="8794">
                  <c:v>6</c:v>
                </c:pt>
                <c:pt idx="8795">
                  <c:v>6</c:v>
                </c:pt>
                <c:pt idx="8796">
                  <c:v>6</c:v>
                </c:pt>
                <c:pt idx="8797">
                  <c:v>6</c:v>
                </c:pt>
                <c:pt idx="8798">
                  <c:v>6</c:v>
                </c:pt>
                <c:pt idx="8799">
                  <c:v>4</c:v>
                </c:pt>
                <c:pt idx="8800">
                  <c:v>4</c:v>
                </c:pt>
                <c:pt idx="8801">
                  <c:v>6</c:v>
                </c:pt>
                <c:pt idx="8802">
                  <c:v>4</c:v>
                </c:pt>
                <c:pt idx="8803">
                  <c:v>4</c:v>
                </c:pt>
                <c:pt idx="8804">
                  <c:v>4</c:v>
                </c:pt>
                <c:pt idx="8805">
                  <c:v>4</c:v>
                </c:pt>
                <c:pt idx="8806">
                  <c:v>4</c:v>
                </c:pt>
                <c:pt idx="8807">
                  <c:v>6</c:v>
                </c:pt>
                <c:pt idx="8808">
                  <c:v>6</c:v>
                </c:pt>
                <c:pt idx="8809">
                  <c:v>6</c:v>
                </c:pt>
                <c:pt idx="8810">
                  <c:v>4</c:v>
                </c:pt>
                <c:pt idx="8811">
                  <c:v>6</c:v>
                </c:pt>
                <c:pt idx="8812">
                  <c:v>4</c:v>
                </c:pt>
                <c:pt idx="8813">
                  <c:v>4</c:v>
                </c:pt>
                <c:pt idx="8814">
                  <c:v>6</c:v>
                </c:pt>
                <c:pt idx="8815">
                  <c:v>6</c:v>
                </c:pt>
                <c:pt idx="8816">
                  <c:v>6</c:v>
                </c:pt>
                <c:pt idx="8817">
                  <c:v>6</c:v>
                </c:pt>
                <c:pt idx="8818">
                  <c:v>8</c:v>
                </c:pt>
                <c:pt idx="8819">
                  <c:v>8</c:v>
                </c:pt>
                <c:pt idx="8820">
                  <c:v>8</c:v>
                </c:pt>
                <c:pt idx="8821">
                  <c:v>8</c:v>
                </c:pt>
                <c:pt idx="8822">
                  <c:v>12</c:v>
                </c:pt>
                <c:pt idx="8823">
                  <c:v>12</c:v>
                </c:pt>
                <c:pt idx="8824">
                  <c:v>12</c:v>
                </c:pt>
                <c:pt idx="8825">
                  <c:v>8</c:v>
                </c:pt>
                <c:pt idx="8826">
                  <c:v>12</c:v>
                </c:pt>
                <c:pt idx="8827">
                  <c:v>8</c:v>
                </c:pt>
                <c:pt idx="8828">
                  <c:v>8</c:v>
                </c:pt>
                <c:pt idx="8829">
                  <c:v>8</c:v>
                </c:pt>
                <c:pt idx="8830">
                  <c:v>12</c:v>
                </c:pt>
                <c:pt idx="8831">
                  <c:v>8</c:v>
                </c:pt>
                <c:pt idx="8832">
                  <c:v>8</c:v>
                </c:pt>
                <c:pt idx="8833">
                  <c:v>12</c:v>
                </c:pt>
                <c:pt idx="8834">
                  <c:v>8</c:v>
                </c:pt>
                <c:pt idx="8835">
                  <c:v>8</c:v>
                </c:pt>
                <c:pt idx="8836">
                  <c:v>8</c:v>
                </c:pt>
                <c:pt idx="8837">
                  <c:v>12</c:v>
                </c:pt>
                <c:pt idx="8838">
                  <c:v>8</c:v>
                </c:pt>
                <c:pt idx="8839">
                  <c:v>12</c:v>
                </c:pt>
                <c:pt idx="8840">
                  <c:v>12</c:v>
                </c:pt>
                <c:pt idx="8841">
                  <c:v>8</c:v>
                </c:pt>
                <c:pt idx="8842">
                  <c:v>4</c:v>
                </c:pt>
                <c:pt idx="8843">
                  <c:v>4</c:v>
                </c:pt>
                <c:pt idx="8844">
                  <c:v>4</c:v>
                </c:pt>
                <c:pt idx="8845">
                  <c:v>4</c:v>
                </c:pt>
                <c:pt idx="8846">
                  <c:v>4</c:v>
                </c:pt>
                <c:pt idx="8847">
                  <c:v>4</c:v>
                </c:pt>
                <c:pt idx="8848">
                  <c:v>4</c:v>
                </c:pt>
                <c:pt idx="8849">
                  <c:v>4</c:v>
                </c:pt>
                <c:pt idx="8850">
                  <c:v>4</c:v>
                </c:pt>
                <c:pt idx="8851">
                  <c:v>4</c:v>
                </c:pt>
                <c:pt idx="8852">
                  <c:v>4</c:v>
                </c:pt>
                <c:pt idx="8853">
                  <c:v>4</c:v>
                </c:pt>
                <c:pt idx="8854">
                  <c:v>4</c:v>
                </c:pt>
                <c:pt idx="8855">
                  <c:v>5</c:v>
                </c:pt>
                <c:pt idx="8856">
                  <c:v>5</c:v>
                </c:pt>
                <c:pt idx="8857">
                  <c:v>5</c:v>
                </c:pt>
                <c:pt idx="8858">
                  <c:v>5</c:v>
                </c:pt>
                <c:pt idx="8859">
                  <c:v>5</c:v>
                </c:pt>
                <c:pt idx="8860">
                  <c:v>5</c:v>
                </c:pt>
                <c:pt idx="8861">
                  <c:v>5</c:v>
                </c:pt>
                <c:pt idx="8862">
                  <c:v>5</c:v>
                </c:pt>
                <c:pt idx="8863">
                  <c:v>6</c:v>
                </c:pt>
                <c:pt idx="8864">
                  <c:v>6</c:v>
                </c:pt>
                <c:pt idx="8865">
                  <c:v>6</c:v>
                </c:pt>
                <c:pt idx="8866">
                  <c:v>6</c:v>
                </c:pt>
                <c:pt idx="8867">
                  <c:v>6</c:v>
                </c:pt>
                <c:pt idx="8868">
                  <c:v>6</c:v>
                </c:pt>
                <c:pt idx="8869">
                  <c:v>6</c:v>
                </c:pt>
                <c:pt idx="8870">
                  <c:v>6</c:v>
                </c:pt>
                <c:pt idx="8871">
                  <c:v>6</c:v>
                </c:pt>
                <c:pt idx="8872">
                  <c:v>6</c:v>
                </c:pt>
                <c:pt idx="8873">
                  <c:v>6</c:v>
                </c:pt>
                <c:pt idx="8874">
                  <c:v>6</c:v>
                </c:pt>
                <c:pt idx="8875">
                  <c:v>6</c:v>
                </c:pt>
                <c:pt idx="8876">
                  <c:v>6</c:v>
                </c:pt>
                <c:pt idx="8877">
                  <c:v>6</c:v>
                </c:pt>
                <c:pt idx="8878">
                  <c:v>6</c:v>
                </c:pt>
                <c:pt idx="8879">
                  <c:v>6</c:v>
                </c:pt>
                <c:pt idx="8880">
                  <c:v>6</c:v>
                </c:pt>
                <c:pt idx="8881">
                  <c:v>6</c:v>
                </c:pt>
                <c:pt idx="8882">
                  <c:v>6</c:v>
                </c:pt>
                <c:pt idx="8883">
                  <c:v>6</c:v>
                </c:pt>
                <c:pt idx="8884">
                  <c:v>4</c:v>
                </c:pt>
                <c:pt idx="8885">
                  <c:v>5</c:v>
                </c:pt>
                <c:pt idx="8886">
                  <c:v>4</c:v>
                </c:pt>
                <c:pt idx="8887">
                  <c:v>5</c:v>
                </c:pt>
                <c:pt idx="8888">
                  <c:v>6</c:v>
                </c:pt>
                <c:pt idx="8889">
                  <c:v>6</c:v>
                </c:pt>
                <c:pt idx="8890">
                  <c:v>4</c:v>
                </c:pt>
                <c:pt idx="8891">
                  <c:v>4</c:v>
                </c:pt>
                <c:pt idx="8892">
                  <c:v>4</c:v>
                </c:pt>
                <c:pt idx="8893">
                  <c:v>4</c:v>
                </c:pt>
                <c:pt idx="8894">
                  <c:v>4</c:v>
                </c:pt>
                <c:pt idx="8895">
                  <c:v>6</c:v>
                </c:pt>
                <c:pt idx="8896">
                  <c:v>4</c:v>
                </c:pt>
                <c:pt idx="8897">
                  <c:v>5</c:v>
                </c:pt>
                <c:pt idx="8898">
                  <c:v>5</c:v>
                </c:pt>
                <c:pt idx="8899">
                  <c:v>4</c:v>
                </c:pt>
                <c:pt idx="8900">
                  <c:v>4</c:v>
                </c:pt>
                <c:pt idx="8901">
                  <c:v>5</c:v>
                </c:pt>
                <c:pt idx="8902">
                  <c:v>4</c:v>
                </c:pt>
                <c:pt idx="8903">
                  <c:v>5</c:v>
                </c:pt>
                <c:pt idx="8904">
                  <c:v>4</c:v>
                </c:pt>
                <c:pt idx="8905">
                  <c:v>5</c:v>
                </c:pt>
                <c:pt idx="8906">
                  <c:v>4</c:v>
                </c:pt>
                <c:pt idx="8907">
                  <c:v>6</c:v>
                </c:pt>
                <c:pt idx="8908">
                  <c:v>6</c:v>
                </c:pt>
                <c:pt idx="8909">
                  <c:v>4</c:v>
                </c:pt>
                <c:pt idx="8910">
                  <c:v>4</c:v>
                </c:pt>
                <c:pt idx="8911">
                  <c:v>4</c:v>
                </c:pt>
                <c:pt idx="8912">
                  <c:v>4</c:v>
                </c:pt>
                <c:pt idx="8913">
                  <c:v>8</c:v>
                </c:pt>
                <c:pt idx="8914">
                  <c:v>8</c:v>
                </c:pt>
                <c:pt idx="8915">
                  <c:v>8</c:v>
                </c:pt>
                <c:pt idx="8916">
                  <c:v>8</c:v>
                </c:pt>
                <c:pt idx="8917">
                  <c:v>8</c:v>
                </c:pt>
                <c:pt idx="8918">
                  <c:v>5</c:v>
                </c:pt>
                <c:pt idx="8919">
                  <c:v>5</c:v>
                </c:pt>
                <c:pt idx="8920">
                  <c:v>5</c:v>
                </c:pt>
                <c:pt idx="8921">
                  <c:v>5</c:v>
                </c:pt>
                <c:pt idx="8922">
                  <c:v>5</c:v>
                </c:pt>
                <c:pt idx="8923">
                  <c:v>5</c:v>
                </c:pt>
                <c:pt idx="8924">
                  <c:v>5</c:v>
                </c:pt>
                <c:pt idx="8925">
                  <c:v>5</c:v>
                </c:pt>
                <c:pt idx="8926">
                  <c:v>5</c:v>
                </c:pt>
                <c:pt idx="8927">
                  <c:v>5</c:v>
                </c:pt>
                <c:pt idx="8928">
                  <c:v>5</c:v>
                </c:pt>
                <c:pt idx="8929">
                  <c:v>5</c:v>
                </c:pt>
                <c:pt idx="8930">
                  <c:v>5</c:v>
                </c:pt>
                <c:pt idx="8931">
                  <c:v>5</c:v>
                </c:pt>
                <c:pt idx="8932">
                  <c:v>8</c:v>
                </c:pt>
                <c:pt idx="8933">
                  <c:v>8</c:v>
                </c:pt>
                <c:pt idx="8934">
                  <c:v>8</c:v>
                </c:pt>
                <c:pt idx="8935">
                  <c:v>8</c:v>
                </c:pt>
                <c:pt idx="8936">
                  <c:v>6</c:v>
                </c:pt>
                <c:pt idx="8937">
                  <c:v>6</c:v>
                </c:pt>
                <c:pt idx="8938">
                  <c:v>6</c:v>
                </c:pt>
                <c:pt idx="8939">
                  <c:v>6</c:v>
                </c:pt>
                <c:pt idx="8940">
                  <c:v>4</c:v>
                </c:pt>
                <c:pt idx="8941">
                  <c:v>4</c:v>
                </c:pt>
                <c:pt idx="8942">
                  <c:v>4</c:v>
                </c:pt>
                <c:pt idx="8943">
                  <c:v>4</c:v>
                </c:pt>
                <c:pt idx="8944">
                  <c:v>8</c:v>
                </c:pt>
                <c:pt idx="8945">
                  <c:v>8</c:v>
                </c:pt>
                <c:pt idx="8946">
                  <c:v>8</c:v>
                </c:pt>
                <c:pt idx="8947">
                  <c:v>8</c:v>
                </c:pt>
                <c:pt idx="8948">
                  <c:v>6</c:v>
                </c:pt>
                <c:pt idx="8949">
                  <c:v>4</c:v>
                </c:pt>
                <c:pt idx="8950">
                  <c:v>4</c:v>
                </c:pt>
                <c:pt idx="8951">
                  <c:v>4</c:v>
                </c:pt>
                <c:pt idx="8952">
                  <c:v>4</c:v>
                </c:pt>
                <c:pt idx="8953">
                  <c:v>6</c:v>
                </c:pt>
                <c:pt idx="8954">
                  <c:v>6</c:v>
                </c:pt>
                <c:pt idx="8955">
                  <c:v>6</c:v>
                </c:pt>
                <c:pt idx="8956">
                  <c:v>6</c:v>
                </c:pt>
                <c:pt idx="8957">
                  <c:v>6</c:v>
                </c:pt>
                <c:pt idx="8958">
                  <c:v>6</c:v>
                </c:pt>
                <c:pt idx="8959">
                  <c:v>6</c:v>
                </c:pt>
                <c:pt idx="8960">
                  <c:v>6</c:v>
                </c:pt>
                <c:pt idx="8961">
                  <c:v>6</c:v>
                </c:pt>
                <c:pt idx="8962">
                  <c:v>6</c:v>
                </c:pt>
                <c:pt idx="8963">
                  <c:v>6</c:v>
                </c:pt>
                <c:pt idx="8964">
                  <c:v>6</c:v>
                </c:pt>
                <c:pt idx="8965">
                  <c:v>4</c:v>
                </c:pt>
                <c:pt idx="8966">
                  <c:v>4</c:v>
                </c:pt>
                <c:pt idx="8967">
                  <c:v>4</c:v>
                </c:pt>
                <c:pt idx="8968">
                  <c:v>4</c:v>
                </c:pt>
                <c:pt idx="8969">
                  <c:v>4</c:v>
                </c:pt>
                <c:pt idx="8970">
                  <c:v>4</c:v>
                </c:pt>
                <c:pt idx="8971">
                  <c:v>4</c:v>
                </c:pt>
                <c:pt idx="8972">
                  <c:v>4</c:v>
                </c:pt>
                <c:pt idx="8973">
                  <c:v>4</c:v>
                </c:pt>
                <c:pt idx="8974">
                  <c:v>4</c:v>
                </c:pt>
                <c:pt idx="8975">
                  <c:v>4</c:v>
                </c:pt>
                <c:pt idx="8976">
                  <c:v>4</c:v>
                </c:pt>
                <c:pt idx="8977">
                  <c:v>4</c:v>
                </c:pt>
                <c:pt idx="8978">
                  <c:v>4</c:v>
                </c:pt>
                <c:pt idx="8979">
                  <c:v>4</c:v>
                </c:pt>
                <c:pt idx="8980">
                  <c:v>4</c:v>
                </c:pt>
                <c:pt idx="8981">
                  <c:v>4</c:v>
                </c:pt>
                <c:pt idx="8982">
                  <c:v>4</c:v>
                </c:pt>
                <c:pt idx="8983">
                  <c:v>4</c:v>
                </c:pt>
                <c:pt idx="8984">
                  <c:v>4</c:v>
                </c:pt>
                <c:pt idx="8985">
                  <c:v>6</c:v>
                </c:pt>
                <c:pt idx="8986">
                  <c:v>6</c:v>
                </c:pt>
                <c:pt idx="8987">
                  <c:v>6</c:v>
                </c:pt>
                <c:pt idx="8988">
                  <c:v>6</c:v>
                </c:pt>
                <c:pt idx="8989">
                  <c:v>6</c:v>
                </c:pt>
                <c:pt idx="8990">
                  <c:v>6</c:v>
                </c:pt>
                <c:pt idx="8991">
                  <c:v>6</c:v>
                </c:pt>
                <c:pt idx="8992">
                  <c:v>6</c:v>
                </c:pt>
                <c:pt idx="8993">
                  <c:v>6</c:v>
                </c:pt>
                <c:pt idx="8994">
                  <c:v>6</c:v>
                </c:pt>
                <c:pt idx="8995">
                  <c:v>6</c:v>
                </c:pt>
                <c:pt idx="8996">
                  <c:v>6</c:v>
                </c:pt>
                <c:pt idx="8997">
                  <c:v>6</c:v>
                </c:pt>
                <c:pt idx="8998">
                  <c:v>6</c:v>
                </c:pt>
                <c:pt idx="8999">
                  <c:v>6</c:v>
                </c:pt>
                <c:pt idx="9000">
                  <c:v>6</c:v>
                </c:pt>
                <c:pt idx="9001">
                  <c:v>6</c:v>
                </c:pt>
                <c:pt idx="9002">
                  <c:v>6</c:v>
                </c:pt>
                <c:pt idx="9003">
                  <c:v>8</c:v>
                </c:pt>
                <c:pt idx="9004">
                  <c:v>8</c:v>
                </c:pt>
                <c:pt idx="9005">
                  <c:v>8</c:v>
                </c:pt>
                <c:pt idx="9006">
                  <c:v>6</c:v>
                </c:pt>
                <c:pt idx="9007">
                  <c:v>8</c:v>
                </c:pt>
                <c:pt idx="9008">
                  <c:v>8</c:v>
                </c:pt>
                <c:pt idx="9009">
                  <c:v>8</c:v>
                </c:pt>
                <c:pt idx="9010">
                  <c:v>8</c:v>
                </c:pt>
                <c:pt idx="9011">
                  <c:v>8</c:v>
                </c:pt>
                <c:pt idx="9012">
                  <c:v>8</c:v>
                </c:pt>
                <c:pt idx="9013">
                  <c:v>8</c:v>
                </c:pt>
                <c:pt idx="9014">
                  <c:v>8</c:v>
                </c:pt>
                <c:pt idx="9015">
                  <c:v>8</c:v>
                </c:pt>
                <c:pt idx="9016">
                  <c:v>8</c:v>
                </c:pt>
                <c:pt idx="9017">
                  <c:v>8</c:v>
                </c:pt>
                <c:pt idx="9018">
                  <c:v>8</c:v>
                </c:pt>
                <c:pt idx="9019">
                  <c:v>8</c:v>
                </c:pt>
                <c:pt idx="9020">
                  <c:v>8</c:v>
                </c:pt>
                <c:pt idx="9021">
                  <c:v>8</c:v>
                </c:pt>
                <c:pt idx="9022">
                  <c:v>8</c:v>
                </c:pt>
                <c:pt idx="9023">
                  <c:v>8</c:v>
                </c:pt>
                <c:pt idx="9024">
                  <c:v>8</c:v>
                </c:pt>
                <c:pt idx="9025">
                  <c:v>8</c:v>
                </c:pt>
                <c:pt idx="9026">
                  <c:v>8</c:v>
                </c:pt>
                <c:pt idx="9027">
                  <c:v>8</c:v>
                </c:pt>
                <c:pt idx="9028">
                  <c:v>8</c:v>
                </c:pt>
                <c:pt idx="9029">
                  <c:v>8</c:v>
                </c:pt>
                <c:pt idx="9030">
                  <c:v>8</c:v>
                </c:pt>
                <c:pt idx="9031">
                  <c:v>8</c:v>
                </c:pt>
                <c:pt idx="9032">
                  <c:v>8</c:v>
                </c:pt>
                <c:pt idx="9033">
                  <c:v>8</c:v>
                </c:pt>
                <c:pt idx="9034">
                  <c:v>6</c:v>
                </c:pt>
                <c:pt idx="9035">
                  <c:v>6</c:v>
                </c:pt>
                <c:pt idx="9036">
                  <c:v>6</c:v>
                </c:pt>
                <c:pt idx="9037">
                  <c:v>8</c:v>
                </c:pt>
                <c:pt idx="9038">
                  <c:v>8</c:v>
                </c:pt>
                <c:pt idx="9039">
                  <c:v>8</c:v>
                </c:pt>
                <c:pt idx="9040">
                  <c:v>8</c:v>
                </c:pt>
                <c:pt idx="9041">
                  <c:v>8</c:v>
                </c:pt>
                <c:pt idx="9042">
                  <c:v>8</c:v>
                </c:pt>
                <c:pt idx="9043">
                  <c:v>4</c:v>
                </c:pt>
                <c:pt idx="9044">
                  <c:v>4</c:v>
                </c:pt>
                <c:pt idx="9045">
                  <c:v>4</c:v>
                </c:pt>
                <c:pt idx="9046">
                  <c:v>4</c:v>
                </c:pt>
                <c:pt idx="9047">
                  <c:v>4</c:v>
                </c:pt>
                <c:pt idx="9048">
                  <c:v>4</c:v>
                </c:pt>
                <c:pt idx="9049">
                  <c:v>4</c:v>
                </c:pt>
                <c:pt idx="9050">
                  <c:v>4</c:v>
                </c:pt>
                <c:pt idx="9051">
                  <c:v>4</c:v>
                </c:pt>
                <c:pt idx="9052">
                  <c:v>6</c:v>
                </c:pt>
                <c:pt idx="9053">
                  <c:v>4</c:v>
                </c:pt>
                <c:pt idx="9054">
                  <c:v>4</c:v>
                </c:pt>
                <c:pt idx="9055">
                  <c:v>4</c:v>
                </c:pt>
                <c:pt idx="9056">
                  <c:v>4</c:v>
                </c:pt>
                <c:pt idx="9057">
                  <c:v>6</c:v>
                </c:pt>
                <c:pt idx="9058">
                  <c:v>6</c:v>
                </c:pt>
                <c:pt idx="9059">
                  <c:v>4</c:v>
                </c:pt>
                <c:pt idx="9060">
                  <c:v>4</c:v>
                </c:pt>
                <c:pt idx="9061">
                  <c:v>6</c:v>
                </c:pt>
                <c:pt idx="9062">
                  <c:v>6</c:v>
                </c:pt>
                <c:pt idx="9063">
                  <c:v>4</c:v>
                </c:pt>
                <c:pt idx="9064">
                  <c:v>4</c:v>
                </c:pt>
                <c:pt idx="9065">
                  <c:v>4</c:v>
                </c:pt>
                <c:pt idx="9066">
                  <c:v>4</c:v>
                </c:pt>
                <c:pt idx="9067">
                  <c:v>6</c:v>
                </c:pt>
                <c:pt idx="9068">
                  <c:v>4</c:v>
                </c:pt>
                <c:pt idx="9069">
                  <c:v>6</c:v>
                </c:pt>
                <c:pt idx="9070">
                  <c:v>4</c:v>
                </c:pt>
                <c:pt idx="9071">
                  <c:v>4</c:v>
                </c:pt>
                <c:pt idx="9072">
                  <c:v>6</c:v>
                </c:pt>
                <c:pt idx="9073">
                  <c:v>6</c:v>
                </c:pt>
                <c:pt idx="9074">
                  <c:v>6</c:v>
                </c:pt>
                <c:pt idx="9075">
                  <c:v>6</c:v>
                </c:pt>
                <c:pt idx="9076">
                  <c:v>6</c:v>
                </c:pt>
                <c:pt idx="9077">
                  <c:v>6</c:v>
                </c:pt>
                <c:pt idx="9078">
                  <c:v>6</c:v>
                </c:pt>
                <c:pt idx="9079">
                  <c:v>6</c:v>
                </c:pt>
                <c:pt idx="9080">
                  <c:v>6</c:v>
                </c:pt>
                <c:pt idx="9081">
                  <c:v>6</c:v>
                </c:pt>
                <c:pt idx="9082">
                  <c:v>6</c:v>
                </c:pt>
                <c:pt idx="9083">
                  <c:v>6</c:v>
                </c:pt>
                <c:pt idx="9084">
                  <c:v>6</c:v>
                </c:pt>
                <c:pt idx="9085">
                  <c:v>6</c:v>
                </c:pt>
                <c:pt idx="9086">
                  <c:v>6</c:v>
                </c:pt>
                <c:pt idx="9087">
                  <c:v>4</c:v>
                </c:pt>
                <c:pt idx="9088">
                  <c:v>4</c:v>
                </c:pt>
                <c:pt idx="9089">
                  <c:v>4</c:v>
                </c:pt>
                <c:pt idx="9090">
                  <c:v>4</c:v>
                </c:pt>
                <c:pt idx="9091">
                  <c:v>4</c:v>
                </c:pt>
                <c:pt idx="9092">
                  <c:v>4</c:v>
                </c:pt>
                <c:pt idx="9093">
                  <c:v>4</c:v>
                </c:pt>
                <c:pt idx="9094">
                  <c:v>4</c:v>
                </c:pt>
                <c:pt idx="9095">
                  <c:v>4</c:v>
                </c:pt>
                <c:pt idx="9096">
                  <c:v>4</c:v>
                </c:pt>
                <c:pt idx="9097">
                  <c:v>4</c:v>
                </c:pt>
                <c:pt idx="9098">
                  <c:v>4</c:v>
                </c:pt>
                <c:pt idx="9099">
                  <c:v>4</c:v>
                </c:pt>
                <c:pt idx="9100">
                  <c:v>4</c:v>
                </c:pt>
                <c:pt idx="9101">
                  <c:v>4</c:v>
                </c:pt>
                <c:pt idx="9102">
                  <c:v>4</c:v>
                </c:pt>
                <c:pt idx="9103">
                  <c:v>4</c:v>
                </c:pt>
                <c:pt idx="9104">
                  <c:v>4</c:v>
                </c:pt>
                <c:pt idx="9105">
                  <c:v>4</c:v>
                </c:pt>
                <c:pt idx="9106">
                  <c:v>4</c:v>
                </c:pt>
                <c:pt idx="9107">
                  <c:v>4</c:v>
                </c:pt>
                <c:pt idx="9108">
                  <c:v>4</c:v>
                </c:pt>
                <c:pt idx="9109">
                  <c:v>4</c:v>
                </c:pt>
                <c:pt idx="9110">
                  <c:v>4</c:v>
                </c:pt>
                <c:pt idx="9111">
                  <c:v>4</c:v>
                </c:pt>
                <c:pt idx="9112">
                  <c:v>4</c:v>
                </c:pt>
                <c:pt idx="9113">
                  <c:v>4</c:v>
                </c:pt>
                <c:pt idx="9114">
                  <c:v>8</c:v>
                </c:pt>
                <c:pt idx="9115">
                  <c:v>8</c:v>
                </c:pt>
                <c:pt idx="9116">
                  <c:v>8</c:v>
                </c:pt>
                <c:pt idx="9117">
                  <c:v>8</c:v>
                </c:pt>
                <c:pt idx="9118">
                  <c:v>8</c:v>
                </c:pt>
                <c:pt idx="9119">
                  <c:v>8</c:v>
                </c:pt>
                <c:pt idx="9120">
                  <c:v>8</c:v>
                </c:pt>
                <c:pt idx="9121">
                  <c:v>8</c:v>
                </c:pt>
                <c:pt idx="9122">
                  <c:v>8</c:v>
                </c:pt>
                <c:pt idx="9123">
                  <c:v>8</c:v>
                </c:pt>
                <c:pt idx="9124">
                  <c:v>8</c:v>
                </c:pt>
                <c:pt idx="9125">
                  <c:v>8</c:v>
                </c:pt>
                <c:pt idx="9126">
                  <c:v>8</c:v>
                </c:pt>
                <c:pt idx="9127">
                  <c:v>8</c:v>
                </c:pt>
                <c:pt idx="9128">
                  <c:v>8</c:v>
                </c:pt>
                <c:pt idx="9129">
                  <c:v>8</c:v>
                </c:pt>
                <c:pt idx="9130">
                  <c:v>8</c:v>
                </c:pt>
                <c:pt idx="9131">
                  <c:v>8</c:v>
                </c:pt>
                <c:pt idx="9132">
                  <c:v>8</c:v>
                </c:pt>
                <c:pt idx="9133">
                  <c:v>8</c:v>
                </c:pt>
                <c:pt idx="9134">
                  <c:v>8</c:v>
                </c:pt>
                <c:pt idx="9135">
                  <c:v>8</c:v>
                </c:pt>
                <c:pt idx="9136">
                  <c:v>8</c:v>
                </c:pt>
                <c:pt idx="9137">
                  <c:v>8</c:v>
                </c:pt>
                <c:pt idx="9138">
                  <c:v>8</c:v>
                </c:pt>
                <c:pt idx="9139">
                  <c:v>8</c:v>
                </c:pt>
                <c:pt idx="9140">
                  <c:v>8</c:v>
                </c:pt>
                <c:pt idx="9141">
                  <c:v>8</c:v>
                </c:pt>
                <c:pt idx="9142">
                  <c:v>8</c:v>
                </c:pt>
                <c:pt idx="9143">
                  <c:v>8</c:v>
                </c:pt>
                <c:pt idx="9144">
                  <c:v>8</c:v>
                </c:pt>
                <c:pt idx="9145">
                  <c:v>8</c:v>
                </c:pt>
                <c:pt idx="9146">
                  <c:v>4</c:v>
                </c:pt>
                <c:pt idx="9147">
                  <c:v>4</c:v>
                </c:pt>
                <c:pt idx="9148">
                  <c:v>4</c:v>
                </c:pt>
                <c:pt idx="9149">
                  <c:v>4</c:v>
                </c:pt>
                <c:pt idx="9150">
                  <c:v>4</c:v>
                </c:pt>
                <c:pt idx="9151">
                  <c:v>4</c:v>
                </c:pt>
                <c:pt idx="9152">
                  <c:v>4</c:v>
                </c:pt>
                <c:pt idx="9153">
                  <c:v>4</c:v>
                </c:pt>
                <c:pt idx="9154">
                  <c:v>4</c:v>
                </c:pt>
                <c:pt idx="9155">
                  <c:v>4</c:v>
                </c:pt>
                <c:pt idx="9156">
                  <c:v>4</c:v>
                </c:pt>
                <c:pt idx="9157">
                  <c:v>4</c:v>
                </c:pt>
                <c:pt idx="9158">
                  <c:v>4</c:v>
                </c:pt>
                <c:pt idx="9159">
                  <c:v>4</c:v>
                </c:pt>
                <c:pt idx="9160">
                  <c:v>4</c:v>
                </c:pt>
                <c:pt idx="9161">
                  <c:v>4</c:v>
                </c:pt>
                <c:pt idx="9162">
                  <c:v>4</c:v>
                </c:pt>
                <c:pt idx="9163">
                  <c:v>4</c:v>
                </c:pt>
                <c:pt idx="9164">
                  <c:v>4</c:v>
                </c:pt>
                <c:pt idx="9165">
                  <c:v>4</c:v>
                </c:pt>
                <c:pt idx="9166">
                  <c:v>4</c:v>
                </c:pt>
                <c:pt idx="9167">
                  <c:v>4</c:v>
                </c:pt>
                <c:pt idx="9168">
                  <c:v>8</c:v>
                </c:pt>
                <c:pt idx="9169">
                  <c:v>8</c:v>
                </c:pt>
                <c:pt idx="9170">
                  <c:v>8</c:v>
                </c:pt>
                <c:pt idx="9171">
                  <c:v>8</c:v>
                </c:pt>
                <c:pt idx="9172">
                  <c:v>8</c:v>
                </c:pt>
                <c:pt idx="9173">
                  <c:v>8</c:v>
                </c:pt>
                <c:pt idx="9174">
                  <c:v>8</c:v>
                </c:pt>
                <c:pt idx="9175">
                  <c:v>8</c:v>
                </c:pt>
                <c:pt idx="9176">
                  <c:v>8</c:v>
                </c:pt>
                <c:pt idx="9177">
                  <c:v>8</c:v>
                </c:pt>
                <c:pt idx="9178">
                  <c:v>8</c:v>
                </c:pt>
                <c:pt idx="9179">
                  <c:v>4</c:v>
                </c:pt>
                <c:pt idx="9180">
                  <c:v>4</c:v>
                </c:pt>
                <c:pt idx="9181">
                  <c:v>4</c:v>
                </c:pt>
                <c:pt idx="9182">
                  <c:v>4</c:v>
                </c:pt>
                <c:pt idx="9183">
                  <c:v>4</c:v>
                </c:pt>
                <c:pt idx="9184">
                  <c:v>4</c:v>
                </c:pt>
                <c:pt idx="9185">
                  <c:v>4</c:v>
                </c:pt>
                <c:pt idx="9186">
                  <c:v>4</c:v>
                </c:pt>
                <c:pt idx="9187">
                  <c:v>4</c:v>
                </c:pt>
                <c:pt idx="9188">
                  <c:v>4</c:v>
                </c:pt>
                <c:pt idx="9189">
                  <c:v>4</c:v>
                </c:pt>
                <c:pt idx="9190">
                  <c:v>4</c:v>
                </c:pt>
                <c:pt idx="9191">
                  <c:v>4</c:v>
                </c:pt>
                <c:pt idx="9192">
                  <c:v>4</c:v>
                </c:pt>
                <c:pt idx="9193">
                  <c:v>4</c:v>
                </c:pt>
                <c:pt idx="9194">
                  <c:v>4</c:v>
                </c:pt>
                <c:pt idx="9195">
                  <c:v>4</c:v>
                </c:pt>
                <c:pt idx="9196">
                  <c:v>4</c:v>
                </c:pt>
                <c:pt idx="9197">
                  <c:v>4</c:v>
                </c:pt>
                <c:pt idx="9198">
                  <c:v>4</c:v>
                </c:pt>
                <c:pt idx="9199">
                  <c:v>4</c:v>
                </c:pt>
                <c:pt idx="9200">
                  <c:v>4</c:v>
                </c:pt>
                <c:pt idx="9201">
                  <c:v>4</c:v>
                </c:pt>
                <c:pt idx="9202">
                  <c:v>6</c:v>
                </c:pt>
                <c:pt idx="9203">
                  <c:v>6</c:v>
                </c:pt>
                <c:pt idx="9204">
                  <c:v>6</c:v>
                </c:pt>
                <c:pt idx="9205">
                  <c:v>6</c:v>
                </c:pt>
                <c:pt idx="9206">
                  <c:v>6</c:v>
                </c:pt>
                <c:pt idx="9207">
                  <c:v>6</c:v>
                </c:pt>
                <c:pt idx="9208">
                  <c:v>6</c:v>
                </c:pt>
                <c:pt idx="9209">
                  <c:v>6</c:v>
                </c:pt>
                <c:pt idx="9210">
                  <c:v>6</c:v>
                </c:pt>
                <c:pt idx="9211">
                  <c:v>6</c:v>
                </c:pt>
                <c:pt idx="9212">
                  <c:v>6</c:v>
                </c:pt>
                <c:pt idx="9213">
                  <c:v>6</c:v>
                </c:pt>
                <c:pt idx="9214">
                  <c:v>6</c:v>
                </c:pt>
                <c:pt idx="9215">
                  <c:v>6</c:v>
                </c:pt>
                <c:pt idx="9216">
                  <c:v>6</c:v>
                </c:pt>
                <c:pt idx="9217">
                  <c:v>6</c:v>
                </c:pt>
                <c:pt idx="9218">
                  <c:v>6</c:v>
                </c:pt>
                <c:pt idx="9219">
                  <c:v>6</c:v>
                </c:pt>
                <c:pt idx="9220">
                  <c:v>6</c:v>
                </c:pt>
                <c:pt idx="9221">
                  <c:v>6</c:v>
                </c:pt>
                <c:pt idx="9222">
                  <c:v>6</c:v>
                </c:pt>
                <c:pt idx="9223">
                  <c:v>6</c:v>
                </c:pt>
                <c:pt idx="9224">
                  <c:v>6</c:v>
                </c:pt>
                <c:pt idx="9225">
                  <c:v>6</c:v>
                </c:pt>
                <c:pt idx="9226">
                  <c:v>6</c:v>
                </c:pt>
                <c:pt idx="9227">
                  <c:v>6</c:v>
                </c:pt>
                <c:pt idx="9228">
                  <c:v>6</c:v>
                </c:pt>
                <c:pt idx="9229">
                  <c:v>6</c:v>
                </c:pt>
                <c:pt idx="9230">
                  <c:v>6</c:v>
                </c:pt>
                <c:pt idx="9231">
                  <c:v>6</c:v>
                </c:pt>
                <c:pt idx="9232">
                  <c:v>6</c:v>
                </c:pt>
                <c:pt idx="9233">
                  <c:v>6</c:v>
                </c:pt>
                <c:pt idx="9234">
                  <c:v>6</c:v>
                </c:pt>
                <c:pt idx="9235">
                  <c:v>6</c:v>
                </c:pt>
                <c:pt idx="9236">
                  <c:v>6</c:v>
                </c:pt>
                <c:pt idx="9237">
                  <c:v>6</c:v>
                </c:pt>
                <c:pt idx="9238">
                  <c:v>6</c:v>
                </c:pt>
                <c:pt idx="9239">
                  <c:v>6</c:v>
                </c:pt>
                <c:pt idx="9240">
                  <c:v>6</c:v>
                </c:pt>
                <c:pt idx="9241">
                  <c:v>6</c:v>
                </c:pt>
                <c:pt idx="9242">
                  <c:v>6</c:v>
                </c:pt>
                <c:pt idx="9243">
                  <c:v>6</c:v>
                </c:pt>
                <c:pt idx="9244">
                  <c:v>6</c:v>
                </c:pt>
                <c:pt idx="9245">
                  <c:v>6</c:v>
                </c:pt>
                <c:pt idx="9246">
                  <c:v>6</c:v>
                </c:pt>
                <c:pt idx="9247">
                  <c:v>6</c:v>
                </c:pt>
                <c:pt idx="9248">
                  <c:v>6</c:v>
                </c:pt>
                <c:pt idx="9249">
                  <c:v>6</c:v>
                </c:pt>
                <c:pt idx="9250">
                  <c:v>6</c:v>
                </c:pt>
                <c:pt idx="9251">
                  <c:v>6</c:v>
                </c:pt>
                <c:pt idx="9252">
                  <c:v>6</c:v>
                </c:pt>
                <c:pt idx="9253">
                  <c:v>8</c:v>
                </c:pt>
                <c:pt idx="9254">
                  <c:v>8</c:v>
                </c:pt>
                <c:pt idx="9255">
                  <c:v>8</c:v>
                </c:pt>
                <c:pt idx="9256">
                  <c:v>8</c:v>
                </c:pt>
                <c:pt idx="9257">
                  <c:v>8</c:v>
                </c:pt>
                <c:pt idx="9258">
                  <c:v>8</c:v>
                </c:pt>
                <c:pt idx="9259">
                  <c:v>6</c:v>
                </c:pt>
                <c:pt idx="9260">
                  <c:v>8</c:v>
                </c:pt>
                <c:pt idx="9261">
                  <c:v>8</c:v>
                </c:pt>
                <c:pt idx="9262">
                  <c:v>6</c:v>
                </c:pt>
                <c:pt idx="9263">
                  <c:v>8</c:v>
                </c:pt>
                <c:pt idx="9264">
                  <c:v>8</c:v>
                </c:pt>
                <c:pt idx="9265">
                  <c:v>8</c:v>
                </c:pt>
                <c:pt idx="9266">
                  <c:v>6</c:v>
                </c:pt>
                <c:pt idx="9267">
                  <c:v>8</c:v>
                </c:pt>
                <c:pt idx="9268">
                  <c:v>8</c:v>
                </c:pt>
                <c:pt idx="9269">
                  <c:v>8</c:v>
                </c:pt>
                <c:pt idx="9270">
                  <c:v>8</c:v>
                </c:pt>
                <c:pt idx="9271">
                  <c:v>8</c:v>
                </c:pt>
                <c:pt idx="9272">
                  <c:v>6</c:v>
                </c:pt>
                <c:pt idx="9273">
                  <c:v>8</c:v>
                </c:pt>
                <c:pt idx="9274">
                  <c:v>8</c:v>
                </c:pt>
                <c:pt idx="9275">
                  <c:v>8</c:v>
                </c:pt>
                <c:pt idx="9276">
                  <c:v>8</c:v>
                </c:pt>
                <c:pt idx="9277">
                  <c:v>6</c:v>
                </c:pt>
                <c:pt idx="9278">
                  <c:v>8</c:v>
                </c:pt>
                <c:pt idx="9279">
                  <c:v>8</c:v>
                </c:pt>
                <c:pt idx="9280">
                  <c:v>8</c:v>
                </c:pt>
                <c:pt idx="9281">
                  <c:v>8</c:v>
                </c:pt>
                <c:pt idx="9282">
                  <c:v>8</c:v>
                </c:pt>
                <c:pt idx="9283">
                  <c:v>8</c:v>
                </c:pt>
                <c:pt idx="9284">
                  <c:v>8</c:v>
                </c:pt>
                <c:pt idx="9285">
                  <c:v>8</c:v>
                </c:pt>
                <c:pt idx="9286">
                  <c:v>6</c:v>
                </c:pt>
                <c:pt idx="9287">
                  <c:v>8</c:v>
                </c:pt>
                <c:pt idx="9288">
                  <c:v>8</c:v>
                </c:pt>
                <c:pt idx="9289">
                  <c:v>6</c:v>
                </c:pt>
                <c:pt idx="9290">
                  <c:v>8</c:v>
                </c:pt>
                <c:pt idx="9291">
                  <c:v>8</c:v>
                </c:pt>
                <c:pt idx="9292">
                  <c:v>8</c:v>
                </c:pt>
                <c:pt idx="9293">
                  <c:v>8</c:v>
                </c:pt>
                <c:pt idx="9294">
                  <c:v>8</c:v>
                </c:pt>
                <c:pt idx="9295">
                  <c:v>8</c:v>
                </c:pt>
                <c:pt idx="9296">
                  <c:v>8</c:v>
                </c:pt>
                <c:pt idx="9297">
                  <c:v>8</c:v>
                </c:pt>
                <c:pt idx="9298">
                  <c:v>8</c:v>
                </c:pt>
                <c:pt idx="9299">
                  <c:v>8</c:v>
                </c:pt>
                <c:pt idx="9300">
                  <c:v>8</c:v>
                </c:pt>
                <c:pt idx="9301">
                  <c:v>8</c:v>
                </c:pt>
                <c:pt idx="9302">
                  <c:v>8</c:v>
                </c:pt>
                <c:pt idx="9303">
                  <c:v>8</c:v>
                </c:pt>
                <c:pt idx="9304">
                  <c:v>8</c:v>
                </c:pt>
                <c:pt idx="9305">
                  <c:v>8</c:v>
                </c:pt>
                <c:pt idx="9306">
                  <c:v>8</c:v>
                </c:pt>
                <c:pt idx="9307">
                  <c:v>8</c:v>
                </c:pt>
                <c:pt idx="9308">
                  <c:v>8</c:v>
                </c:pt>
                <c:pt idx="9309">
                  <c:v>8</c:v>
                </c:pt>
                <c:pt idx="9310">
                  <c:v>8</c:v>
                </c:pt>
                <c:pt idx="9311">
                  <c:v>8</c:v>
                </c:pt>
                <c:pt idx="9312">
                  <c:v>8</c:v>
                </c:pt>
                <c:pt idx="9313">
                  <c:v>8</c:v>
                </c:pt>
                <c:pt idx="9314">
                  <c:v>8</c:v>
                </c:pt>
                <c:pt idx="9315">
                  <c:v>6</c:v>
                </c:pt>
                <c:pt idx="9316">
                  <c:v>8</c:v>
                </c:pt>
                <c:pt idx="9317">
                  <c:v>6</c:v>
                </c:pt>
                <c:pt idx="9318">
                  <c:v>6</c:v>
                </c:pt>
                <c:pt idx="9319">
                  <c:v>6</c:v>
                </c:pt>
                <c:pt idx="9320">
                  <c:v>8</c:v>
                </c:pt>
                <c:pt idx="9321">
                  <c:v>6</c:v>
                </c:pt>
                <c:pt idx="9322">
                  <c:v>6</c:v>
                </c:pt>
                <c:pt idx="9323">
                  <c:v>8</c:v>
                </c:pt>
                <c:pt idx="9324">
                  <c:v>8</c:v>
                </c:pt>
                <c:pt idx="9325">
                  <c:v>6</c:v>
                </c:pt>
                <c:pt idx="9326">
                  <c:v>6</c:v>
                </c:pt>
                <c:pt idx="9327">
                  <c:v>6</c:v>
                </c:pt>
                <c:pt idx="9328">
                  <c:v>6</c:v>
                </c:pt>
                <c:pt idx="9329">
                  <c:v>6</c:v>
                </c:pt>
                <c:pt idx="9330">
                  <c:v>6</c:v>
                </c:pt>
                <c:pt idx="9331">
                  <c:v>6</c:v>
                </c:pt>
                <c:pt idx="9332">
                  <c:v>6</c:v>
                </c:pt>
                <c:pt idx="9333">
                  <c:v>6</c:v>
                </c:pt>
                <c:pt idx="9334">
                  <c:v>6</c:v>
                </c:pt>
                <c:pt idx="9335">
                  <c:v>8</c:v>
                </c:pt>
                <c:pt idx="9336">
                  <c:v>8</c:v>
                </c:pt>
                <c:pt idx="9337">
                  <c:v>6</c:v>
                </c:pt>
                <c:pt idx="9338">
                  <c:v>8</c:v>
                </c:pt>
                <c:pt idx="9339">
                  <c:v>6</c:v>
                </c:pt>
                <c:pt idx="9340">
                  <c:v>6</c:v>
                </c:pt>
                <c:pt idx="9341">
                  <c:v>8</c:v>
                </c:pt>
                <c:pt idx="9342">
                  <c:v>8</c:v>
                </c:pt>
                <c:pt idx="9343">
                  <c:v>6</c:v>
                </c:pt>
                <c:pt idx="9344">
                  <c:v>8</c:v>
                </c:pt>
                <c:pt idx="9345">
                  <c:v>6</c:v>
                </c:pt>
                <c:pt idx="9346">
                  <c:v>8</c:v>
                </c:pt>
                <c:pt idx="9347">
                  <c:v>6</c:v>
                </c:pt>
                <c:pt idx="9348">
                  <c:v>8</c:v>
                </c:pt>
                <c:pt idx="9349">
                  <c:v>8</c:v>
                </c:pt>
                <c:pt idx="9350">
                  <c:v>6</c:v>
                </c:pt>
                <c:pt idx="9351">
                  <c:v>6</c:v>
                </c:pt>
                <c:pt idx="9352">
                  <c:v>6</c:v>
                </c:pt>
                <c:pt idx="9353">
                  <c:v>8</c:v>
                </c:pt>
                <c:pt idx="9354">
                  <c:v>8</c:v>
                </c:pt>
                <c:pt idx="9355">
                  <c:v>6</c:v>
                </c:pt>
                <c:pt idx="9356">
                  <c:v>6</c:v>
                </c:pt>
                <c:pt idx="9357">
                  <c:v>8</c:v>
                </c:pt>
                <c:pt idx="9358">
                  <c:v>6</c:v>
                </c:pt>
                <c:pt idx="9359">
                  <c:v>6</c:v>
                </c:pt>
                <c:pt idx="9360">
                  <c:v>6</c:v>
                </c:pt>
                <c:pt idx="9361">
                  <c:v>8</c:v>
                </c:pt>
                <c:pt idx="9362">
                  <c:v>8</c:v>
                </c:pt>
                <c:pt idx="9363">
                  <c:v>8</c:v>
                </c:pt>
                <c:pt idx="9364">
                  <c:v>6</c:v>
                </c:pt>
                <c:pt idx="9365">
                  <c:v>6</c:v>
                </c:pt>
                <c:pt idx="9366">
                  <c:v>8</c:v>
                </c:pt>
                <c:pt idx="9367">
                  <c:v>6</c:v>
                </c:pt>
                <c:pt idx="9368">
                  <c:v>8</c:v>
                </c:pt>
                <c:pt idx="9369">
                  <c:v>6</c:v>
                </c:pt>
                <c:pt idx="9370">
                  <c:v>6</c:v>
                </c:pt>
                <c:pt idx="9371">
                  <c:v>6</c:v>
                </c:pt>
                <c:pt idx="9372">
                  <c:v>8</c:v>
                </c:pt>
                <c:pt idx="9373">
                  <c:v>8</c:v>
                </c:pt>
                <c:pt idx="9374">
                  <c:v>8</c:v>
                </c:pt>
                <c:pt idx="9375">
                  <c:v>8</c:v>
                </c:pt>
                <c:pt idx="9376">
                  <c:v>8</c:v>
                </c:pt>
                <c:pt idx="9377">
                  <c:v>6</c:v>
                </c:pt>
                <c:pt idx="9378">
                  <c:v>6</c:v>
                </c:pt>
                <c:pt idx="9379">
                  <c:v>8</c:v>
                </c:pt>
                <c:pt idx="9380">
                  <c:v>6</c:v>
                </c:pt>
                <c:pt idx="9381">
                  <c:v>8</c:v>
                </c:pt>
                <c:pt idx="9382">
                  <c:v>6</c:v>
                </c:pt>
                <c:pt idx="9383">
                  <c:v>8</c:v>
                </c:pt>
                <c:pt idx="9384">
                  <c:v>8</c:v>
                </c:pt>
                <c:pt idx="9385">
                  <c:v>6</c:v>
                </c:pt>
                <c:pt idx="9386">
                  <c:v>6</c:v>
                </c:pt>
                <c:pt idx="9387">
                  <c:v>8</c:v>
                </c:pt>
                <c:pt idx="9388">
                  <c:v>6</c:v>
                </c:pt>
                <c:pt idx="9389">
                  <c:v>8</c:v>
                </c:pt>
                <c:pt idx="9390">
                  <c:v>6</c:v>
                </c:pt>
                <c:pt idx="9391">
                  <c:v>8</c:v>
                </c:pt>
                <c:pt idx="9392">
                  <c:v>6</c:v>
                </c:pt>
                <c:pt idx="9393">
                  <c:v>6</c:v>
                </c:pt>
                <c:pt idx="9394">
                  <c:v>6</c:v>
                </c:pt>
                <c:pt idx="9395">
                  <c:v>6</c:v>
                </c:pt>
                <c:pt idx="9396">
                  <c:v>6</c:v>
                </c:pt>
                <c:pt idx="9397">
                  <c:v>8</c:v>
                </c:pt>
                <c:pt idx="9398">
                  <c:v>8</c:v>
                </c:pt>
                <c:pt idx="9399">
                  <c:v>8</c:v>
                </c:pt>
                <c:pt idx="9400">
                  <c:v>6</c:v>
                </c:pt>
                <c:pt idx="9401">
                  <c:v>8</c:v>
                </c:pt>
                <c:pt idx="9402">
                  <c:v>6</c:v>
                </c:pt>
                <c:pt idx="9403">
                  <c:v>6</c:v>
                </c:pt>
                <c:pt idx="9404">
                  <c:v>8</c:v>
                </c:pt>
                <c:pt idx="9405">
                  <c:v>8</c:v>
                </c:pt>
                <c:pt idx="9406">
                  <c:v>8</c:v>
                </c:pt>
                <c:pt idx="9407">
                  <c:v>8</c:v>
                </c:pt>
                <c:pt idx="9408">
                  <c:v>8</c:v>
                </c:pt>
                <c:pt idx="9409">
                  <c:v>8</c:v>
                </c:pt>
                <c:pt idx="9410">
                  <c:v>8</c:v>
                </c:pt>
                <c:pt idx="9411">
                  <c:v>8</c:v>
                </c:pt>
                <c:pt idx="9412">
                  <c:v>8</c:v>
                </c:pt>
                <c:pt idx="9413">
                  <c:v>8</c:v>
                </c:pt>
                <c:pt idx="9414">
                  <c:v>8</c:v>
                </c:pt>
                <c:pt idx="9415">
                  <c:v>6</c:v>
                </c:pt>
                <c:pt idx="9416">
                  <c:v>6</c:v>
                </c:pt>
                <c:pt idx="9417">
                  <c:v>6</c:v>
                </c:pt>
                <c:pt idx="9418">
                  <c:v>6</c:v>
                </c:pt>
                <c:pt idx="9419">
                  <c:v>6</c:v>
                </c:pt>
                <c:pt idx="9420">
                  <c:v>6</c:v>
                </c:pt>
                <c:pt idx="9421">
                  <c:v>6</c:v>
                </c:pt>
                <c:pt idx="9422">
                  <c:v>6</c:v>
                </c:pt>
                <c:pt idx="9423">
                  <c:v>6</c:v>
                </c:pt>
                <c:pt idx="9424">
                  <c:v>6</c:v>
                </c:pt>
                <c:pt idx="9425">
                  <c:v>6</c:v>
                </c:pt>
                <c:pt idx="9426">
                  <c:v>6</c:v>
                </c:pt>
                <c:pt idx="9427">
                  <c:v>6</c:v>
                </c:pt>
                <c:pt idx="9428">
                  <c:v>6</c:v>
                </c:pt>
                <c:pt idx="9429">
                  <c:v>6</c:v>
                </c:pt>
                <c:pt idx="9430">
                  <c:v>6</c:v>
                </c:pt>
                <c:pt idx="9431">
                  <c:v>12</c:v>
                </c:pt>
                <c:pt idx="9432">
                  <c:v>12</c:v>
                </c:pt>
                <c:pt idx="9433">
                  <c:v>8</c:v>
                </c:pt>
                <c:pt idx="9434">
                  <c:v>8</c:v>
                </c:pt>
                <c:pt idx="9435">
                  <c:v>8</c:v>
                </c:pt>
                <c:pt idx="9436">
                  <c:v>8</c:v>
                </c:pt>
                <c:pt idx="9437">
                  <c:v>8</c:v>
                </c:pt>
                <c:pt idx="9438">
                  <c:v>8</c:v>
                </c:pt>
                <c:pt idx="9439">
                  <c:v>6</c:v>
                </c:pt>
                <c:pt idx="9440">
                  <c:v>8</c:v>
                </c:pt>
                <c:pt idx="9441">
                  <c:v>8</c:v>
                </c:pt>
                <c:pt idx="9442">
                  <c:v>8</c:v>
                </c:pt>
                <c:pt idx="9443">
                  <c:v>8</c:v>
                </c:pt>
                <c:pt idx="9444">
                  <c:v>6</c:v>
                </c:pt>
                <c:pt idx="9445">
                  <c:v>6</c:v>
                </c:pt>
                <c:pt idx="9446">
                  <c:v>8</c:v>
                </c:pt>
                <c:pt idx="9447">
                  <c:v>8</c:v>
                </c:pt>
                <c:pt idx="9448">
                  <c:v>6</c:v>
                </c:pt>
                <c:pt idx="9449">
                  <c:v>8</c:v>
                </c:pt>
                <c:pt idx="9450">
                  <c:v>8</c:v>
                </c:pt>
                <c:pt idx="9451">
                  <c:v>8</c:v>
                </c:pt>
                <c:pt idx="9452">
                  <c:v>6</c:v>
                </c:pt>
                <c:pt idx="9453">
                  <c:v>8</c:v>
                </c:pt>
                <c:pt idx="9454">
                  <c:v>8</c:v>
                </c:pt>
                <c:pt idx="9455">
                  <c:v>8</c:v>
                </c:pt>
                <c:pt idx="9456">
                  <c:v>8</c:v>
                </c:pt>
                <c:pt idx="9457">
                  <c:v>6</c:v>
                </c:pt>
                <c:pt idx="9458">
                  <c:v>8</c:v>
                </c:pt>
                <c:pt idx="9459">
                  <c:v>8</c:v>
                </c:pt>
                <c:pt idx="9460">
                  <c:v>6</c:v>
                </c:pt>
                <c:pt idx="9461">
                  <c:v>8</c:v>
                </c:pt>
                <c:pt idx="9462">
                  <c:v>8</c:v>
                </c:pt>
                <c:pt idx="9463">
                  <c:v>8</c:v>
                </c:pt>
                <c:pt idx="9464">
                  <c:v>8</c:v>
                </c:pt>
                <c:pt idx="9465">
                  <c:v>6</c:v>
                </c:pt>
                <c:pt idx="9466">
                  <c:v>8</c:v>
                </c:pt>
                <c:pt idx="9467">
                  <c:v>8</c:v>
                </c:pt>
                <c:pt idx="9468">
                  <c:v>8</c:v>
                </c:pt>
                <c:pt idx="9469">
                  <c:v>8</c:v>
                </c:pt>
                <c:pt idx="9470">
                  <c:v>8</c:v>
                </c:pt>
                <c:pt idx="9471">
                  <c:v>8</c:v>
                </c:pt>
                <c:pt idx="9472">
                  <c:v>8</c:v>
                </c:pt>
                <c:pt idx="9473">
                  <c:v>6</c:v>
                </c:pt>
                <c:pt idx="9474">
                  <c:v>8</c:v>
                </c:pt>
                <c:pt idx="9475">
                  <c:v>8</c:v>
                </c:pt>
                <c:pt idx="9476">
                  <c:v>6</c:v>
                </c:pt>
                <c:pt idx="9477">
                  <c:v>8</c:v>
                </c:pt>
                <c:pt idx="9478">
                  <c:v>8</c:v>
                </c:pt>
                <c:pt idx="9479">
                  <c:v>8</c:v>
                </c:pt>
                <c:pt idx="9480">
                  <c:v>8</c:v>
                </c:pt>
                <c:pt idx="9481">
                  <c:v>8</c:v>
                </c:pt>
                <c:pt idx="9482">
                  <c:v>8</c:v>
                </c:pt>
                <c:pt idx="9483">
                  <c:v>8</c:v>
                </c:pt>
                <c:pt idx="9484">
                  <c:v>8</c:v>
                </c:pt>
                <c:pt idx="9485">
                  <c:v>8</c:v>
                </c:pt>
                <c:pt idx="9486">
                  <c:v>8</c:v>
                </c:pt>
                <c:pt idx="9487">
                  <c:v>8</c:v>
                </c:pt>
                <c:pt idx="9488">
                  <c:v>8</c:v>
                </c:pt>
                <c:pt idx="9489">
                  <c:v>8</c:v>
                </c:pt>
                <c:pt idx="9490">
                  <c:v>8</c:v>
                </c:pt>
                <c:pt idx="9491">
                  <c:v>8</c:v>
                </c:pt>
                <c:pt idx="9492">
                  <c:v>8</c:v>
                </c:pt>
                <c:pt idx="9493">
                  <c:v>8</c:v>
                </c:pt>
                <c:pt idx="9494">
                  <c:v>8</c:v>
                </c:pt>
                <c:pt idx="9495">
                  <c:v>6</c:v>
                </c:pt>
                <c:pt idx="9496">
                  <c:v>6</c:v>
                </c:pt>
                <c:pt idx="9497">
                  <c:v>8</c:v>
                </c:pt>
                <c:pt idx="9498">
                  <c:v>6</c:v>
                </c:pt>
                <c:pt idx="9499">
                  <c:v>6</c:v>
                </c:pt>
                <c:pt idx="9500">
                  <c:v>6</c:v>
                </c:pt>
                <c:pt idx="9501">
                  <c:v>6</c:v>
                </c:pt>
                <c:pt idx="9502">
                  <c:v>6</c:v>
                </c:pt>
                <c:pt idx="9503">
                  <c:v>8</c:v>
                </c:pt>
                <c:pt idx="9504">
                  <c:v>8</c:v>
                </c:pt>
                <c:pt idx="9505">
                  <c:v>8</c:v>
                </c:pt>
                <c:pt idx="9506">
                  <c:v>6</c:v>
                </c:pt>
                <c:pt idx="9507">
                  <c:v>6</c:v>
                </c:pt>
                <c:pt idx="9508">
                  <c:v>6</c:v>
                </c:pt>
                <c:pt idx="9509">
                  <c:v>6</c:v>
                </c:pt>
                <c:pt idx="9510">
                  <c:v>6</c:v>
                </c:pt>
                <c:pt idx="9511">
                  <c:v>8</c:v>
                </c:pt>
                <c:pt idx="9512">
                  <c:v>6</c:v>
                </c:pt>
                <c:pt idx="9513">
                  <c:v>8</c:v>
                </c:pt>
                <c:pt idx="9514">
                  <c:v>8</c:v>
                </c:pt>
                <c:pt idx="9515">
                  <c:v>6</c:v>
                </c:pt>
                <c:pt idx="9516">
                  <c:v>6</c:v>
                </c:pt>
                <c:pt idx="9517">
                  <c:v>6</c:v>
                </c:pt>
                <c:pt idx="9518">
                  <c:v>6</c:v>
                </c:pt>
                <c:pt idx="9519">
                  <c:v>6</c:v>
                </c:pt>
                <c:pt idx="9520">
                  <c:v>6</c:v>
                </c:pt>
                <c:pt idx="9521">
                  <c:v>6</c:v>
                </c:pt>
                <c:pt idx="9522">
                  <c:v>6</c:v>
                </c:pt>
                <c:pt idx="9523">
                  <c:v>8</c:v>
                </c:pt>
                <c:pt idx="9524">
                  <c:v>6</c:v>
                </c:pt>
                <c:pt idx="9525">
                  <c:v>8</c:v>
                </c:pt>
                <c:pt idx="9526">
                  <c:v>6</c:v>
                </c:pt>
                <c:pt idx="9527">
                  <c:v>6</c:v>
                </c:pt>
                <c:pt idx="9528">
                  <c:v>8</c:v>
                </c:pt>
                <c:pt idx="9529">
                  <c:v>8</c:v>
                </c:pt>
                <c:pt idx="9530">
                  <c:v>8</c:v>
                </c:pt>
                <c:pt idx="9531">
                  <c:v>8</c:v>
                </c:pt>
                <c:pt idx="9532">
                  <c:v>8</c:v>
                </c:pt>
                <c:pt idx="9533">
                  <c:v>6</c:v>
                </c:pt>
                <c:pt idx="9534">
                  <c:v>6</c:v>
                </c:pt>
                <c:pt idx="9535">
                  <c:v>6</c:v>
                </c:pt>
                <c:pt idx="9536">
                  <c:v>6</c:v>
                </c:pt>
                <c:pt idx="9537">
                  <c:v>6</c:v>
                </c:pt>
                <c:pt idx="9538">
                  <c:v>6</c:v>
                </c:pt>
                <c:pt idx="9539">
                  <c:v>6</c:v>
                </c:pt>
                <c:pt idx="9540">
                  <c:v>6</c:v>
                </c:pt>
                <c:pt idx="9541">
                  <c:v>8</c:v>
                </c:pt>
                <c:pt idx="9542">
                  <c:v>6</c:v>
                </c:pt>
                <c:pt idx="9543">
                  <c:v>6</c:v>
                </c:pt>
                <c:pt idx="9544">
                  <c:v>6</c:v>
                </c:pt>
                <c:pt idx="9545">
                  <c:v>6</c:v>
                </c:pt>
                <c:pt idx="9546">
                  <c:v>6</c:v>
                </c:pt>
                <c:pt idx="9547">
                  <c:v>6</c:v>
                </c:pt>
                <c:pt idx="9548">
                  <c:v>6</c:v>
                </c:pt>
                <c:pt idx="9549">
                  <c:v>6</c:v>
                </c:pt>
                <c:pt idx="9550">
                  <c:v>6</c:v>
                </c:pt>
                <c:pt idx="9551">
                  <c:v>8</c:v>
                </c:pt>
                <c:pt idx="9552">
                  <c:v>6</c:v>
                </c:pt>
                <c:pt idx="9553">
                  <c:v>6</c:v>
                </c:pt>
                <c:pt idx="9554">
                  <c:v>6</c:v>
                </c:pt>
                <c:pt idx="9555">
                  <c:v>6</c:v>
                </c:pt>
                <c:pt idx="9556">
                  <c:v>6</c:v>
                </c:pt>
                <c:pt idx="9557">
                  <c:v>6</c:v>
                </c:pt>
                <c:pt idx="9558">
                  <c:v>8</c:v>
                </c:pt>
                <c:pt idx="9559">
                  <c:v>6</c:v>
                </c:pt>
                <c:pt idx="9560">
                  <c:v>8</c:v>
                </c:pt>
                <c:pt idx="9561">
                  <c:v>8</c:v>
                </c:pt>
                <c:pt idx="9562">
                  <c:v>8</c:v>
                </c:pt>
                <c:pt idx="9563">
                  <c:v>6</c:v>
                </c:pt>
                <c:pt idx="9564">
                  <c:v>8</c:v>
                </c:pt>
                <c:pt idx="9565">
                  <c:v>6</c:v>
                </c:pt>
                <c:pt idx="9566">
                  <c:v>8</c:v>
                </c:pt>
                <c:pt idx="9567">
                  <c:v>6</c:v>
                </c:pt>
                <c:pt idx="9568">
                  <c:v>6</c:v>
                </c:pt>
                <c:pt idx="9569">
                  <c:v>6</c:v>
                </c:pt>
                <c:pt idx="9570">
                  <c:v>8</c:v>
                </c:pt>
                <c:pt idx="9571">
                  <c:v>6</c:v>
                </c:pt>
                <c:pt idx="9572">
                  <c:v>8</c:v>
                </c:pt>
                <c:pt idx="9573">
                  <c:v>6</c:v>
                </c:pt>
                <c:pt idx="9574">
                  <c:v>6</c:v>
                </c:pt>
                <c:pt idx="9575">
                  <c:v>8</c:v>
                </c:pt>
                <c:pt idx="9576">
                  <c:v>6</c:v>
                </c:pt>
                <c:pt idx="9577">
                  <c:v>8</c:v>
                </c:pt>
                <c:pt idx="9578">
                  <c:v>8</c:v>
                </c:pt>
                <c:pt idx="9579">
                  <c:v>6</c:v>
                </c:pt>
                <c:pt idx="9580">
                  <c:v>6</c:v>
                </c:pt>
                <c:pt idx="9581">
                  <c:v>8</c:v>
                </c:pt>
                <c:pt idx="9582">
                  <c:v>8</c:v>
                </c:pt>
                <c:pt idx="9583">
                  <c:v>6</c:v>
                </c:pt>
                <c:pt idx="9584">
                  <c:v>6</c:v>
                </c:pt>
                <c:pt idx="9585">
                  <c:v>8</c:v>
                </c:pt>
                <c:pt idx="9586">
                  <c:v>6</c:v>
                </c:pt>
                <c:pt idx="9587">
                  <c:v>6</c:v>
                </c:pt>
                <c:pt idx="9588">
                  <c:v>8</c:v>
                </c:pt>
                <c:pt idx="9589">
                  <c:v>8</c:v>
                </c:pt>
                <c:pt idx="9590">
                  <c:v>8</c:v>
                </c:pt>
                <c:pt idx="9591">
                  <c:v>6</c:v>
                </c:pt>
                <c:pt idx="9592">
                  <c:v>8</c:v>
                </c:pt>
                <c:pt idx="9593">
                  <c:v>6</c:v>
                </c:pt>
                <c:pt idx="9594">
                  <c:v>8</c:v>
                </c:pt>
                <c:pt idx="9595">
                  <c:v>6</c:v>
                </c:pt>
                <c:pt idx="9596">
                  <c:v>6</c:v>
                </c:pt>
                <c:pt idx="9597">
                  <c:v>6</c:v>
                </c:pt>
                <c:pt idx="9598">
                  <c:v>6</c:v>
                </c:pt>
                <c:pt idx="9599">
                  <c:v>6</c:v>
                </c:pt>
                <c:pt idx="9600">
                  <c:v>6</c:v>
                </c:pt>
                <c:pt idx="9601">
                  <c:v>6</c:v>
                </c:pt>
                <c:pt idx="9602">
                  <c:v>8</c:v>
                </c:pt>
                <c:pt idx="9603">
                  <c:v>6</c:v>
                </c:pt>
                <c:pt idx="9604">
                  <c:v>6</c:v>
                </c:pt>
                <c:pt idx="9605">
                  <c:v>8</c:v>
                </c:pt>
                <c:pt idx="9606">
                  <c:v>6</c:v>
                </c:pt>
                <c:pt idx="9607">
                  <c:v>6</c:v>
                </c:pt>
                <c:pt idx="9608">
                  <c:v>8</c:v>
                </c:pt>
                <c:pt idx="9609">
                  <c:v>8</c:v>
                </c:pt>
                <c:pt idx="9610">
                  <c:v>6</c:v>
                </c:pt>
                <c:pt idx="9611">
                  <c:v>6</c:v>
                </c:pt>
                <c:pt idx="9612">
                  <c:v>8</c:v>
                </c:pt>
                <c:pt idx="9613">
                  <c:v>8</c:v>
                </c:pt>
                <c:pt idx="9614">
                  <c:v>6</c:v>
                </c:pt>
                <c:pt idx="9615">
                  <c:v>6</c:v>
                </c:pt>
                <c:pt idx="9616">
                  <c:v>6</c:v>
                </c:pt>
                <c:pt idx="9617">
                  <c:v>6</c:v>
                </c:pt>
                <c:pt idx="9618">
                  <c:v>8</c:v>
                </c:pt>
                <c:pt idx="9619">
                  <c:v>8</c:v>
                </c:pt>
                <c:pt idx="9620">
                  <c:v>6</c:v>
                </c:pt>
                <c:pt idx="9621">
                  <c:v>8</c:v>
                </c:pt>
                <c:pt idx="9622">
                  <c:v>6</c:v>
                </c:pt>
                <c:pt idx="9623">
                  <c:v>6</c:v>
                </c:pt>
                <c:pt idx="9624">
                  <c:v>6</c:v>
                </c:pt>
                <c:pt idx="9625">
                  <c:v>8</c:v>
                </c:pt>
                <c:pt idx="9626">
                  <c:v>8</c:v>
                </c:pt>
                <c:pt idx="9627">
                  <c:v>8</c:v>
                </c:pt>
                <c:pt idx="9628">
                  <c:v>8</c:v>
                </c:pt>
                <c:pt idx="9629">
                  <c:v>8</c:v>
                </c:pt>
                <c:pt idx="9630">
                  <c:v>6</c:v>
                </c:pt>
                <c:pt idx="9631">
                  <c:v>8</c:v>
                </c:pt>
                <c:pt idx="9632">
                  <c:v>6</c:v>
                </c:pt>
                <c:pt idx="9633">
                  <c:v>8</c:v>
                </c:pt>
                <c:pt idx="9634">
                  <c:v>6</c:v>
                </c:pt>
                <c:pt idx="9635">
                  <c:v>6</c:v>
                </c:pt>
                <c:pt idx="9636">
                  <c:v>6</c:v>
                </c:pt>
                <c:pt idx="9637">
                  <c:v>8</c:v>
                </c:pt>
                <c:pt idx="9638">
                  <c:v>6</c:v>
                </c:pt>
                <c:pt idx="9639">
                  <c:v>6</c:v>
                </c:pt>
                <c:pt idx="9640">
                  <c:v>8</c:v>
                </c:pt>
                <c:pt idx="9641">
                  <c:v>8</c:v>
                </c:pt>
                <c:pt idx="9642">
                  <c:v>6</c:v>
                </c:pt>
                <c:pt idx="9643">
                  <c:v>6</c:v>
                </c:pt>
                <c:pt idx="9644">
                  <c:v>6</c:v>
                </c:pt>
                <c:pt idx="9645">
                  <c:v>8</c:v>
                </c:pt>
                <c:pt idx="9646">
                  <c:v>6</c:v>
                </c:pt>
                <c:pt idx="9647">
                  <c:v>6</c:v>
                </c:pt>
                <c:pt idx="9648">
                  <c:v>6</c:v>
                </c:pt>
                <c:pt idx="9649">
                  <c:v>6</c:v>
                </c:pt>
                <c:pt idx="9650">
                  <c:v>8</c:v>
                </c:pt>
                <c:pt idx="9651">
                  <c:v>4</c:v>
                </c:pt>
                <c:pt idx="9652">
                  <c:v>4</c:v>
                </c:pt>
                <c:pt idx="9653">
                  <c:v>4</c:v>
                </c:pt>
                <c:pt idx="9654">
                  <c:v>6</c:v>
                </c:pt>
                <c:pt idx="9655">
                  <c:v>6</c:v>
                </c:pt>
                <c:pt idx="9656">
                  <c:v>4</c:v>
                </c:pt>
                <c:pt idx="9657">
                  <c:v>4</c:v>
                </c:pt>
                <c:pt idx="9658">
                  <c:v>4</c:v>
                </c:pt>
                <c:pt idx="9659">
                  <c:v>6</c:v>
                </c:pt>
                <c:pt idx="9660">
                  <c:v>8</c:v>
                </c:pt>
                <c:pt idx="9661">
                  <c:v>12</c:v>
                </c:pt>
                <c:pt idx="9662">
                  <c:v>8</c:v>
                </c:pt>
                <c:pt idx="9663">
                  <c:v>8</c:v>
                </c:pt>
                <c:pt idx="9664">
                  <c:v>6</c:v>
                </c:pt>
                <c:pt idx="9665">
                  <c:v>12</c:v>
                </c:pt>
                <c:pt idx="9666">
                  <c:v>8</c:v>
                </c:pt>
                <c:pt idx="9667">
                  <c:v>8</c:v>
                </c:pt>
                <c:pt idx="9668">
                  <c:v>8</c:v>
                </c:pt>
                <c:pt idx="9669">
                  <c:v>12</c:v>
                </c:pt>
                <c:pt idx="9670">
                  <c:v>6</c:v>
                </c:pt>
                <c:pt idx="9671">
                  <c:v>6</c:v>
                </c:pt>
                <c:pt idx="9672">
                  <c:v>4</c:v>
                </c:pt>
                <c:pt idx="9673">
                  <c:v>6</c:v>
                </c:pt>
                <c:pt idx="9674">
                  <c:v>8</c:v>
                </c:pt>
                <c:pt idx="9675">
                  <c:v>4</c:v>
                </c:pt>
                <c:pt idx="9676">
                  <c:v>4</c:v>
                </c:pt>
                <c:pt idx="9677">
                  <c:v>6</c:v>
                </c:pt>
                <c:pt idx="9678">
                  <c:v>8</c:v>
                </c:pt>
                <c:pt idx="9679">
                  <c:v>6</c:v>
                </c:pt>
                <c:pt idx="9680">
                  <c:v>4</c:v>
                </c:pt>
                <c:pt idx="9681">
                  <c:v>8</c:v>
                </c:pt>
                <c:pt idx="9682">
                  <c:v>8</c:v>
                </c:pt>
                <c:pt idx="9683">
                  <c:v>8</c:v>
                </c:pt>
                <c:pt idx="9684">
                  <c:v>8</c:v>
                </c:pt>
                <c:pt idx="9685">
                  <c:v>8</c:v>
                </c:pt>
                <c:pt idx="9686">
                  <c:v>8</c:v>
                </c:pt>
                <c:pt idx="9687">
                  <c:v>8</c:v>
                </c:pt>
                <c:pt idx="9688">
                  <c:v>8</c:v>
                </c:pt>
                <c:pt idx="9689">
                  <c:v>8</c:v>
                </c:pt>
                <c:pt idx="9690">
                  <c:v>8</c:v>
                </c:pt>
                <c:pt idx="9691">
                  <c:v>8</c:v>
                </c:pt>
                <c:pt idx="9692">
                  <c:v>8</c:v>
                </c:pt>
                <c:pt idx="9693">
                  <c:v>8</c:v>
                </c:pt>
                <c:pt idx="9694">
                  <c:v>8</c:v>
                </c:pt>
                <c:pt idx="9695">
                  <c:v>6</c:v>
                </c:pt>
                <c:pt idx="9696">
                  <c:v>6</c:v>
                </c:pt>
                <c:pt idx="9697">
                  <c:v>6</c:v>
                </c:pt>
                <c:pt idx="9698">
                  <c:v>6</c:v>
                </c:pt>
                <c:pt idx="9699">
                  <c:v>4</c:v>
                </c:pt>
                <c:pt idx="9700">
                  <c:v>4</c:v>
                </c:pt>
                <c:pt idx="9701">
                  <c:v>4</c:v>
                </c:pt>
                <c:pt idx="9702">
                  <c:v>4</c:v>
                </c:pt>
                <c:pt idx="9703">
                  <c:v>4</c:v>
                </c:pt>
                <c:pt idx="9704">
                  <c:v>4</c:v>
                </c:pt>
                <c:pt idx="9705">
                  <c:v>4</c:v>
                </c:pt>
                <c:pt idx="9706">
                  <c:v>4</c:v>
                </c:pt>
                <c:pt idx="9707">
                  <c:v>4</c:v>
                </c:pt>
                <c:pt idx="9708">
                  <c:v>4</c:v>
                </c:pt>
                <c:pt idx="9709">
                  <c:v>4</c:v>
                </c:pt>
                <c:pt idx="9710">
                  <c:v>4</c:v>
                </c:pt>
                <c:pt idx="9711">
                  <c:v>4</c:v>
                </c:pt>
                <c:pt idx="9712">
                  <c:v>4</c:v>
                </c:pt>
                <c:pt idx="9713">
                  <c:v>4</c:v>
                </c:pt>
                <c:pt idx="9714">
                  <c:v>4</c:v>
                </c:pt>
                <c:pt idx="9715">
                  <c:v>4</c:v>
                </c:pt>
                <c:pt idx="9716">
                  <c:v>4</c:v>
                </c:pt>
                <c:pt idx="9717">
                  <c:v>4</c:v>
                </c:pt>
                <c:pt idx="9718">
                  <c:v>4</c:v>
                </c:pt>
                <c:pt idx="9719">
                  <c:v>4</c:v>
                </c:pt>
                <c:pt idx="9720">
                  <c:v>4</c:v>
                </c:pt>
                <c:pt idx="9721">
                  <c:v>4</c:v>
                </c:pt>
                <c:pt idx="9722">
                  <c:v>4</c:v>
                </c:pt>
                <c:pt idx="9723">
                  <c:v>4</c:v>
                </c:pt>
                <c:pt idx="9724">
                  <c:v>4</c:v>
                </c:pt>
                <c:pt idx="9725">
                  <c:v>4</c:v>
                </c:pt>
                <c:pt idx="9726">
                  <c:v>4</c:v>
                </c:pt>
                <c:pt idx="9727">
                  <c:v>4</c:v>
                </c:pt>
                <c:pt idx="9728">
                  <c:v>4</c:v>
                </c:pt>
                <c:pt idx="9729">
                  <c:v>4</c:v>
                </c:pt>
                <c:pt idx="9730">
                  <c:v>4</c:v>
                </c:pt>
                <c:pt idx="9731">
                  <c:v>4</c:v>
                </c:pt>
                <c:pt idx="9732">
                  <c:v>4</c:v>
                </c:pt>
                <c:pt idx="9733">
                  <c:v>4</c:v>
                </c:pt>
                <c:pt idx="9734">
                  <c:v>4</c:v>
                </c:pt>
                <c:pt idx="9735">
                  <c:v>4</c:v>
                </c:pt>
                <c:pt idx="9736">
                  <c:v>4</c:v>
                </c:pt>
                <c:pt idx="9737">
                  <c:v>4</c:v>
                </c:pt>
                <c:pt idx="9738">
                  <c:v>4</c:v>
                </c:pt>
                <c:pt idx="9739">
                  <c:v>4</c:v>
                </c:pt>
                <c:pt idx="9740">
                  <c:v>4</c:v>
                </c:pt>
                <c:pt idx="9741">
                  <c:v>4</c:v>
                </c:pt>
                <c:pt idx="9742">
                  <c:v>4</c:v>
                </c:pt>
                <c:pt idx="9743">
                  <c:v>4</c:v>
                </c:pt>
                <c:pt idx="9744">
                  <c:v>4</c:v>
                </c:pt>
                <c:pt idx="9745">
                  <c:v>4</c:v>
                </c:pt>
                <c:pt idx="9746">
                  <c:v>4</c:v>
                </c:pt>
                <c:pt idx="9747">
                  <c:v>4</c:v>
                </c:pt>
                <c:pt idx="9748">
                  <c:v>4</c:v>
                </c:pt>
                <c:pt idx="9749">
                  <c:v>4</c:v>
                </c:pt>
                <c:pt idx="9750">
                  <c:v>4</c:v>
                </c:pt>
                <c:pt idx="9751">
                  <c:v>4</c:v>
                </c:pt>
                <c:pt idx="9752">
                  <c:v>4</c:v>
                </c:pt>
                <c:pt idx="9753">
                  <c:v>4</c:v>
                </c:pt>
                <c:pt idx="9754">
                  <c:v>4</c:v>
                </c:pt>
                <c:pt idx="9755">
                  <c:v>4</c:v>
                </c:pt>
                <c:pt idx="9756">
                  <c:v>4</c:v>
                </c:pt>
                <c:pt idx="9757">
                  <c:v>4</c:v>
                </c:pt>
                <c:pt idx="9758">
                  <c:v>4</c:v>
                </c:pt>
                <c:pt idx="9759">
                  <c:v>4</c:v>
                </c:pt>
                <c:pt idx="9760">
                  <c:v>4</c:v>
                </c:pt>
                <c:pt idx="9761">
                  <c:v>4</c:v>
                </c:pt>
                <c:pt idx="9762">
                  <c:v>4</c:v>
                </c:pt>
                <c:pt idx="9763">
                  <c:v>4</c:v>
                </c:pt>
                <c:pt idx="9764">
                  <c:v>4</c:v>
                </c:pt>
                <c:pt idx="9765">
                  <c:v>4</c:v>
                </c:pt>
                <c:pt idx="9766">
                  <c:v>4</c:v>
                </c:pt>
                <c:pt idx="9767">
                  <c:v>4</c:v>
                </c:pt>
                <c:pt idx="9768">
                  <c:v>4</c:v>
                </c:pt>
                <c:pt idx="9769">
                  <c:v>4</c:v>
                </c:pt>
                <c:pt idx="9770">
                  <c:v>4</c:v>
                </c:pt>
                <c:pt idx="9771">
                  <c:v>4</c:v>
                </c:pt>
                <c:pt idx="9772">
                  <c:v>4</c:v>
                </c:pt>
                <c:pt idx="9773">
                  <c:v>4</c:v>
                </c:pt>
                <c:pt idx="9774">
                  <c:v>4</c:v>
                </c:pt>
                <c:pt idx="9775">
                  <c:v>4</c:v>
                </c:pt>
                <c:pt idx="9776">
                  <c:v>4</c:v>
                </c:pt>
                <c:pt idx="9777">
                  <c:v>4</c:v>
                </c:pt>
                <c:pt idx="9778">
                  <c:v>4</c:v>
                </c:pt>
                <c:pt idx="9779">
                  <c:v>4</c:v>
                </c:pt>
                <c:pt idx="9780">
                  <c:v>4</c:v>
                </c:pt>
                <c:pt idx="9781">
                  <c:v>4</c:v>
                </c:pt>
                <c:pt idx="9782">
                  <c:v>4</c:v>
                </c:pt>
                <c:pt idx="9783">
                  <c:v>4</c:v>
                </c:pt>
                <c:pt idx="9784">
                  <c:v>4</c:v>
                </c:pt>
                <c:pt idx="9785">
                  <c:v>4</c:v>
                </c:pt>
                <c:pt idx="9786">
                  <c:v>4</c:v>
                </c:pt>
                <c:pt idx="9787">
                  <c:v>4</c:v>
                </c:pt>
                <c:pt idx="9788">
                  <c:v>4</c:v>
                </c:pt>
                <c:pt idx="9789">
                  <c:v>4</c:v>
                </c:pt>
                <c:pt idx="9790">
                  <c:v>4</c:v>
                </c:pt>
                <c:pt idx="9791">
                  <c:v>4</c:v>
                </c:pt>
                <c:pt idx="9792">
                  <c:v>4</c:v>
                </c:pt>
                <c:pt idx="9793">
                  <c:v>4</c:v>
                </c:pt>
                <c:pt idx="9794">
                  <c:v>6</c:v>
                </c:pt>
                <c:pt idx="9795">
                  <c:v>4</c:v>
                </c:pt>
                <c:pt idx="9796">
                  <c:v>6</c:v>
                </c:pt>
                <c:pt idx="9797">
                  <c:v>4</c:v>
                </c:pt>
                <c:pt idx="9798">
                  <c:v>4</c:v>
                </c:pt>
                <c:pt idx="9799">
                  <c:v>6</c:v>
                </c:pt>
                <c:pt idx="9800">
                  <c:v>4</c:v>
                </c:pt>
                <c:pt idx="9801">
                  <c:v>4</c:v>
                </c:pt>
                <c:pt idx="9802">
                  <c:v>6</c:v>
                </c:pt>
                <c:pt idx="9803">
                  <c:v>4</c:v>
                </c:pt>
                <c:pt idx="9804">
                  <c:v>4</c:v>
                </c:pt>
                <c:pt idx="9805">
                  <c:v>6</c:v>
                </c:pt>
                <c:pt idx="9806">
                  <c:v>6</c:v>
                </c:pt>
                <c:pt idx="9807">
                  <c:v>4</c:v>
                </c:pt>
                <c:pt idx="9808">
                  <c:v>4</c:v>
                </c:pt>
                <c:pt idx="9809">
                  <c:v>6</c:v>
                </c:pt>
                <c:pt idx="9810">
                  <c:v>4</c:v>
                </c:pt>
                <c:pt idx="9811">
                  <c:v>4</c:v>
                </c:pt>
                <c:pt idx="9812">
                  <c:v>6</c:v>
                </c:pt>
                <c:pt idx="9813">
                  <c:v>4</c:v>
                </c:pt>
                <c:pt idx="9814">
                  <c:v>6</c:v>
                </c:pt>
                <c:pt idx="9815">
                  <c:v>6</c:v>
                </c:pt>
                <c:pt idx="9816">
                  <c:v>6</c:v>
                </c:pt>
                <c:pt idx="9817">
                  <c:v>6</c:v>
                </c:pt>
                <c:pt idx="9818">
                  <c:v>6</c:v>
                </c:pt>
                <c:pt idx="9819">
                  <c:v>4</c:v>
                </c:pt>
                <c:pt idx="9820">
                  <c:v>6</c:v>
                </c:pt>
                <c:pt idx="9821">
                  <c:v>6</c:v>
                </c:pt>
                <c:pt idx="9822">
                  <c:v>6</c:v>
                </c:pt>
                <c:pt idx="9823">
                  <c:v>4</c:v>
                </c:pt>
                <c:pt idx="9824">
                  <c:v>6</c:v>
                </c:pt>
                <c:pt idx="9825">
                  <c:v>6</c:v>
                </c:pt>
                <c:pt idx="9826">
                  <c:v>6</c:v>
                </c:pt>
                <c:pt idx="9827">
                  <c:v>4</c:v>
                </c:pt>
                <c:pt idx="9828">
                  <c:v>4</c:v>
                </c:pt>
                <c:pt idx="9829">
                  <c:v>6</c:v>
                </c:pt>
                <c:pt idx="9830">
                  <c:v>6</c:v>
                </c:pt>
                <c:pt idx="9831">
                  <c:v>4</c:v>
                </c:pt>
                <c:pt idx="9832">
                  <c:v>6</c:v>
                </c:pt>
                <c:pt idx="9833">
                  <c:v>4</c:v>
                </c:pt>
                <c:pt idx="9834">
                  <c:v>6</c:v>
                </c:pt>
                <c:pt idx="9835">
                  <c:v>4</c:v>
                </c:pt>
                <c:pt idx="9836">
                  <c:v>4</c:v>
                </c:pt>
                <c:pt idx="9837">
                  <c:v>4</c:v>
                </c:pt>
                <c:pt idx="9838">
                  <c:v>6</c:v>
                </c:pt>
                <c:pt idx="9839">
                  <c:v>6</c:v>
                </c:pt>
                <c:pt idx="9840">
                  <c:v>6</c:v>
                </c:pt>
                <c:pt idx="9841">
                  <c:v>4</c:v>
                </c:pt>
                <c:pt idx="9842">
                  <c:v>6</c:v>
                </c:pt>
                <c:pt idx="9843">
                  <c:v>6</c:v>
                </c:pt>
                <c:pt idx="9844">
                  <c:v>6</c:v>
                </c:pt>
                <c:pt idx="9845">
                  <c:v>6</c:v>
                </c:pt>
                <c:pt idx="9846">
                  <c:v>4</c:v>
                </c:pt>
                <c:pt idx="9847">
                  <c:v>6</c:v>
                </c:pt>
                <c:pt idx="9848">
                  <c:v>4</c:v>
                </c:pt>
                <c:pt idx="9849">
                  <c:v>4</c:v>
                </c:pt>
                <c:pt idx="9850">
                  <c:v>0</c:v>
                </c:pt>
                <c:pt idx="9851">
                  <c:v>0</c:v>
                </c:pt>
                <c:pt idx="9852">
                  <c:v>0</c:v>
                </c:pt>
                <c:pt idx="9853">
                  <c:v>0</c:v>
                </c:pt>
                <c:pt idx="9854">
                  <c:v>0</c:v>
                </c:pt>
                <c:pt idx="9855">
                  <c:v>4</c:v>
                </c:pt>
                <c:pt idx="9856">
                  <c:v>4</c:v>
                </c:pt>
                <c:pt idx="9857">
                  <c:v>4</c:v>
                </c:pt>
                <c:pt idx="9858">
                  <c:v>4</c:v>
                </c:pt>
                <c:pt idx="9859">
                  <c:v>4</c:v>
                </c:pt>
                <c:pt idx="9860">
                  <c:v>4</c:v>
                </c:pt>
                <c:pt idx="9861">
                  <c:v>4</c:v>
                </c:pt>
                <c:pt idx="9862">
                  <c:v>4</c:v>
                </c:pt>
                <c:pt idx="9863">
                  <c:v>4</c:v>
                </c:pt>
                <c:pt idx="9864">
                  <c:v>4</c:v>
                </c:pt>
                <c:pt idx="9865">
                  <c:v>4</c:v>
                </c:pt>
                <c:pt idx="9866">
                  <c:v>4</c:v>
                </c:pt>
                <c:pt idx="9867">
                  <c:v>0</c:v>
                </c:pt>
                <c:pt idx="9868">
                  <c:v>0</c:v>
                </c:pt>
                <c:pt idx="9869">
                  <c:v>0</c:v>
                </c:pt>
                <c:pt idx="9870">
                  <c:v>0</c:v>
                </c:pt>
                <c:pt idx="9871">
                  <c:v>0</c:v>
                </c:pt>
                <c:pt idx="9872">
                  <c:v>0</c:v>
                </c:pt>
                <c:pt idx="9873">
                  <c:v>4</c:v>
                </c:pt>
                <c:pt idx="9874">
                  <c:v>4</c:v>
                </c:pt>
                <c:pt idx="9875">
                  <c:v>4</c:v>
                </c:pt>
                <c:pt idx="9876">
                  <c:v>4</c:v>
                </c:pt>
                <c:pt idx="9877">
                  <c:v>4</c:v>
                </c:pt>
                <c:pt idx="9878">
                  <c:v>4</c:v>
                </c:pt>
                <c:pt idx="9879">
                  <c:v>4</c:v>
                </c:pt>
                <c:pt idx="9880">
                  <c:v>4</c:v>
                </c:pt>
                <c:pt idx="9881">
                  <c:v>4</c:v>
                </c:pt>
                <c:pt idx="9882">
                  <c:v>4</c:v>
                </c:pt>
                <c:pt idx="9883">
                  <c:v>4</c:v>
                </c:pt>
                <c:pt idx="9884">
                  <c:v>4</c:v>
                </c:pt>
                <c:pt idx="9885">
                  <c:v>4</c:v>
                </c:pt>
                <c:pt idx="9886">
                  <c:v>4</c:v>
                </c:pt>
                <c:pt idx="9887">
                  <c:v>4</c:v>
                </c:pt>
                <c:pt idx="9888">
                  <c:v>4</c:v>
                </c:pt>
                <c:pt idx="9889">
                  <c:v>4</c:v>
                </c:pt>
                <c:pt idx="9890">
                  <c:v>4</c:v>
                </c:pt>
                <c:pt idx="9891">
                  <c:v>4</c:v>
                </c:pt>
                <c:pt idx="9892">
                  <c:v>4</c:v>
                </c:pt>
                <c:pt idx="9893">
                  <c:v>4</c:v>
                </c:pt>
                <c:pt idx="9894">
                  <c:v>4</c:v>
                </c:pt>
                <c:pt idx="9895">
                  <c:v>4</c:v>
                </c:pt>
                <c:pt idx="9896">
                  <c:v>4</c:v>
                </c:pt>
                <c:pt idx="9897">
                  <c:v>4</c:v>
                </c:pt>
                <c:pt idx="9898">
                  <c:v>4</c:v>
                </c:pt>
                <c:pt idx="9899">
                  <c:v>4</c:v>
                </c:pt>
                <c:pt idx="9900">
                  <c:v>4</c:v>
                </c:pt>
                <c:pt idx="9901">
                  <c:v>4</c:v>
                </c:pt>
                <c:pt idx="9902">
                  <c:v>4</c:v>
                </c:pt>
                <c:pt idx="9903">
                  <c:v>4</c:v>
                </c:pt>
                <c:pt idx="9904">
                  <c:v>4</c:v>
                </c:pt>
                <c:pt idx="9905">
                  <c:v>4</c:v>
                </c:pt>
                <c:pt idx="9906">
                  <c:v>4</c:v>
                </c:pt>
                <c:pt idx="9907">
                  <c:v>4</c:v>
                </c:pt>
                <c:pt idx="9908">
                  <c:v>4</c:v>
                </c:pt>
                <c:pt idx="9909">
                  <c:v>4</c:v>
                </c:pt>
                <c:pt idx="9910">
                  <c:v>4</c:v>
                </c:pt>
                <c:pt idx="9911">
                  <c:v>4</c:v>
                </c:pt>
                <c:pt idx="9912">
                  <c:v>4</c:v>
                </c:pt>
                <c:pt idx="9913">
                  <c:v>4</c:v>
                </c:pt>
                <c:pt idx="9914">
                  <c:v>4</c:v>
                </c:pt>
                <c:pt idx="9915">
                  <c:v>4</c:v>
                </c:pt>
                <c:pt idx="9916">
                  <c:v>4</c:v>
                </c:pt>
                <c:pt idx="9917">
                  <c:v>4</c:v>
                </c:pt>
                <c:pt idx="9918">
                  <c:v>4</c:v>
                </c:pt>
                <c:pt idx="9919">
                  <c:v>4</c:v>
                </c:pt>
                <c:pt idx="9920">
                  <c:v>4</c:v>
                </c:pt>
                <c:pt idx="9921">
                  <c:v>4</c:v>
                </c:pt>
                <c:pt idx="9922">
                  <c:v>4</c:v>
                </c:pt>
                <c:pt idx="9923">
                  <c:v>4</c:v>
                </c:pt>
                <c:pt idx="9924">
                  <c:v>4</c:v>
                </c:pt>
                <c:pt idx="9925">
                  <c:v>4</c:v>
                </c:pt>
                <c:pt idx="9926">
                  <c:v>4</c:v>
                </c:pt>
                <c:pt idx="9927">
                  <c:v>4</c:v>
                </c:pt>
                <c:pt idx="9928">
                  <c:v>4</c:v>
                </c:pt>
                <c:pt idx="9929">
                  <c:v>4</c:v>
                </c:pt>
                <c:pt idx="9930">
                  <c:v>4</c:v>
                </c:pt>
                <c:pt idx="9931">
                  <c:v>4</c:v>
                </c:pt>
                <c:pt idx="9932">
                  <c:v>4</c:v>
                </c:pt>
                <c:pt idx="9933">
                  <c:v>4</c:v>
                </c:pt>
                <c:pt idx="9934">
                  <c:v>4</c:v>
                </c:pt>
                <c:pt idx="9935">
                  <c:v>4</c:v>
                </c:pt>
                <c:pt idx="9936">
                  <c:v>8</c:v>
                </c:pt>
                <c:pt idx="9937">
                  <c:v>8</c:v>
                </c:pt>
                <c:pt idx="9938">
                  <c:v>8</c:v>
                </c:pt>
                <c:pt idx="9939">
                  <c:v>8</c:v>
                </c:pt>
                <c:pt idx="9940">
                  <c:v>6</c:v>
                </c:pt>
                <c:pt idx="9941">
                  <c:v>6</c:v>
                </c:pt>
                <c:pt idx="9942">
                  <c:v>6</c:v>
                </c:pt>
                <c:pt idx="9943">
                  <c:v>6</c:v>
                </c:pt>
                <c:pt idx="9944">
                  <c:v>8</c:v>
                </c:pt>
                <c:pt idx="9945">
                  <c:v>8</c:v>
                </c:pt>
                <c:pt idx="9946">
                  <c:v>8</c:v>
                </c:pt>
                <c:pt idx="9947">
                  <c:v>8</c:v>
                </c:pt>
                <c:pt idx="9948">
                  <c:v>8</c:v>
                </c:pt>
                <c:pt idx="9949">
                  <c:v>8</c:v>
                </c:pt>
                <c:pt idx="9950">
                  <c:v>6</c:v>
                </c:pt>
                <c:pt idx="9951">
                  <c:v>6</c:v>
                </c:pt>
                <c:pt idx="9952">
                  <c:v>6</c:v>
                </c:pt>
                <c:pt idx="9953">
                  <c:v>6</c:v>
                </c:pt>
                <c:pt idx="9954">
                  <c:v>6</c:v>
                </c:pt>
                <c:pt idx="9955">
                  <c:v>6</c:v>
                </c:pt>
                <c:pt idx="9956">
                  <c:v>10</c:v>
                </c:pt>
                <c:pt idx="9957">
                  <c:v>10</c:v>
                </c:pt>
                <c:pt idx="9958">
                  <c:v>10</c:v>
                </c:pt>
                <c:pt idx="9959">
                  <c:v>10</c:v>
                </c:pt>
                <c:pt idx="9960">
                  <c:v>6</c:v>
                </c:pt>
                <c:pt idx="9961">
                  <c:v>6</c:v>
                </c:pt>
                <c:pt idx="9962">
                  <c:v>6</c:v>
                </c:pt>
                <c:pt idx="9963">
                  <c:v>6</c:v>
                </c:pt>
                <c:pt idx="9964">
                  <c:v>6</c:v>
                </c:pt>
                <c:pt idx="9965">
                  <c:v>6</c:v>
                </c:pt>
                <c:pt idx="9966">
                  <c:v>6</c:v>
                </c:pt>
                <c:pt idx="9967">
                  <c:v>6</c:v>
                </c:pt>
                <c:pt idx="9968">
                  <c:v>6</c:v>
                </c:pt>
                <c:pt idx="9969">
                  <c:v>6</c:v>
                </c:pt>
                <c:pt idx="9970">
                  <c:v>6</c:v>
                </c:pt>
                <c:pt idx="9971">
                  <c:v>6</c:v>
                </c:pt>
                <c:pt idx="9972">
                  <c:v>6</c:v>
                </c:pt>
                <c:pt idx="9973">
                  <c:v>6</c:v>
                </c:pt>
                <c:pt idx="9974">
                  <c:v>6</c:v>
                </c:pt>
                <c:pt idx="9975">
                  <c:v>6</c:v>
                </c:pt>
                <c:pt idx="9976">
                  <c:v>6</c:v>
                </c:pt>
                <c:pt idx="9977">
                  <c:v>6</c:v>
                </c:pt>
                <c:pt idx="9978">
                  <c:v>6</c:v>
                </c:pt>
                <c:pt idx="9979">
                  <c:v>6</c:v>
                </c:pt>
                <c:pt idx="9980">
                  <c:v>6</c:v>
                </c:pt>
                <c:pt idx="9981">
                  <c:v>8</c:v>
                </c:pt>
                <c:pt idx="9982">
                  <c:v>8</c:v>
                </c:pt>
                <c:pt idx="9983">
                  <c:v>8</c:v>
                </c:pt>
                <c:pt idx="9984">
                  <c:v>8</c:v>
                </c:pt>
                <c:pt idx="9985">
                  <c:v>8</c:v>
                </c:pt>
                <c:pt idx="9986">
                  <c:v>8</c:v>
                </c:pt>
                <c:pt idx="9987">
                  <c:v>4</c:v>
                </c:pt>
                <c:pt idx="9988">
                  <c:v>4</c:v>
                </c:pt>
                <c:pt idx="9989">
                  <c:v>4</c:v>
                </c:pt>
                <c:pt idx="9990">
                  <c:v>4</c:v>
                </c:pt>
                <c:pt idx="9991">
                  <c:v>4</c:v>
                </c:pt>
                <c:pt idx="9992">
                  <c:v>4</c:v>
                </c:pt>
                <c:pt idx="9993">
                  <c:v>4</c:v>
                </c:pt>
                <c:pt idx="9994">
                  <c:v>6</c:v>
                </c:pt>
                <c:pt idx="9995">
                  <c:v>6</c:v>
                </c:pt>
                <c:pt idx="9996">
                  <c:v>6</c:v>
                </c:pt>
                <c:pt idx="9997">
                  <c:v>6</c:v>
                </c:pt>
                <c:pt idx="9998">
                  <c:v>6</c:v>
                </c:pt>
                <c:pt idx="9999">
                  <c:v>6</c:v>
                </c:pt>
                <c:pt idx="10000">
                  <c:v>6</c:v>
                </c:pt>
                <c:pt idx="10001">
                  <c:v>6</c:v>
                </c:pt>
                <c:pt idx="10002">
                  <c:v>6</c:v>
                </c:pt>
                <c:pt idx="10003">
                  <c:v>6</c:v>
                </c:pt>
                <c:pt idx="10004">
                  <c:v>6</c:v>
                </c:pt>
                <c:pt idx="10005">
                  <c:v>6</c:v>
                </c:pt>
                <c:pt idx="10006">
                  <c:v>6</c:v>
                </c:pt>
                <c:pt idx="10007">
                  <c:v>6</c:v>
                </c:pt>
                <c:pt idx="10008">
                  <c:v>6</c:v>
                </c:pt>
                <c:pt idx="10009">
                  <c:v>4</c:v>
                </c:pt>
                <c:pt idx="10010">
                  <c:v>6</c:v>
                </c:pt>
                <c:pt idx="10011">
                  <c:v>6</c:v>
                </c:pt>
                <c:pt idx="10012">
                  <c:v>4</c:v>
                </c:pt>
                <c:pt idx="10013">
                  <c:v>4</c:v>
                </c:pt>
                <c:pt idx="10014">
                  <c:v>6</c:v>
                </c:pt>
                <c:pt idx="10015">
                  <c:v>6</c:v>
                </c:pt>
                <c:pt idx="10016">
                  <c:v>6</c:v>
                </c:pt>
                <c:pt idx="10017">
                  <c:v>4</c:v>
                </c:pt>
                <c:pt idx="10018">
                  <c:v>4</c:v>
                </c:pt>
                <c:pt idx="10019">
                  <c:v>6</c:v>
                </c:pt>
                <c:pt idx="10020">
                  <c:v>4</c:v>
                </c:pt>
                <c:pt idx="10021">
                  <c:v>8</c:v>
                </c:pt>
                <c:pt idx="10022">
                  <c:v>8</c:v>
                </c:pt>
                <c:pt idx="10023">
                  <c:v>8</c:v>
                </c:pt>
                <c:pt idx="10024">
                  <c:v>8</c:v>
                </c:pt>
                <c:pt idx="10025">
                  <c:v>6</c:v>
                </c:pt>
                <c:pt idx="10026">
                  <c:v>6</c:v>
                </c:pt>
                <c:pt idx="10027">
                  <c:v>8</c:v>
                </c:pt>
                <c:pt idx="10028">
                  <c:v>6</c:v>
                </c:pt>
                <c:pt idx="10029">
                  <c:v>6</c:v>
                </c:pt>
                <c:pt idx="10030">
                  <c:v>8</c:v>
                </c:pt>
                <c:pt idx="10031">
                  <c:v>6</c:v>
                </c:pt>
                <c:pt idx="10032">
                  <c:v>6</c:v>
                </c:pt>
                <c:pt idx="10033">
                  <c:v>6</c:v>
                </c:pt>
                <c:pt idx="10034">
                  <c:v>8</c:v>
                </c:pt>
                <c:pt idx="10035">
                  <c:v>8</c:v>
                </c:pt>
                <c:pt idx="10036">
                  <c:v>8</c:v>
                </c:pt>
                <c:pt idx="10037">
                  <c:v>8</c:v>
                </c:pt>
                <c:pt idx="10038">
                  <c:v>8</c:v>
                </c:pt>
                <c:pt idx="10039">
                  <c:v>8</c:v>
                </c:pt>
                <c:pt idx="10040">
                  <c:v>8</c:v>
                </c:pt>
                <c:pt idx="10041">
                  <c:v>8</c:v>
                </c:pt>
                <c:pt idx="10042">
                  <c:v>8</c:v>
                </c:pt>
                <c:pt idx="10043">
                  <c:v>8</c:v>
                </c:pt>
                <c:pt idx="10044">
                  <c:v>8</c:v>
                </c:pt>
                <c:pt idx="10045">
                  <c:v>8</c:v>
                </c:pt>
                <c:pt idx="10046">
                  <c:v>8</c:v>
                </c:pt>
                <c:pt idx="10047">
                  <c:v>8</c:v>
                </c:pt>
                <c:pt idx="10048">
                  <c:v>8</c:v>
                </c:pt>
                <c:pt idx="10049">
                  <c:v>8</c:v>
                </c:pt>
                <c:pt idx="10050">
                  <c:v>8</c:v>
                </c:pt>
                <c:pt idx="10051">
                  <c:v>8</c:v>
                </c:pt>
                <c:pt idx="10052">
                  <c:v>8</c:v>
                </c:pt>
                <c:pt idx="10053">
                  <c:v>8</c:v>
                </c:pt>
                <c:pt idx="10054">
                  <c:v>8</c:v>
                </c:pt>
                <c:pt idx="10055">
                  <c:v>8</c:v>
                </c:pt>
                <c:pt idx="10056">
                  <c:v>8</c:v>
                </c:pt>
                <c:pt idx="10057">
                  <c:v>8</c:v>
                </c:pt>
                <c:pt idx="10058">
                  <c:v>4</c:v>
                </c:pt>
                <c:pt idx="10059">
                  <c:v>6</c:v>
                </c:pt>
                <c:pt idx="10060">
                  <c:v>4</c:v>
                </c:pt>
                <c:pt idx="10061">
                  <c:v>4</c:v>
                </c:pt>
                <c:pt idx="10062">
                  <c:v>4</c:v>
                </c:pt>
                <c:pt idx="10063">
                  <c:v>4</c:v>
                </c:pt>
                <c:pt idx="10064">
                  <c:v>4</c:v>
                </c:pt>
                <c:pt idx="10065">
                  <c:v>4</c:v>
                </c:pt>
                <c:pt idx="10066">
                  <c:v>4</c:v>
                </c:pt>
                <c:pt idx="10067">
                  <c:v>4</c:v>
                </c:pt>
                <c:pt idx="10068">
                  <c:v>4</c:v>
                </c:pt>
                <c:pt idx="10069">
                  <c:v>6</c:v>
                </c:pt>
                <c:pt idx="10070">
                  <c:v>4</c:v>
                </c:pt>
                <c:pt idx="10071">
                  <c:v>4</c:v>
                </c:pt>
                <c:pt idx="10072">
                  <c:v>4</c:v>
                </c:pt>
                <c:pt idx="10073">
                  <c:v>6</c:v>
                </c:pt>
                <c:pt idx="10074">
                  <c:v>4</c:v>
                </c:pt>
                <c:pt idx="10075">
                  <c:v>4</c:v>
                </c:pt>
                <c:pt idx="10076">
                  <c:v>4</c:v>
                </c:pt>
                <c:pt idx="10077">
                  <c:v>4</c:v>
                </c:pt>
                <c:pt idx="10078">
                  <c:v>4</c:v>
                </c:pt>
                <c:pt idx="10079">
                  <c:v>4</c:v>
                </c:pt>
                <c:pt idx="10080">
                  <c:v>4</c:v>
                </c:pt>
                <c:pt idx="10081">
                  <c:v>4</c:v>
                </c:pt>
                <c:pt idx="10082">
                  <c:v>4</c:v>
                </c:pt>
                <c:pt idx="10083">
                  <c:v>4</c:v>
                </c:pt>
                <c:pt idx="10084">
                  <c:v>4</c:v>
                </c:pt>
                <c:pt idx="10085">
                  <c:v>4</c:v>
                </c:pt>
                <c:pt idx="10086">
                  <c:v>4</c:v>
                </c:pt>
                <c:pt idx="10087">
                  <c:v>4</c:v>
                </c:pt>
                <c:pt idx="10088">
                  <c:v>4</c:v>
                </c:pt>
                <c:pt idx="10089">
                  <c:v>4</c:v>
                </c:pt>
                <c:pt idx="10090">
                  <c:v>4</c:v>
                </c:pt>
                <c:pt idx="10091">
                  <c:v>4</c:v>
                </c:pt>
                <c:pt idx="10092">
                  <c:v>4</c:v>
                </c:pt>
                <c:pt idx="10093">
                  <c:v>12</c:v>
                </c:pt>
                <c:pt idx="10094">
                  <c:v>12</c:v>
                </c:pt>
                <c:pt idx="10095">
                  <c:v>12</c:v>
                </c:pt>
                <c:pt idx="10096">
                  <c:v>6</c:v>
                </c:pt>
                <c:pt idx="10097">
                  <c:v>6</c:v>
                </c:pt>
                <c:pt idx="10098">
                  <c:v>6</c:v>
                </c:pt>
                <c:pt idx="10099">
                  <c:v>6</c:v>
                </c:pt>
                <c:pt idx="10100">
                  <c:v>6</c:v>
                </c:pt>
                <c:pt idx="10101">
                  <c:v>6</c:v>
                </c:pt>
                <c:pt idx="10102">
                  <c:v>6</c:v>
                </c:pt>
                <c:pt idx="10103">
                  <c:v>6</c:v>
                </c:pt>
                <c:pt idx="10104">
                  <c:v>6</c:v>
                </c:pt>
                <c:pt idx="10105">
                  <c:v>6</c:v>
                </c:pt>
                <c:pt idx="10106">
                  <c:v>6</c:v>
                </c:pt>
                <c:pt idx="10107">
                  <c:v>6</c:v>
                </c:pt>
                <c:pt idx="10108">
                  <c:v>6</c:v>
                </c:pt>
                <c:pt idx="10109">
                  <c:v>6</c:v>
                </c:pt>
                <c:pt idx="10110">
                  <c:v>4</c:v>
                </c:pt>
                <c:pt idx="10111">
                  <c:v>4</c:v>
                </c:pt>
                <c:pt idx="10112">
                  <c:v>4</c:v>
                </c:pt>
                <c:pt idx="10113">
                  <c:v>4</c:v>
                </c:pt>
                <c:pt idx="10114">
                  <c:v>4</c:v>
                </c:pt>
                <c:pt idx="10115">
                  <c:v>4</c:v>
                </c:pt>
                <c:pt idx="10116">
                  <c:v>4</c:v>
                </c:pt>
                <c:pt idx="10117">
                  <c:v>4</c:v>
                </c:pt>
                <c:pt idx="10118">
                  <c:v>4</c:v>
                </c:pt>
                <c:pt idx="10119">
                  <c:v>4</c:v>
                </c:pt>
                <c:pt idx="10120">
                  <c:v>4</c:v>
                </c:pt>
                <c:pt idx="10121">
                  <c:v>4</c:v>
                </c:pt>
                <c:pt idx="10122">
                  <c:v>4</c:v>
                </c:pt>
                <c:pt idx="10123">
                  <c:v>4</c:v>
                </c:pt>
                <c:pt idx="10124">
                  <c:v>4</c:v>
                </c:pt>
                <c:pt idx="10125">
                  <c:v>4</c:v>
                </c:pt>
                <c:pt idx="10126">
                  <c:v>4</c:v>
                </c:pt>
                <c:pt idx="10127">
                  <c:v>4</c:v>
                </c:pt>
                <c:pt idx="10128">
                  <c:v>4</c:v>
                </c:pt>
                <c:pt idx="10129">
                  <c:v>4</c:v>
                </c:pt>
                <c:pt idx="10130">
                  <c:v>4</c:v>
                </c:pt>
                <c:pt idx="10131">
                  <c:v>4</c:v>
                </c:pt>
                <c:pt idx="10132">
                  <c:v>4</c:v>
                </c:pt>
                <c:pt idx="10133">
                  <c:v>4</c:v>
                </c:pt>
                <c:pt idx="10134">
                  <c:v>4</c:v>
                </c:pt>
                <c:pt idx="10135">
                  <c:v>4</c:v>
                </c:pt>
                <c:pt idx="10136">
                  <c:v>4</c:v>
                </c:pt>
                <c:pt idx="10137">
                  <c:v>4</c:v>
                </c:pt>
                <c:pt idx="10138">
                  <c:v>4</c:v>
                </c:pt>
                <c:pt idx="10139">
                  <c:v>4</c:v>
                </c:pt>
                <c:pt idx="10140">
                  <c:v>4</c:v>
                </c:pt>
                <c:pt idx="10141">
                  <c:v>4</c:v>
                </c:pt>
                <c:pt idx="10142">
                  <c:v>4</c:v>
                </c:pt>
                <c:pt idx="10143">
                  <c:v>4</c:v>
                </c:pt>
                <c:pt idx="10144">
                  <c:v>4</c:v>
                </c:pt>
                <c:pt idx="10145">
                  <c:v>4</c:v>
                </c:pt>
                <c:pt idx="10146">
                  <c:v>4</c:v>
                </c:pt>
                <c:pt idx="10147">
                  <c:v>4</c:v>
                </c:pt>
                <c:pt idx="10148">
                  <c:v>4</c:v>
                </c:pt>
                <c:pt idx="10149">
                  <c:v>4</c:v>
                </c:pt>
                <c:pt idx="10150">
                  <c:v>6</c:v>
                </c:pt>
                <c:pt idx="10151">
                  <c:v>6</c:v>
                </c:pt>
                <c:pt idx="10152">
                  <c:v>6</c:v>
                </c:pt>
                <c:pt idx="10153">
                  <c:v>6</c:v>
                </c:pt>
                <c:pt idx="10154">
                  <c:v>4</c:v>
                </c:pt>
                <c:pt idx="10155">
                  <c:v>6</c:v>
                </c:pt>
                <c:pt idx="10156">
                  <c:v>6</c:v>
                </c:pt>
                <c:pt idx="10157">
                  <c:v>6</c:v>
                </c:pt>
                <c:pt idx="10158">
                  <c:v>4</c:v>
                </c:pt>
                <c:pt idx="10159">
                  <c:v>6</c:v>
                </c:pt>
                <c:pt idx="10160">
                  <c:v>6</c:v>
                </c:pt>
                <c:pt idx="10161">
                  <c:v>4</c:v>
                </c:pt>
                <c:pt idx="10162">
                  <c:v>6</c:v>
                </c:pt>
                <c:pt idx="10163">
                  <c:v>6</c:v>
                </c:pt>
                <c:pt idx="10164">
                  <c:v>6</c:v>
                </c:pt>
                <c:pt idx="10165">
                  <c:v>6</c:v>
                </c:pt>
                <c:pt idx="10166">
                  <c:v>6</c:v>
                </c:pt>
                <c:pt idx="10167">
                  <c:v>4</c:v>
                </c:pt>
                <c:pt idx="10168">
                  <c:v>6</c:v>
                </c:pt>
                <c:pt idx="10169">
                  <c:v>4</c:v>
                </c:pt>
                <c:pt idx="10170">
                  <c:v>4</c:v>
                </c:pt>
                <c:pt idx="10171">
                  <c:v>6</c:v>
                </c:pt>
                <c:pt idx="10172">
                  <c:v>4</c:v>
                </c:pt>
                <c:pt idx="10173">
                  <c:v>4</c:v>
                </c:pt>
                <c:pt idx="10174">
                  <c:v>6</c:v>
                </c:pt>
                <c:pt idx="10175">
                  <c:v>6</c:v>
                </c:pt>
                <c:pt idx="10176">
                  <c:v>6</c:v>
                </c:pt>
                <c:pt idx="10177">
                  <c:v>6</c:v>
                </c:pt>
                <c:pt idx="10178">
                  <c:v>6</c:v>
                </c:pt>
                <c:pt idx="10179">
                  <c:v>6</c:v>
                </c:pt>
                <c:pt idx="10180">
                  <c:v>6</c:v>
                </c:pt>
                <c:pt idx="10181">
                  <c:v>6</c:v>
                </c:pt>
                <c:pt idx="10182">
                  <c:v>4</c:v>
                </c:pt>
                <c:pt idx="10183">
                  <c:v>6</c:v>
                </c:pt>
                <c:pt idx="10184">
                  <c:v>4</c:v>
                </c:pt>
                <c:pt idx="10185">
                  <c:v>4</c:v>
                </c:pt>
                <c:pt idx="10186">
                  <c:v>6</c:v>
                </c:pt>
                <c:pt idx="10187">
                  <c:v>4</c:v>
                </c:pt>
                <c:pt idx="10188">
                  <c:v>6</c:v>
                </c:pt>
                <c:pt idx="10189">
                  <c:v>6</c:v>
                </c:pt>
                <c:pt idx="10190">
                  <c:v>6</c:v>
                </c:pt>
                <c:pt idx="10191">
                  <c:v>6</c:v>
                </c:pt>
                <c:pt idx="10192">
                  <c:v>6</c:v>
                </c:pt>
                <c:pt idx="10193">
                  <c:v>4</c:v>
                </c:pt>
                <c:pt idx="10194">
                  <c:v>6</c:v>
                </c:pt>
                <c:pt idx="10195">
                  <c:v>6</c:v>
                </c:pt>
                <c:pt idx="10196">
                  <c:v>6</c:v>
                </c:pt>
                <c:pt idx="10197">
                  <c:v>6</c:v>
                </c:pt>
                <c:pt idx="10198">
                  <c:v>6</c:v>
                </c:pt>
                <c:pt idx="10199">
                  <c:v>6</c:v>
                </c:pt>
                <c:pt idx="10200">
                  <c:v>6</c:v>
                </c:pt>
                <c:pt idx="10201">
                  <c:v>6</c:v>
                </c:pt>
                <c:pt idx="10202">
                  <c:v>6</c:v>
                </c:pt>
                <c:pt idx="10203">
                  <c:v>6</c:v>
                </c:pt>
                <c:pt idx="10204">
                  <c:v>4</c:v>
                </c:pt>
                <c:pt idx="10205">
                  <c:v>6</c:v>
                </c:pt>
                <c:pt idx="10206">
                  <c:v>4</c:v>
                </c:pt>
                <c:pt idx="10207">
                  <c:v>6</c:v>
                </c:pt>
                <c:pt idx="10208">
                  <c:v>6</c:v>
                </c:pt>
                <c:pt idx="10209">
                  <c:v>6</c:v>
                </c:pt>
                <c:pt idx="10210">
                  <c:v>6</c:v>
                </c:pt>
                <c:pt idx="10211">
                  <c:v>4</c:v>
                </c:pt>
                <c:pt idx="10212">
                  <c:v>4</c:v>
                </c:pt>
                <c:pt idx="10213">
                  <c:v>6</c:v>
                </c:pt>
                <c:pt idx="10214">
                  <c:v>6</c:v>
                </c:pt>
                <c:pt idx="10215">
                  <c:v>6</c:v>
                </c:pt>
                <c:pt idx="10216">
                  <c:v>6</c:v>
                </c:pt>
                <c:pt idx="10217">
                  <c:v>4</c:v>
                </c:pt>
                <c:pt idx="10218">
                  <c:v>6</c:v>
                </c:pt>
                <c:pt idx="10219">
                  <c:v>6</c:v>
                </c:pt>
                <c:pt idx="10220">
                  <c:v>6</c:v>
                </c:pt>
                <c:pt idx="10221">
                  <c:v>6</c:v>
                </c:pt>
                <c:pt idx="10222">
                  <c:v>4</c:v>
                </c:pt>
                <c:pt idx="10223">
                  <c:v>6</c:v>
                </c:pt>
                <c:pt idx="10224">
                  <c:v>6</c:v>
                </c:pt>
                <c:pt idx="10225">
                  <c:v>6</c:v>
                </c:pt>
                <c:pt idx="10226">
                  <c:v>4</c:v>
                </c:pt>
                <c:pt idx="10227">
                  <c:v>6</c:v>
                </c:pt>
                <c:pt idx="10228">
                  <c:v>6</c:v>
                </c:pt>
                <c:pt idx="10229">
                  <c:v>6</c:v>
                </c:pt>
                <c:pt idx="10230">
                  <c:v>4</c:v>
                </c:pt>
                <c:pt idx="10231">
                  <c:v>6</c:v>
                </c:pt>
                <c:pt idx="10232">
                  <c:v>6</c:v>
                </c:pt>
                <c:pt idx="10233">
                  <c:v>4</c:v>
                </c:pt>
                <c:pt idx="10234">
                  <c:v>6</c:v>
                </c:pt>
                <c:pt idx="10235">
                  <c:v>6</c:v>
                </c:pt>
                <c:pt idx="10236">
                  <c:v>6</c:v>
                </c:pt>
                <c:pt idx="10237">
                  <c:v>4</c:v>
                </c:pt>
                <c:pt idx="10238">
                  <c:v>6</c:v>
                </c:pt>
                <c:pt idx="10239">
                  <c:v>4</c:v>
                </c:pt>
                <c:pt idx="10240">
                  <c:v>6</c:v>
                </c:pt>
                <c:pt idx="10241">
                  <c:v>6</c:v>
                </c:pt>
                <c:pt idx="10242">
                  <c:v>6</c:v>
                </c:pt>
                <c:pt idx="10243">
                  <c:v>6</c:v>
                </c:pt>
                <c:pt idx="10244">
                  <c:v>6</c:v>
                </c:pt>
                <c:pt idx="10245">
                  <c:v>6</c:v>
                </c:pt>
                <c:pt idx="10246">
                  <c:v>8</c:v>
                </c:pt>
                <c:pt idx="10247">
                  <c:v>8</c:v>
                </c:pt>
                <c:pt idx="10248">
                  <c:v>8</c:v>
                </c:pt>
                <c:pt idx="10249">
                  <c:v>8</c:v>
                </c:pt>
                <c:pt idx="10250">
                  <c:v>8</c:v>
                </c:pt>
                <c:pt idx="10251">
                  <c:v>8</c:v>
                </c:pt>
                <c:pt idx="10252">
                  <c:v>8</c:v>
                </c:pt>
                <c:pt idx="10253">
                  <c:v>8</c:v>
                </c:pt>
                <c:pt idx="10254">
                  <c:v>8</c:v>
                </c:pt>
                <c:pt idx="10255">
                  <c:v>8</c:v>
                </c:pt>
                <c:pt idx="10256">
                  <c:v>8</c:v>
                </c:pt>
                <c:pt idx="10257">
                  <c:v>8</c:v>
                </c:pt>
                <c:pt idx="10258">
                  <c:v>8</c:v>
                </c:pt>
                <c:pt idx="10259">
                  <c:v>8</c:v>
                </c:pt>
                <c:pt idx="10260">
                  <c:v>8</c:v>
                </c:pt>
                <c:pt idx="10261">
                  <c:v>8</c:v>
                </c:pt>
                <c:pt idx="10262">
                  <c:v>8</c:v>
                </c:pt>
                <c:pt idx="10263">
                  <c:v>8</c:v>
                </c:pt>
                <c:pt idx="10264">
                  <c:v>8</c:v>
                </c:pt>
                <c:pt idx="10265">
                  <c:v>8</c:v>
                </c:pt>
                <c:pt idx="10266">
                  <c:v>8</c:v>
                </c:pt>
                <c:pt idx="10267">
                  <c:v>8</c:v>
                </c:pt>
                <c:pt idx="10268">
                  <c:v>8</c:v>
                </c:pt>
                <c:pt idx="10269">
                  <c:v>8</c:v>
                </c:pt>
                <c:pt idx="10270">
                  <c:v>8</c:v>
                </c:pt>
                <c:pt idx="10271">
                  <c:v>8</c:v>
                </c:pt>
                <c:pt idx="10272">
                  <c:v>6</c:v>
                </c:pt>
                <c:pt idx="10273">
                  <c:v>6</c:v>
                </c:pt>
                <c:pt idx="10274">
                  <c:v>6</c:v>
                </c:pt>
                <c:pt idx="10275">
                  <c:v>6</c:v>
                </c:pt>
                <c:pt idx="10276">
                  <c:v>6</c:v>
                </c:pt>
                <c:pt idx="10277">
                  <c:v>6</c:v>
                </c:pt>
                <c:pt idx="10278">
                  <c:v>6</c:v>
                </c:pt>
                <c:pt idx="10279">
                  <c:v>6</c:v>
                </c:pt>
                <c:pt idx="10280">
                  <c:v>6</c:v>
                </c:pt>
                <c:pt idx="10281">
                  <c:v>6</c:v>
                </c:pt>
                <c:pt idx="10282">
                  <c:v>6</c:v>
                </c:pt>
                <c:pt idx="10283">
                  <c:v>6</c:v>
                </c:pt>
                <c:pt idx="10284">
                  <c:v>6</c:v>
                </c:pt>
                <c:pt idx="10285">
                  <c:v>6</c:v>
                </c:pt>
                <c:pt idx="10286">
                  <c:v>6</c:v>
                </c:pt>
                <c:pt idx="10287">
                  <c:v>6</c:v>
                </c:pt>
                <c:pt idx="10288">
                  <c:v>6</c:v>
                </c:pt>
                <c:pt idx="10289">
                  <c:v>6</c:v>
                </c:pt>
                <c:pt idx="10290">
                  <c:v>6</c:v>
                </c:pt>
                <c:pt idx="10291">
                  <c:v>6</c:v>
                </c:pt>
                <c:pt idx="10292">
                  <c:v>6</c:v>
                </c:pt>
                <c:pt idx="10293">
                  <c:v>6</c:v>
                </c:pt>
                <c:pt idx="10294">
                  <c:v>6</c:v>
                </c:pt>
                <c:pt idx="10295">
                  <c:v>6</c:v>
                </c:pt>
                <c:pt idx="10296">
                  <c:v>6</c:v>
                </c:pt>
                <c:pt idx="10297">
                  <c:v>6</c:v>
                </c:pt>
                <c:pt idx="10298">
                  <c:v>6</c:v>
                </c:pt>
                <c:pt idx="10299">
                  <c:v>6</c:v>
                </c:pt>
                <c:pt idx="10300">
                  <c:v>6</c:v>
                </c:pt>
                <c:pt idx="10301">
                  <c:v>6</c:v>
                </c:pt>
                <c:pt idx="10302">
                  <c:v>6</c:v>
                </c:pt>
                <c:pt idx="10303">
                  <c:v>4</c:v>
                </c:pt>
                <c:pt idx="10304">
                  <c:v>6</c:v>
                </c:pt>
                <c:pt idx="10305">
                  <c:v>4</c:v>
                </c:pt>
                <c:pt idx="10306">
                  <c:v>4</c:v>
                </c:pt>
                <c:pt idx="10307">
                  <c:v>4</c:v>
                </c:pt>
                <c:pt idx="10308">
                  <c:v>4</c:v>
                </c:pt>
                <c:pt idx="10309">
                  <c:v>4</c:v>
                </c:pt>
                <c:pt idx="10310">
                  <c:v>4</c:v>
                </c:pt>
                <c:pt idx="10311">
                  <c:v>4</c:v>
                </c:pt>
                <c:pt idx="10312">
                  <c:v>4</c:v>
                </c:pt>
                <c:pt idx="10313">
                  <c:v>4</c:v>
                </c:pt>
                <c:pt idx="10314">
                  <c:v>4</c:v>
                </c:pt>
                <c:pt idx="10315">
                  <c:v>4</c:v>
                </c:pt>
                <c:pt idx="10316">
                  <c:v>4</c:v>
                </c:pt>
                <c:pt idx="10317">
                  <c:v>4</c:v>
                </c:pt>
                <c:pt idx="10318">
                  <c:v>4</c:v>
                </c:pt>
                <c:pt idx="10319">
                  <c:v>4</c:v>
                </c:pt>
                <c:pt idx="10320">
                  <c:v>4</c:v>
                </c:pt>
                <c:pt idx="10321">
                  <c:v>6</c:v>
                </c:pt>
                <c:pt idx="10322">
                  <c:v>4</c:v>
                </c:pt>
                <c:pt idx="10323">
                  <c:v>6</c:v>
                </c:pt>
                <c:pt idx="10324">
                  <c:v>4</c:v>
                </c:pt>
                <c:pt idx="10325">
                  <c:v>4</c:v>
                </c:pt>
                <c:pt idx="10326">
                  <c:v>4</c:v>
                </c:pt>
                <c:pt idx="10327">
                  <c:v>4</c:v>
                </c:pt>
                <c:pt idx="10328">
                  <c:v>4</c:v>
                </c:pt>
                <c:pt idx="10329">
                  <c:v>4</c:v>
                </c:pt>
                <c:pt idx="10330">
                  <c:v>4</c:v>
                </c:pt>
                <c:pt idx="10331">
                  <c:v>4</c:v>
                </c:pt>
                <c:pt idx="10332">
                  <c:v>4</c:v>
                </c:pt>
                <c:pt idx="10333">
                  <c:v>4</c:v>
                </c:pt>
                <c:pt idx="10334">
                  <c:v>4</c:v>
                </c:pt>
                <c:pt idx="10335">
                  <c:v>4</c:v>
                </c:pt>
                <c:pt idx="10336">
                  <c:v>4</c:v>
                </c:pt>
                <c:pt idx="10337">
                  <c:v>4</c:v>
                </c:pt>
                <c:pt idx="10338">
                  <c:v>4</c:v>
                </c:pt>
                <c:pt idx="10339">
                  <c:v>4</c:v>
                </c:pt>
                <c:pt idx="10340">
                  <c:v>4</c:v>
                </c:pt>
                <c:pt idx="10341">
                  <c:v>4</c:v>
                </c:pt>
                <c:pt idx="10342">
                  <c:v>4</c:v>
                </c:pt>
                <c:pt idx="10343">
                  <c:v>4</c:v>
                </c:pt>
                <c:pt idx="10344">
                  <c:v>4</c:v>
                </c:pt>
                <c:pt idx="10345">
                  <c:v>4</c:v>
                </c:pt>
                <c:pt idx="10346">
                  <c:v>4</c:v>
                </c:pt>
                <c:pt idx="10347">
                  <c:v>4</c:v>
                </c:pt>
                <c:pt idx="10348">
                  <c:v>4</c:v>
                </c:pt>
                <c:pt idx="10349">
                  <c:v>4</c:v>
                </c:pt>
                <c:pt idx="10350">
                  <c:v>4</c:v>
                </c:pt>
                <c:pt idx="10351">
                  <c:v>4</c:v>
                </c:pt>
                <c:pt idx="10352">
                  <c:v>4</c:v>
                </c:pt>
                <c:pt idx="10353">
                  <c:v>4</c:v>
                </c:pt>
                <c:pt idx="10354">
                  <c:v>4</c:v>
                </c:pt>
                <c:pt idx="10355">
                  <c:v>4</c:v>
                </c:pt>
                <c:pt idx="10356">
                  <c:v>4</c:v>
                </c:pt>
                <c:pt idx="10357">
                  <c:v>4</c:v>
                </c:pt>
                <c:pt idx="10358">
                  <c:v>4</c:v>
                </c:pt>
                <c:pt idx="10359">
                  <c:v>4</c:v>
                </c:pt>
                <c:pt idx="10360">
                  <c:v>4</c:v>
                </c:pt>
                <c:pt idx="10361">
                  <c:v>4</c:v>
                </c:pt>
                <c:pt idx="10362">
                  <c:v>4</c:v>
                </c:pt>
                <c:pt idx="10363">
                  <c:v>4</c:v>
                </c:pt>
                <c:pt idx="10364">
                  <c:v>4</c:v>
                </c:pt>
                <c:pt idx="10365">
                  <c:v>4</c:v>
                </c:pt>
                <c:pt idx="10366">
                  <c:v>6</c:v>
                </c:pt>
                <c:pt idx="10367">
                  <c:v>6</c:v>
                </c:pt>
                <c:pt idx="10368">
                  <c:v>6</c:v>
                </c:pt>
                <c:pt idx="10369">
                  <c:v>6</c:v>
                </c:pt>
                <c:pt idx="10370">
                  <c:v>6</c:v>
                </c:pt>
                <c:pt idx="10371">
                  <c:v>6</c:v>
                </c:pt>
                <c:pt idx="10372">
                  <c:v>6</c:v>
                </c:pt>
                <c:pt idx="10373">
                  <c:v>6</c:v>
                </c:pt>
                <c:pt idx="10374">
                  <c:v>6</c:v>
                </c:pt>
                <c:pt idx="10375">
                  <c:v>6</c:v>
                </c:pt>
                <c:pt idx="10376">
                  <c:v>6</c:v>
                </c:pt>
                <c:pt idx="10377">
                  <c:v>8</c:v>
                </c:pt>
                <c:pt idx="10378">
                  <c:v>8</c:v>
                </c:pt>
                <c:pt idx="10379">
                  <c:v>8</c:v>
                </c:pt>
                <c:pt idx="10380">
                  <c:v>8</c:v>
                </c:pt>
                <c:pt idx="10381">
                  <c:v>8</c:v>
                </c:pt>
                <c:pt idx="10382">
                  <c:v>8</c:v>
                </c:pt>
                <c:pt idx="10383">
                  <c:v>8</c:v>
                </c:pt>
                <c:pt idx="10384">
                  <c:v>8</c:v>
                </c:pt>
                <c:pt idx="10385">
                  <c:v>4</c:v>
                </c:pt>
                <c:pt idx="10386">
                  <c:v>6</c:v>
                </c:pt>
                <c:pt idx="10387">
                  <c:v>6</c:v>
                </c:pt>
                <c:pt idx="10388">
                  <c:v>4</c:v>
                </c:pt>
                <c:pt idx="10389">
                  <c:v>6</c:v>
                </c:pt>
                <c:pt idx="10390">
                  <c:v>6</c:v>
                </c:pt>
                <c:pt idx="10391">
                  <c:v>6</c:v>
                </c:pt>
                <c:pt idx="10392">
                  <c:v>6</c:v>
                </c:pt>
                <c:pt idx="10393">
                  <c:v>6</c:v>
                </c:pt>
                <c:pt idx="10394">
                  <c:v>4</c:v>
                </c:pt>
                <c:pt idx="10395">
                  <c:v>6</c:v>
                </c:pt>
                <c:pt idx="10396">
                  <c:v>6</c:v>
                </c:pt>
                <c:pt idx="10397">
                  <c:v>4</c:v>
                </c:pt>
                <c:pt idx="10398">
                  <c:v>6</c:v>
                </c:pt>
                <c:pt idx="10399">
                  <c:v>4</c:v>
                </c:pt>
                <c:pt idx="10400">
                  <c:v>6</c:v>
                </c:pt>
                <c:pt idx="10401">
                  <c:v>6</c:v>
                </c:pt>
                <c:pt idx="10402">
                  <c:v>6</c:v>
                </c:pt>
                <c:pt idx="10403">
                  <c:v>4</c:v>
                </c:pt>
                <c:pt idx="10404">
                  <c:v>6</c:v>
                </c:pt>
                <c:pt idx="10405">
                  <c:v>4</c:v>
                </c:pt>
                <c:pt idx="10406">
                  <c:v>4</c:v>
                </c:pt>
                <c:pt idx="10407">
                  <c:v>4</c:v>
                </c:pt>
                <c:pt idx="10408">
                  <c:v>4</c:v>
                </c:pt>
                <c:pt idx="10409">
                  <c:v>4</c:v>
                </c:pt>
                <c:pt idx="10410">
                  <c:v>4</c:v>
                </c:pt>
                <c:pt idx="10411">
                  <c:v>4</c:v>
                </c:pt>
                <c:pt idx="10412">
                  <c:v>4</c:v>
                </c:pt>
                <c:pt idx="10413">
                  <c:v>4</c:v>
                </c:pt>
                <c:pt idx="10414">
                  <c:v>4</c:v>
                </c:pt>
                <c:pt idx="10415">
                  <c:v>4</c:v>
                </c:pt>
                <c:pt idx="10416">
                  <c:v>4</c:v>
                </c:pt>
                <c:pt idx="10417">
                  <c:v>4</c:v>
                </c:pt>
                <c:pt idx="10418">
                  <c:v>4</c:v>
                </c:pt>
                <c:pt idx="10419">
                  <c:v>4</c:v>
                </c:pt>
                <c:pt idx="10420">
                  <c:v>4</c:v>
                </c:pt>
                <c:pt idx="10421">
                  <c:v>4</c:v>
                </c:pt>
                <c:pt idx="10422">
                  <c:v>4</c:v>
                </c:pt>
                <c:pt idx="10423">
                  <c:v>4</c:v>
                </c:pt>
                <c:pt idx="10424">
                  <c:v>4</c:v>
                </c:pt>
                <c:pt idx="10425">
                  <c:v>4</c:v>
                </c:pt>
                <c:pt idx="10426">
                  <c:v>4</c:v>
                </c:pt>
                <c:pt idx="10427">
                  <c:v>4</c:v>
                </c:pt>
                <c:pt idx="10428">
                  <c:v>4</c:v>
                </c:pt>
                <c:pt idx="10429">
                  <c:v>4</c:v>
                </c:pt>
                <c:pt idx="10430">
                  <c:v>4</c:v>
                </c:pt>
                <c:pt idx="10431">
                  <c:v>8</c:v>
                </c:pt>
                <c:pt idx="10432">
                  <c:v>8</c:v>
                </c:pt>
                <c:pt idx="10433">
                  <c:v>8</c:v>
                </c:pt>
                <c:pt idx="10434">
                  <c:v>8</c:v>
                </c:pt>
                <c:pt idx="10435">
                  <c:v>8</c:v>
                </c:pt>
                <c:pt idx="10436">
                  <c:v>8</c:v>
                </c:pt>
                <c:pt idx="10437">
                  <c:v>8</c:v>
                </c:pt>
                <c:pt idx="10438">
                  <c:v>8</c:v>
                </c:pt>
                <c:pt idx="10439">
                  <c:v>8</c:v>
                </c:pt>
                <c:pt idx="10440">
                  <c:v>8</c:v>
                </c:pt>
                <c:pt idx="10441">
                  <c:v>8</c:v>
                </c:pt>
                <c:pt idx="10442">
                  <c:v>8</c:v>
                </c:pt>
                <c:pt idx="10443">
                  <c:v>8</c:v>
                </c:pt>
                <c:pt idx="10444">
                  <c:v>8</c:v>
                </c:pt>
                <c:pt idx="10445">
                  <c:v>8</c:v>
                </c:pt>
                <c:pt idx="10446">
                  <c:v>8</c:v>
                </c:pt>
                <c:pt idx="10447">
                  <c:v>8</c:v>
                </c:pt>
                <c:pt idx="10448">
                  <c:v>8</c:v>
                </c:pt>
                <c:pt idx="10449">
                  <c:v>8</c:v>
                </c:pt>
                <c:pt idx="10450">
                  <c:v>8</c:v>
                </c:pt>
                <c:pt idx="10451">
                  <c:v>8</c:v>
                </c:pt>
                <c:pt idx="10452">
                  <c:v>8</c:v>
                </c:pt>
                <c:pt idx="10453">
                  <c:v>8</c:v>
                </c:pt>
                <c:pt idx="10454">
                  <c:v>8</c:v>
                </c:pt>
                <c:pt idx="10455">
                  <c:v>8</c:v>
                </c:pt>
                <c:pt idx="10456">
                  <c:v>8</c:v>
                </c:pt>
                <c:pt idx="10457">
                  <c:v>8</c:v>
                </c:pt>
                <c:pt idx="10458">
                  <c:v>8</c:v>
                </c:pt>
                <c:pt idx="10459">
                  <c:v>8</c:v>
                </c:pt>
                <c:pt idx="10460">
                  <c:v>8</c:v>
                </c:pt>
                <c:pt idx="10461">
                  <c:v>8</c:v>
                </c:pt>
                <c:pt idx="10462">
                  <c:v>8</c:v>
                </c:pt>
                <c:pt idx="10463">
                  <c:v>8</c:v>
                </c:pt>
                <c:pt idx="10464">
                  <c:v>8</c:v>
                </c:pt>
                <c:pt idx="10465">
                  <c:v>8</c:v>
                </c:pt>
                <c:pt idx="10466">
                  <c:v>6</c:v>
                </c:pt>
                <c:pt idx="10467">
                  <c:v>6</c:v>
                </c:pt>
                <c:pt idx="10468">
                  <c:v>6</c:v>
                </c:pt>
                <c:pt idx="10469">
                  <c:v>6</c:v>
                </c:pt>
                <c:pt idx="10470">
                  <c:v>6</c:v>
                </c:pt>
                <c:pt idx="10471">
                  <c:v>6</c:v>
                </c:pt>
                <c:pt idx="10472">
                  <c:v>6</c:v>
                </c:pt>
                <c:pt idx="10473">
                  <c:v>6</c:v>
                </c:pt>
                <c:pt idx="10474">
                  <c:v>6</c:v>
                </c:pt>
                <c:pt idx="10475">
                  <c:v>6</c:v>
                </c:pt>
                <c:pt idx="10476">
                  <c:v>6</c:v>
                </c:pt>
                <c:pt idx="10477">
                  <c:v>6</c:v>
                </c:pt>
                <c:pt idx="10478">
                  <c:v>6</c:v>
                </c:pt>
                <c:pt idx="10479">
                  <c:v>6</c:v>
                </c:pt>
                <c:pt idx="10480">
                  <c:v>6</c:v>
                </c:pt>
                <c:pt idx="10481">
                  <c:v>6</c:v>
                </c:pt>
                <c:pt idx="10482">
                  <c:v>6</c:v>
                </c:pt>
                <c:pt idx="10483">
                  <c:v>6</c:v>
                </c:pt>
                <c:pt idx="10484">
                  <c:v>6</c:v>
                </c:pt>
                <c:pt idx="10485">
                  <c:v>6</c:v>
                </c:pt>
                <c:pt idx="10486">
                  <c:v>6</c:v>
                </c:pt>
                <c:pt idx="10487">
                  <c:v>6</c:v>
                </c:pt>
                <c:pt idx="10488">
                  <c:v>6</c:v>
                </c:pt>
                <c:pt idx="10489">
                  <c:v>6</c:v>
                </c:pt>
                <c:pt idx="10490">
                  <c:v>4</c:v>
                </c:pt>
                <c:pt idx="10491">
                  <c:v>6</c:v>
                </c:pt>
                <c:pt idx="10492">
                  <c:v>6</c:v>
                </c:pt>
                <c:pt idx="10493">
                  <c:v>6</c:v>
                </c:pt>
                <c:pt idx="10494">
                  <c:v>4</c:v>
                </c:pt>
                <c:pt idx="10495">
                  <c:v>6</c:v>
                </c:pt>
                <c:pt idx="10496">
                  <c:v>6</c:v>
                </c:pt>
                <c:pt idx="10497">
                  <c:v>6</c:v>
                </c:pt>
                <c:pt idx="10498">
                  <c:v>6</c:v>
                </c:pt>
                <c:pt idx="10499">
                  <c:v>4</c:v>
                </c:pt>
                <c:pt idx="10500">
                  <c:v>6</c:v>
                </c:pt>
                <c:pt idx="10501">
                  <c:v>6</c:v>
                </c:pt>
                <c:pt idx="10502">
                  <c:v>4</c:v>
                </c:pt>
                <c:pt idx="10503">
                  <c:v>6</c:v>
                </c:pt>
                <c:pt idx="10504">
                  <c:v>4</c:v>
                </c:pt>
                <c:pt idx="10505">
                  <c:v>6</c:v>
                </c:pt>
                <c:pt idx="10506">
                  <c:v>4</c:v>
                </c:pt>
                <c:pt idx="10507">
                  <c:v>6</c:v>
                </c:pt>
                <c:pt idx="10508">
                  <c:v>6</c:v>
                </c:pt>
                <c:pt idx="10509">
                  <c:v>6</c:v>
                </c:pt>
                <c:pt idx="10510">
                  <c:v>6</c:v>
                </c:pt>
                <c:pt idx="10511">
                  <c:v>6</c:v>
                </c:pt>
                <c:pt idx="10512">
                  <c:v>6</c:v>
                </c:pt>
                <c:pt idx="10513">
                  <c:v>6</c:v>
                </c:pt>
                <c:pt idx="10514">
                  <c:v>6</c:v>
                </c:pt>
                <c:pt idx="10515">
                  <c:v>6</c:v>
                </c:pt>
                <c:pt idx="10516">
                  <c:v>6</c:v>
                </c:pt>
                <c:pt idx="10517">
                  <c:v>6</c:v>
                </c:pt>
                <c:pt idx="10518">
                  <c:v>6</c:v>
                </c:pt>
                <c:pt idx="10519">
                  <c:v>6</c:v>
                </c:pt>
                <c:pt idx="10520">
                  <c:v>6</c:v>
                </c:pt>
                <c:pt idx="10521">
                  <c:v>6</c:v>
                </c:pt>
                <c:pt idx="10522">
                  <c:v>6</c:v>
                </c:pt>
                <c:pt idx="10523">
                  <c:v>6</c:v>
                </c:pt>
                <c:pt idx="10524">
                  <c:v>6</c:v>
                </c:pt>
                <c:pt idx="10525">
                  <c:v>6</c:v>
                </c:pt>
                <c:pt idx="10526">
                  <c:v>8</c:v>
                </c:pt>
                <c:pt idx="10527">
                  <c:v>6</c:v>
                </c:pt>
                <c:pt idx="10528">
                  <c:v>10</c:v>
                </c:pt>
                <c:pt idx="10529">
                  <c:v>6</c:v>
                </c:pt>
                <c:pt idx="10530">
                  <c:v>6</c:v>
                </c:pt>
                <c:pt idx="10531">
                  <c:v>8</c:v>
                </c:pt>
                <c:pt idx="10532">
                  <c:v>6</c:v>
                </c:pt>
                <c:pt idx="10533">
                  <c:v>6</c:v>
                </c:pt>
                <c:pt idx="10534">
                  <c:v>6</c:v>
                </c:pt>
                <c:pt idx="10535">
                  <c:v>6</c:v>
                </c:pt>
                <c:pt idx="10536">
                  <c:v>6</c:v>
                </c:pt>
                <c:pt idx="10537">
                  <c:v>6</c:v>
                </c:pt>
                <c:pt idx="10538">
                  <c:v>6</c:v>
                </c:pt>
                <c:pt idx="10539">
                  <c:v>6</c:v>
                </c:pt>
                <c:pt idx="10540">
                  <c:v>6</c:v>
                </c:pt>
                <c:pt idx="10541">
                  <c:v>6</c:v>
                </c:pt>
                <c:pt idx="10542">
                  <c:v>6</c:v>
                </c:pt>
                <c:pt idx="10543">
                  <c:v>6</c:v>
                </c:pt>
                <c:pt idx="10544">
                  <c:v>6</c:v>
                </c:pt>
                <c:pt idx="10545">
                  <c:v>6</c:v>
                </c:pt>
                <c:pt idx="10546">
                  <c:v>6</c:v>
                </c:pt>
                <c:pt idx="10547">
                  <c:v>6</c:v>
                </c:pt>
                <c:pt idx="10548">
                  <c:v>6</c:v>
                </c:pt>
                <c:pt idx="10549">
                  <c:v>6</c:v>
                </c:pt>
                <c:pt idx="10550">
                  <c:v>6</c:v>
                </c:pt>
                <c:pt idx="10551">
                  <c:v>6</c:v>
                </c:pt>
                <c:pt idx="10552">
                  <c:v>6</c:v>
                </c:pt>
                <c:pt idx="10553">
                  <c:v>6</c:v>
                </c:pt>
                <c:pt idx="10554">
                  <c:v>6</c:v>
                </c:pt>
                <c:pt idx="10555">
                  <c:v>6</c:v>
                </c:pt>
                <c:pt idx="10556">
                  <c:v>6</c:v>
                </c:pt>
                <c:pt idx="10557">
                  <c:v>6</c:v>
                </c:pt>
                <c:pt idx="10558">
                  <c:v>6</c:v>
                </c:pt>
                <c:pt idx="10559">
                  <c:v>6</c:v>
                </c:pt>
                <c:pt idx="10560">
                  <c:v>6</c:v>
                </c:pt>
                <c:pt idx="10561">
                  <c:v>6</c:v>
                </c:pt>
                <c:pt idx="10562">
                  <c:v>6</c:v>
                </c:pt>
                <c:pt idx="10563">
                  <c:v>6</c:v>
                </c:pt>
                <c:pt idx="10564">
                  <c:v>6</c:v>
                </c:pt>
                <c:pt idx="10565">
                  <c:v>6</c:v>
                </c:pt>
                <c:pt idx="10566">
                  <c:v>6</c:v>
                </c:pt>
                <c:pt idx="10567">
                  <c:v>8</c:v>
                </c:pt>
                <c:pt idx="10568">
                  <c:v>8</c:v>
                </c:pt>
                <c:pt idx="10569">
                  <c:v>8</c:v>
                </c:pt>
                <c:pt idx="10570">
                  <c:v>8</c:v>
                </c:pt>
                <c:pt idx="10571">
                  <c:v>8</c:v>
                </c:pt>
                <c:pt idx="10572">
                  <c:v>8</c:v>
                </c:pt>
                <c:pt idx="10573">
                  <c:v>8</c:v>
                </c:pt>
                <c:pt idx="10574">
                  <c:v>8</c:v>
                </c:pt>
                <c:pt idx="10575">
                  <c:v>4</c:v>
                </c:pt>
                <c:pt idx="10576">
                  <c:v>4</c:v>
                </c:pt>
                <c:pt idx="10577">
                  <c:v>4</c:v>
                </c:pt>
                <c:pt idx="10578">
                  <c:v>6</c:v>
                </c:pt>
                <c:pt idx="10579">
                  <c:v>4</c:v>
                </c:pt>
                <c:pt idx="10580">
                  <c:v>6</c:v>
                </c:pt>
                <c:pt idx="10581">
                  <c:v>4</c:v>
                </c:pt>
                <c:pt idx="10582">
                  <c:v>6</c:v>
                </c:pt>
                <c:pt idx="10583">
                  <c:v>6</c:v>
                </c:pt>
                <c:pt idx="10584">
                  <c:v>6</c:v>
                </c:pt>
                <c:pt idx="10585">
                  <c:v>4</c:v>
                </c:pt>
                <c:pt idx="10586">
                  <c:v>4</c:v>
                </c:pt>
                <c:pt idx="10587">
                  <c:v>4</c:v>
                </c:pt>
                <c:pt idx="10588">
                  <c:v>4</c:v>
                </c:pt>
                <c:pt idx="10589">
                  <c:v>6</c:v>
                </c:pt>
                <c:pt idx="10590">
                  <c:v>4</c:v>
                </c:pt>
                <c:pt idx="10591">
                  <c:v>6</c:v>
                </c:pt>
                <c:pt idx="10592">
                  <c:v>6</c:v>
                </c:pt>
                <c:pt idx="10593">
                  <c:v>6</c:v>
                </c:pt>
                <c:pt idx="10594">
                  <c:v>6</c:v>
                </c:pt>
                <c:pt idx="10595">
                  <c:v>6</c:v>
                </c:pt>
                <c:pt idx="10596">
                  <c:v>6</c:v>
                </c:pt>
                <c:pt idx="10597">
                  <c:v>6</c:v>
                </c:pt>
                <c:pt idx="10598">
                  <c:v>6</c:v>
                </c:pt>
                <c:pt idx="10599">
                  <c:v>6</c:v>
                </c:pt>
                <c:pt idx="10600">
                  <c:v>6</c:v>
                </c:pt>
                <c:pt idx="10601">
                  <c:v>6</c:v>
                </c:pt>
                <c:pt idx="10602">
                  <c:v>6</c:v>
                </c:pt>
                <c:pt idx="10603">
                  <c:v>6</c:v>
                </c:pt>
                <c:pt idx="10604">
                  <c:v>6</c:v>
                </c:pt>
                <c:pt idx="10605">
                  <c:v>6</c:v>
                </c:pt>
                <c:pt idx="10606">
                  <c:v>6</c:v>
                </c:pt>
                <c:pt idx="10607">
                  <c:v>6</c:v>
                </c:pt>
                <c:pt idx="10608">
                  <c:v>6</c:v>
                </c:pt>
                <c:pt idx="10609">
                  <c:v>8</c:v>
                </c:pt>
                <c:pt idx="10610">
                  <c:v>8</c:v>
                </c:pt>
                <c:pt idx="10611">
                  <c:v>6</c:v>
                </c:pt>
                <c:pt idx="10612">
                  <c:v>8</c:v>
                </c:pt>
                <c:pt idx="10613">
                  <c:v>8</c:v>
                </c:pt>
                <c:pt idx="10614">
                  <c:v>6</c:v>
                </c:pt>
                <c:pt idx="10615">
                  <c:v>6</c:v>
                </c:pt>
                <c:pt idx="10616">
                  <c:v>6</c:v>
                </c:pt>
                <c:pt idx="10617">
                  <c:v>6</c:v>
                </c:pt>
                <c:pt idx="10618">
                  <c:v>6</c:v>
                </c:pt>
                <c:pt idx="10619">
                  <c:v>6</c:v>
                </c:pt>
                <c:pt idx="10620">
                  <c:v>6</c:v>
                </c:pt>
                <c:pt idx="10621">
                  <c:v>6</c:v>
                </c:pt>
                <c:pt idx="10622">
                  <c:v>8</c:v>
                </c:pt>
                <c:pt idx="10623">
                  <c:v>6</c:v>
                </c:pt>
                <c:pt idx="10624">
                  <c:v>8</c:v>
                </c:pt>
                <c:pt idx="10625">
                  <c:v>8</c:v>
                </c:pt>
                <c:pt idx="10626">
                  <c:v>6</c:v>
                </c:pt>
                <c:pt idx="10627">
                  <c:v>8</c:v>
                </c:pt>
                <c:pt idx="10628">
                  <c:v>6</c:v>
                </c:pt>
                <c:pt idx="10629">
                  <c:v>6</c:v>
                </c:pt>
                <c:pt idx="10630">
                  <c:v>6</c:v>
                </c:pt>
                <c:pt idx="10631">
                  <c:v>6</c:v>
                </c:pt>
                <c:pt idx="10632">
                  <c:v>8</c:v>
                </c:pt>
                <c:pt idx="10633">
                  <c:v>6</c:v>
                </c:pt>
                <c:pt idx="10634">
                  <c:v>6</c:v>
                </c:pt>
                <c:pt idx="10635">
                  <c:v>8</c:v>
                </c:pt>
                <c:pt idx="10636">
                  <c:v>6</c:v>
                </c:pt>
                <c:pt idx="10637">
                  <c:v>6</c:v>
                </c:pt>
                <c:pt idx="10638">
                  <c:v>6</c:v>
                </c:pt>
                <c:pt idx="10639">
                  <c:v>6</c:v>
                </c:pt>
                <c:pt idx="10640">
                  <c:v>6</c:v>
                </c:pt>
                <c:pt idx="10641">
                  <c:v>6</c:v>
                </c:pt>
                <c:pt idx="10642">
                  <c:v>6</c:v>
                </c:pt>
                <c:pt idx="10643">
                  <c:v>6</c:v>
                </c:pt>
                <c:pt idx="10644">
                  <c:v>6</c:v>
                </c:pt>
                <c:pt idx="10645">
                  <c:v>4</c:v>
                </c:pt>
                <c:pt idx="10646">
                  <c:v>4</c:v>
                </c:pt>
                <c:pt idx="10647">
                  <c:v>4</c:v>
                </c:pt>
                <c:pt idx="10648">
                  <c:v>4</c:v>
                </c:pt>
                <c:pt idx="10649">
                  <c:v>4</c:v>
                </c:pt>
                <c:pt idx="10650">
                  <c:v>4</c:v>
                </c:pt>
                <c:pt idx="10651">
                  <c:v>4</c:v>
                </c:pt>
                <c:pt idx="10652">
                  <c:v>4</c:v>
                </c:pt>
                <c:pt idx="10653">
                  <c:v>4</c:v>
                </c:pt>
                <c:pt idx="10654">
                  <c:v>4</c:v>
                </c:pt>
                <c:pt idx="10655">
                  <c:v>4</c:v>
                </c:pt>
                <c:pt idx="10656">
                  <c:v>4</c:v>
                </c:pt>
                <c:pt idx="10657">
                  <c:v>4</c:v>
                </c:pt>
                <c:pt idx="10658">
                  <c:v>4</c:v>
                </c:pt>
                <c:pt idx="10659">
                  <c:v>4</c:v>
                </c:pt>
                <c:pt idx="10660">
                  <c:v>4</c:v>
                </c:pt>
                <c:pt idx="10661">
                  <c:v>4</c:v>
                </c:pt>
                <c:pt idx="10662">
                  <c:v>4</c:v>
                </c:pt>
                <c:pt idx="10663">
                  <c:v>4</c:v>
                </c:pt>
                <c:pt idx="10664">
                  <c:v>4</c:v>
                </c:pt>
                <c:pt idx="10665">
                  <c:v>4</c:v>
                </c:pt>
                <c:pt idx="10666">
                  <c:v>4</c:v>
                </c:pt>
                <c:pt idx="10667">
                  <c:v>4</c:v>
                </c:pt>
                <c:pt idx="10668">
                  <c:v>4</c:v>
                </c:pt>
                <c:pt idx="10669">
                  <c:v>4</c:v>
                </c:pt>
                <c:pt idx="10670">
                  <c:v>4</c:v>
                </c:pt>
                <c:pt idx="10671">
                  <c:v>4</c:v>
                </c:pt>
                <c:pt idx="10672">
                  <c:v>4</c:v>
                </c:pt>
                <c:pt idx="10673">
                  <c:v>4</c:v>
                </c:pt>
                <c:pt idx="10674">
                  <c:v>4</c:v>
                </c:pt>
                <c:pt idx="10675">
                  <c:v>4</c:v>
                </c:pt>
                <c:pt idx="10676">
                  <c:v>4</c:v>
                </c:pt>
                <c:pt idx="10677">
                  <c:v>4</c:v>
                </c:pt>
                <c:pt idx="10678">
                  <c:v>4</c:v>
                </c:pt>
                <c:pt idx="10679">
                  <c:v>4</c:v>
                </c:pt>
                <c:pt idx="10680">
                  <c:v>4</c:v>
                </c:pt>
                <c:pt idx="10681">
                  <c:v>4</c:v>
                </c:pt>
                <c:pt idx="10682">
                  <c:v>4</c:v>
                </c:pt>
                <c:pt idx="10683">
                  <c:v>4</c:v>
                </c:pt>
                <c:pt idx="10684">
                  <c:v>4</c:v>
                </c:pt>
                <c:pt idx="10685">
                  <c:v>4</c:v>
                </c:pt>
                <c:pt idx="10686">
                  <c:v>4</c:v>
                </c:pt>
                <c:pt idx="10687">
                  <c:v>4</c:v>
                </c:pt>
                <c:pt idx="10688">
                  <c:v>4</c:v>
                </c:pt>
                <c:pt idx="10689">
                  <c:v>4</c:v>
                </c:pt>
                <c:pt idx="10690">
                  <c:v>4</c:v>
                </c:pt>
                <c:pt idx="10691">
                  <c:v>6</c:v>
                </c:pt>
                <c:pt idx="10692">
                  <c:v>6</c:v>
                </c:pt>
                <c:pt idx="10693">
                  <c:v>6</c:v>
                </c:pt>
                <c:pt idx="10694">
                  <c:v>6</c:v>
                </c:pt>
                <c:pt idx="10695">
                  <c:v>6</c:v>
                </c:pt>
                <c:pt idx="10696">
                  <c:v>6</c:v>
                </c:pt>
                <c:pt idx="10697">
                  <c:v>6</c:v>
                </c:pt>
                <c:pt idx="10698">
                  <c:v>6</c:v>
                </c:pt>
                <c:pt idx="10699">
                  <c:v>6</c:v>
                </c:pt>
                <c:pt idx="10700">
                  <c:v>6</c:v>
                </c:pt>
                <c:pt idx="10701">
                  <c:v>6</c:v>
                </c:pt>
                <c:pt idx="10702">
                  <c:v>6</c:v>
                </c:pt>
                <c:pt idx="10703">
                  <c:v>6</c:v>
                </c:pt>
                <c:pt idx="10704">
                  <c:v>6</c:v>
                </c:pt>
                <c:pt idx="10705">
                  <c:v>6</c:v>
                </c:pt>
                <c:pt idx="10706">
                  <c:v>6</c:v>
                </c:pt>
                <c:pt idx="10707">
                  <c:v>6</c:v>
                </c:pt>
                <c:pt idx="10708">
                  <c:v>6</c:v>
                </c:pt>
                <c:pt idx="10709">
                  <c:v>6</c:v>
                </c:pt>
                <c:pt idx="10710">
                  <c:v>6</c:v>
                </c:pt>
                <c:pt idx="10711">
                  <c:v>6</c:v>
                </c:pt>
                <c:pt idx="10712">
                  <c:v>6</c:v>
                </c:pt>
                <c:pt idx="10713">
                  <c:v>6</c:v>
                </c:pt>
                <c:pt idx="10714">
                  <c:v>6</c:v>
                </c:pt>
                <c:pt idx="10715">
                  <c:v>6</c:v>
                </c:pt>
                <c:pt idx="10716">
                  <c:v>6</c:v>
                </c:pt>
                <c:pt idx="10717">
                  <c:v>6</c:v>
                </c:pt>
                <c:pt idx="10718">
                  <c:v>6</c:v>
                </c:pt>
                <c:pt idx="10719">
                  <c:v>6</c:v>
                </c:pt>
                <c:pt idx="10720">
                  <c:v>6</c:v>
                </c:pt>
                <c:pt idx="10721">
                  <c:v>6</c:v>
                </c:pt>
                <c:pt idx="10722">
                  <c:v>6</c:v>
                </c:pt>
                <c:pt idx="10723">
                  <c:v>6</c:v>
                </c:pt>
                <c:pt idx="10724">
                  <c:v>6</c:v>
                </c:pt>
                <c:pt idx="10725">
                  <c:v>6</c:v>
                </c:pt>
                <c:pt idx="10726">
                  <c:v>6</c:v>
                </c:pt>
                <c:pt idx="10727">
                  <c:v>6</c:v>
                </c:pt>
                <c:pt idx="10728">
                  <c:v>6</c:v>
                </c:pt>
                <c:pt idx="10729">
                  <c:v>6</c:v>
                </c:pt>
                <c:pt idx="10730">
                  <c:v>6</c:v>
                </c:pt>
                <c:pt idx="10731">
                  <c:v>6</c:v>
                </c:pt>
                <c:pt idx="10732">
                  <c:v>6</c:v>
                </c:pt>
                <c:pt idx="10733">
                  <c:v>6</c:v>
                </c:pt>
                <c:pt idx="10734">
                  <c:v>6</c:v>
                </c:pt>
                <c:pt idx="10735">
                  <c:v>6</c:v>
                </c:pt>
                <c:pt idx="10736">
                  <c:v>6</c:v>
                </c:pt>
                <c:pt idx="10737">
                  <c:v>6</c:v>
                </c:pt>
                <c:pt idx="10738">
                  <c:v>6</c:v>
                </c:pt>
                <c:pt idx="10739">
                  <c:v>6</c:v>
                </c:pt>
                <c:pt idx="10740">
                  <c:v>6</c:v>
                </c:pt>
                <c:pt idx="10741">
                  <c:v>6</c:v>
                </c:pt>
                <c:pt idx="10742">
                  <c:v>6</c:v>
                </c:pt>
                <c:pt idx="10743">
                  <c:v>6</c:v>
                </c:pt>
                <c:pt idx="10744">
                  <c:v>6</c:v>
                </c:pt>
                <c:pt idx="10745">
                  <c:v>6</c:v>
                </c:pt>
                <c:pt idx="10746">
                  <c:v>6</c:v>
                </c:pt>
                <c:pt idx="10747">
                  <c:v>6</c:v>
                </c:pt>
                <c:pt idx="10748">
                  <c:v>6</c:v>
                </c:pt>
                <c:pt idx="10749">
                  <c:v>6</c:v>
                </c:pt>
                <c:pt idx="10750">
                  <c:v>6</c:v>
                </c:pt>
                <c:pt idx="10751">
                  <c:v>6</c:v>
                </c:pt>
                <c:pt idx="10752">
                  <c:v>6</c:v>
                </c:pt>
                <c:pt idx="10753">
                  <c:v>6</c:v>
                </c:pt>
                <c:pt idx="10754">
                  <c:v>6</c:v>
                </c:pt>
                <c:pt idx="10755">
                  <c:v>6</c:v>
                </c:pt>
                <c:pt idx="10756">
                  <c:v>6</c:v>
                </c:pt>
                <c:pt idx="10757">
                  <c:v>6</c:v>
                </c:pt>
                <c:pt idx="10758">
                  <c:v>6</c:v>
                </c:pt>
                <c:pt idx="10759">
                  <c:v>6</c:v>
                </c:pt>
                <c:pt idx="10760">
                  <c:v>6</c:v>
                </c:pt>
                <c:pt idx="10761">
                  <c:v>6</c:v>
                </c:pt>
                <c:pt idx="10762">
                  <c:v>6</c:v>
                </c:pt>
                <c:pt idx="10763">
                  <c:v>6</c:v>
                </c:pt>
                <c:pt idx="10764">
                  <c:v>6</c:v>
                </c:pt>
                <c:pt idx="10765">
                  <c:v>4</c:v>
                </c:pt>
                <c:pt idx="10766">
                  <c:v>4</c:v>
                </c:pt>
                <c:pt idx="10767">
                  <c:v>4</c:v>
                </c:pt>
                <c:pt idx="10768">
                  <c:v>4</c:v>
                </c:pt>
                <c:pt idx="10769">
                  <c:v>4</c:v>
                </c:pt>
                <c:pt idx="10770">
                  <c:v>4</c:v>
                </c:pt>
                <c:pt idx="10771">
                  <c:v>4</c:v>
                </c:pt>
                <c:pt idx="10772">
                  <c:v>4</c:v>
                </c:pt>
                <c:pt idx="10773">
                  <c:v>4</c:v>
                </c:pt>
                <c:pt idx="10774">
                  <c:v>4</c:v>
                </c:pt>
                <c:pt idx="10775">
                  <c:v>4</c:v>
                </c:pt>
                <c:pt idx="10776">
                  <c:v>4</c:v>
                </c:pt>
                <c:pt idx="10777">
                  <c:v>4</c:v>
                </c:pt>
                <c:pt idx="10778">
                  <c:v>4</c:v>
                </c:pt>
                <c:pt idx="10779">
                  <c:v>4</c:v>
                </c:pt>
                <c:pt idx="10780">
                  <c:v>4</c:v>
                </c:pt>
                <c:pt idx="10781">
                  <c:v>4</c:v>
                </c:pt>
                <c:pt idx="10782">
                  <c:v>4</c:v>
                </c:pt>
                <c:pt idx="10783">
                  <c:v>4</c:v>
                </c:pt>
                <c:pt idx="10784">
                  <c:v>4</c:v>
                </c:pt>
                <c:pt idx="10785">
                  <c:v>4</c:v>
                </c:pt>
                <c:pt idx="10786">
                  <c:v>4</c:v>
                </c:pt>
                <c:pt idx="10787">
                  <c:v>6</c:v>
                </c:pt>
                <c:pt idx="10788">
                  <c:v>6</c:v>
                </c:pt>
                <c:pt idx="10789">
                  <c:v>6</c:v>
                </c:pt>
                <c:pt idx="10790">
                  <c:v>6</c:v>
                </c:pt>
                <c:pt idx="10791">
                  <c:v>6</c:v>
                </c:pt>
                <c:pt idx="10792">
                  <c:v>4</c:v>
                </c:pt>
                <c:pt idx="10793">
                  <c:v>4</c:v>
                </c:pt>
                <c:pt idx="10794">
                  <c:v>4</c:v>
                </c:pt>
                <c:pt idx="10795">
                  <c:v>4</c:v>
                </c:pt>
                <c:pt idx="10796">
                  <c:v>4</c:v>
                </c:pt>
                <c:pt idx="10797">
                  <c:v>4</c:v>
                </c:pt>
                <c:pt idx="10798">
                  <c:v>4</c:v>
                </c:pt>
                <c:pt idx="10799">
                  <c:v>4</c:v>
                </c:pt>
                <c:pt idx="10800">
                  <c:v>4</c:v>
                </c:pt>
                <c:pt idx="10801">
                  <c:v>4</c:v>
                </c:pt>
                <c:pt idx="10802">
                  <c:v>6</c:v>
                </c:pt>
                <c:pt idx="10803">
                  <c:v>4</c:v>
                </c:pt>
                <c:pt idx="10804">
                  <c:v>6</c:v>
                </c:pt>
                <c:pt idx="10805">
                  <c:v>4</c:v>
                </c:pt>
                <c:pt idx="10806">
                  <c:v>4</c:v>
                </c:pt>
                <c:pt idx="10807">
                  <c:v>6</c:v>
                </c:pt>
                <c:pt idx="10808">
                  <c:v>4</c:v>
                </c:pt>
                <c:pt idx="10809">
                  <c:v>4</c:v>
                </c:pt>
                <c:pt idx="10810">
                  <c:v>6</c:v>
                </c:pt>
                <c:pt idx="10811">
                  <c:v>6</c:v>
                </c:pt>
                <c:pt idx="10812">
                  <c:v>6</c:v>
                </c:pt>
                <c:pt idx="10813">
                  <c:v>4</c:v>
                </c:pt>
                <c:pt idx="10814">
                  <c:v>4</c:v>
                </c:pt>
                <c:pt idx="10815">
                  <c:v>4</c:v>
                </c:pt>
                <c:pt idx="10816">
                  <c:v>4</c:v>
                </c:pt>
                <c:pt idx="10817">
                  <c:v>4</c:v>
                </c:pt>
                <c:pt idx="10818">
                  <c:v>4</c:v>
                </c:pt>
                <c:pt idx="10819">
                  <c:v>6</c:v>
                </c:pt>
                <c:pt idx="10820">
                  <c:v>6</c:v>
                </c:pt>
                <c:pt idx="10821">
                  <c:v>4</c:v>
                </c:pt>
                <c:pt idx="10822">
                  <c:v>4</c:v>
                </c:pt>
                <c:pt idx="10823">
                  <c:v>4</c:v>
                </c:pt>
                <c:pt idx="10824">
                  <c:v>4</c:v>
                </c:pt>
                <c:pt idx="10825">
                  <c:v>6</c:v>
                </c:pt>
                <c:pt idx="10826">
                  <c:v>4</c:v>
                </c:pt>
                <c:pt idx="10827">
                  <c:v>4</c:v>
                </c:pt>
                <c:pt idx="10828">
                  <c:v>4</c:v>
                </c:pt>
                <c:pt idx="10829">
                  <c:v>4</c:v>
                </c:pt>
                <c:pt idx="10830">
                  <c:v>6</c:v>
                </c:pt>
                <c:pt idx="10831">
                  <c:v>4</c:v>
                </c:pt>
                <c:pt idx="10832">
                  <c:v>6</c:v>
                </c:pt>
                <c:pt idx="10833">
                  <c:v>6</c:v>
                </c:pt>
                <c:pt idx="10834">
                  <c:v>6</c:v>
                </c:pt>
                <c:pt idx="10835">
                  <c:v>6</c:v>
                </c:pt>
                <c:pt idx="10836">
                  <c:v>6</c:v>
                </c:pt>
                <c:pt idx="10837">
                  <c:v>6</c:v>
                </c:pt>
                <c:pt idx="10838">
                  <c:v>6</c:v>
                </c:pt>
                <c:pt idx="10839">
                  <c:v>6</c:v>
                </c:pt>
                <c:pt idx="10840">
                  <c:v>6</c:v>
                </c:pt>
                <c:pt idx="10841">
                  <c:v>4</c:v>
                </c:pt>
                <c:pt idx="10842">
                  <c:v>6</c:v>
                </c:pt>
                <c:pt idx="10843">
                  <c:v>6</c:v>
                </c:pt>
                <c:pt idx="10844">
                  <c:v>4</c:v>
                </c:pt>
                <c:pt idx="10845">
                  <c:v>6</c:v>
                </c:pt>
                <c:pt idx="10846">
                  <c:v>4</c:v>
                </c:pt>
                <c:pt idx="10847">
                  <c:v>6</c:v>
                </c:pt>
                <c:pt idx="10848">
                  <c:v>4</c:v>
                </c:pt>
                <c:pt idx="10849">
                  <c:v>4</c:v>
                </c:pt>
                <c:pt idx="10850">
                  <c:v>6</c:v>
                </c:pt>
                <c:pt idx="10851">
                  <c:v>4</c:v>
                </c:pt>
                <c:pt idx="10852">
                  <c:v>6</c:v>
                </c:pt>
                <c:pt idx="10853">
                  <c:v>6</c:v>
                </c:pt>
                <c:pt idx="10854">
                  <c:v>4</c:v>
                </c:pt>
                <c:pt idx="10855">
                  <c:v>4</c:v>
                </c:pt>
                <c:pt idx="10856">
                  <c:v>4</c:v>
                </c:pt>
                <c:pt idx="10857">
                  <c:v>4</c:v>
                </c:pt>
                <c:pt idx="10858">
                  <c:v>4</c:v>
                </c:pt>
                <c:pt idx="10859">
                  <c:v>4</c:v>
                </c:pt>
                <c:pt idx="10860">
                  <c:v>4</c:v>
                </c:pt>
                <c:pt idx="10861">
                  <c:v>4</c:v>
                </c:pt>
                <c:pt idx="10862">
                  <c:v>4</c:v>
                </c:pt>
                <c:pt idx="10863">
                  <c:v>4</c:v>
                </c:pt>
                <c:pt idx="10864">
                  <c:v>4</c:v>
                </c:pt>
                <c:pt idx="10865">
                  <c:v>4</c:v>
                </c:pt>
                <c:pt idx="10866">
                  <c:v>4</c:v>
                </c:pt>
                <c:pt idx="10867">
                  <c:v>4</c:v>
                </c:pt>
                <c:pt idx="10868">
                  <c:v>4</c:v>
                </c:pt>
                <c:pt idx="10869">
                  <c:v>4</c:v>
                </c:pt>
                <c:pt idx="10870">
                  <c:v>4</c:v>
                </c:pt>
                <c:pt idx="10871">
                  <c:v>4</c:v>
                </c:pt>
                <c:pt idx="10872">
                  <c:v>4</c:v>
                </c:pt>
                <c:pt idx="10873">
                  <c:v>4</c:v>
                </c:pt>
                <c:pt idx="10874">
                  <c:v>4</c:v>
                </c:pt>
                <c:pt idx="10875">
                  <c:v>4</c:v>
                </c:pt>
                <c:pt idx="10876">
                  <c:v>6</c:v>
                </c:pt>
                <c:pt idx="10877">
                  <c:v>6</c:v>
                </c:pt>
                <c:pt idx="10878">
                  <c:v>4</c:v>
                </c:pt>
                <c:pt idx="10879">
                  <c:v>4</c:v>
                </c:pt>
                <c:pt idx="10880">
                  <c:v>4</c:v>
                </c:pt>
                <c:pt idx="10881">
                  <c:v>4</c:v>
                </c:pt>
                <c:pt idx="10882">
                  <c:v>4</c:v>
                </c:pt>
                <c:pt idx="10883">
                  <c:v>4</c:v>
                </c:pt>
                <c:pt idx="10884">
                  <c:v>4</c:v>
                </c:pt>
                <c:pt idx="10885">
                  <c:v>6</c:v>
                </c:pt>
                <c:pt idx="10886">
                  <c:v>4</c:v>
                </c:pt>
                <c:pt idx="10887">
                  <c:v>4</c:v>
                </c:pt>
                <c:pt idx="10888">
                  <c:v>6</c:v>
                </c:pt>
                <c:pt idx="10889">
                  <c:v>4</c:v>
                </c:pt>
                <c:pt idx="10890">
                  <c:v>4</c:v>
                </c:pt>
                <c:pt idx="10891">
                  <c:v>5</c:v>
                </c:pt>
                <c:pt idx="10892">
                  <c:v>5</c:v>
                </c:pt>
                <c:pt idx="10893">
                  <c:v>4</c:v>
                </c:pt>
                <c:pt idx="10894">
                  <c:v>4</c:v>
                </c:pt>
                <c:pt idx="10895">
                  <c:v>4</c:v>
                </c:pt>
                <c:pt idx="10896">
                  <c:v>4</c:v>
                </c:pt>
                <c:pt idx="10897">
                  <c:v>4</c:v>
                </c:pt>
                <c:pt idx="10898">
                  <c:v>4</c:v>
                </c:pt>
                <c:pt idx="10899">
                  <c:v>4</c:v>
                </c:pt>
                <c:pt idx="10900">
                  <c:v>4</c:v>
                </c:pt>
                <c:pt idx="10901">
                  <c:v>4</c:v>
                </c:pt>
                <c:pt idx="10902">
                  <c:v>4</c:v>
                </c:pt>
                <c:pt idx="10903">
                  <c:v>4</c:v>
                </c:pt>
                <c:pt idx="10904">
                  <c:v>4</c:v>
                </c:pt>
                <c:pt idx="10905">
                  <c:v>4</c:v>
                </c:pt>
                <c:pt idx="10906">
                  <c:v>4</c:v>
                </c:pt>
                <c:pt idx="10907">
                  <c:v>4</c:v>
                </c:pt>
                <c:pt idx="10908">
                  <c:v>4</c:v>
                </c:pt>
                <c:pt idx="10909">
                  <c:v>4</c:v>
                </c:pt>
                <c:pt idx="10910">
                  <c:v>4</c:v>
                </c:pt>
                <c:pt idx="10911">
                  <c:v>4</c:v>
                </c:pt>
                <c:pt idx="10912">
                  <c:v>4</c:v>
                </c:pt>
                <c:pt idx="10913">
                  <c:v>4</c:v>
                </c:pt>
                <c:pt idx="10914">
                  <c:v>4</c:v>
                </c:pt>
                <c:pt idx="10915">
                  <c:v>4</c:v>
                </c:pt>
                <c:pt idx="10916">
                  <c:v>4</c:v>
                </c:pt>
                <c:pt idx="10917">
                  <c:v>4</c:v>
                </c:pt>
                <c:pt idx="10918">
                  <c:v>4</c:v>
                </c:pt>
                <c:pt idx="10919">
                  <c:v>4</c:v>
                </c:pt>
                <c:pt idx="10920">
                  <c:v>4</c:v>
                </c:pt>
                <c:pt idx="10921">
                  <c:v>4</c:v>
                </c:pt>
                <c:pt idx="10922">
                  <c:v>4</c:v>
                </c:pt>
                <c:pt idx="10923">
                  <c:v>4</c:v>
                </c:pt>
                <c:pt idx="10924">
                  <c:v>4</c:v>
                </c:pt>
                <c:pt idx="10925">
                  <c:v>4</c:v>
                </c:pt>
                <c:pt idx="10926">
                  <c:v>4</c:v>
                </c:pt>
                <c:pt idx="10927">
                  <c:v>8</c:v>
                </c:pt>
                <c:pt idx="10928">
                  <c:v>8</c:v>
                </c:pt>
                <c:pt idx="10929">
                  <c:v>8</c:v>
                </c:pt>
                <c:pt idx="10930">
                  <c:v>8</c:v>
                </c:pt>
                <c:pt idx="10931">
                  <c:v>8</c:v>
                </c:pt>
                <c:pt idx="10932">
                  <c:v>8</c:v>
                </c:pt>
                <c:pt idx="10933">
                  <c:v>8</c:v>
                </c:pt>
                <c:pt idx="10934">
                  <c:v>8</c:v>
                </c:pt>
                <c:pt idx="10935">
                  <c:v>8</c:v>
                </c:pt>
                <c:pt idx="10936">
                  <c:v>8</c:v>
                </c:pt>
                <c:pt idx="10937">
                  <c:v>8</c:v>
                </c:pt>
                <c:pt idx="10938">
                  <c:v>8</c:v>
                </c:pt>
                <c:pt idx="10939">
                  <c:v>8</c:v>
                </c:pt>
                <c:pt idx="10940">
                  <c:v>8</c:v>
                </c:pt>
                <c:pt idx="10941">
                  <c:v>8</c:v>
                </c:pt>
                <c:pt idx="10942">
                  <c:v>8</c:v>
                </c:pt>
                <c:pt idx="10943">
                  <c:v>8</c:v>
                </c:pt>
                <c:pt idx="10944">
                  <c:v>8</c:v>
                </c:pt>
                <c:pt idx="10945">
                  <c:v>8</c:v>
                </c:pt>
                <c:pt idx="10946">
                  <c:v>8</c:v>
                </c:pt>
                <c:pt idx="10947">
                  <c:v>8</c:v>
                </c:pt>
                <c:pt idx="10948">
                  <c:v>8</c:v>
                </c:pt>
                <c:pt idx="10949">
                  <c:v>8</c:v>
                </c:pt>
                <c:pt idx="10950">
                  <c:v>8</c:v>
                </c:pt>
                <c:pt idx="10951">
                  <c:v>8</c:v>
                </c:pt>
                <c:pt idx="10952">
                  <c:v>8</c:v>
                </c:pt>
                <c:pt idx="10953">
                  <c:v>8</c:v>
                </c:pt>
                <c:pt idx="10954">
                  <c:v>8</c:v>
                </c:pt>
                <c:pt idx="10955">
                  <c:v>8</c:v>
                </c:pt>
                <c:pt idx="10956">
                  <c:v>8</c:v>
                </c:pt>
                <c:pt idx="10957">
                  <c:v>8</c:v>
                </c:pt>
                <c:pt idx="10958">
                  <c:v>8</c:v>
                </c:pt>
                <c:pt idx="10959">
                  <c:v>8</c:v>
                </c:pt>
                <c:pt idx="10960">
                  <c:v>8</c:v>
                </c:pt>
                <c:pt idx="10961">
                  <c:v>8</c:v>
                </c:pt>
                <c:pt idx="10962">
                  <c:v>8</c:v>
                </c:pt>
                <c:pt idx="10963">
                  <c:v>8</c:v>
                </c:pt>
                <c:pt idx="10964">
                  <c:v>8</c:v>
                </c:pt>
                <c:pt idx="10965">
                  <c:v>8</c:v>
                </c:pt>
                <c:pt idx="10966">
                  <c:v>8</c:v>
                </c:pt>
                <c:pt idx="10967">
                  <c:v>8</c:v>
                </c:pt>
                <c:pt idx="10968">
                  <c:v>8</c:v>
                </c:pt>
                <c:pt idx="10969">
                  <c:v>8</c:v>
                </c:pt>
                <c:pt idx="10970">
                  <c:v>8</c:v>
                </c:pt>
                <c:pt idx="10971">
                  <c:v>8</c:v>
                </c:pt>
                <c:pt idx="10972">
                  <c:v>8</c:v>
                </c:pt>
                <c:pt idx="10973">
                  <c:v>8</c:v>
                </c:pt>
                <c:pt idx="10974">
                  <c:v>8</c:v>
                </c:pt>
                <c:pt idx="10975">
                  <c:v>8</c:v>
                </c:pt>
                <c:pt idx="10976">
                  <c:v>8</c:v>
                </c:pt>
                <c:pt idx="10977">
                  <c:v>8</c:v>
                </c:pt>
                <c:pt idx="10978">
                  <c:v>8</c:v>
                </c:pt>
                <c:pt idx="10979">
                  <c:v>8</c:v>
                </c:pt>
                <c:pt idx="10980">
                  <c:v>8</c:v>
                </c:pt>
                <c:pt idx="10981">
                  <c:v>8</c:v>
                </c:pt>
                <c:pt idx="10982">
                  <c:v>8</c:v>
                </c:pt>
                <c:pt idx="10983">
                  <c:v>8</c:v>
                </c:pt>
                <c:pt idx="10984">
                  <c:v>8</c:v>
                </c:pt>
                <c:pt idx="10985">
                  <c:v>8</c:v>
                </c:pt>
                <c:pt idx="10986">
                  <c:v>8</c:v>
                </c:pt>
                <c:pt idx="10987">
                  <c:v>8</c:v>
                </c:pt>
                <c:pt idx="10988">
                  <c:v>8</c:v>
                </c:pt>
                <c:pt idx="10989">
                  <c:v>8</c:v>
                </c:pt>
                <c:pt idx="10990">
                  <c:v>8</c:v>
                </c:pt>
                <c:pt idx="10991">
                  <c:v>8</c:v>
                </c:pt>
                <c:pt idx="10992">
                  <c:v>8</c:v>
                </c:pt>
                <c:pt idx="10993">
                  <c:v>8</c:v>
                </c:pt>
                <c:pt idx="10994">
                  <c:v>8</c:v>
                </c:pt>
                <c:pt idx="10995">
                  <c:v>8</c:v>
                </c:pt>
                <c:pt idx="10996">
                  <c:v>8</c:v>
                </c:pt>
                <c:pt idx="10997">
                  <c:v>8</c:v>
                </c:pt>
                <c:pt idx="10998">
                  <c:v>8</c:v>
                </c:pt>
                <c:pt idx="10999">
                  <c:v>8</c:v>
                </c:pt>
                <c:pt idx="11000">
                  <c:v>8</c:v>
                </c:pt>
                <c:pt idx="11001">
                  <c:v>8</c:v>
                </c:pt>
                <c:pt idx="11002">
                  <c:v>8</c:v>
                </c:pt>
                <c:pt idx="11003">
                  <c:v>8</c:v>
                </c:pt>
                <c:pt idx="11004">
                  <c:v>8</c:v>
                </c:pt>
                <c:pt idx="11005">
                  <c:v>8</c:v>
                </c:pt>
                <c:pt idx="11006">
                  <c:v>8</c:v>
                </c:pt>
                <c:pt idx="11007">
                  <c:v>8</c:v>
                </c:pt>
                <c:pt idx="11008">
                  <c:v>8</c:v>
                </c:pt>
                <c:pt idx="11009">
                  <c:v>8</c:v>
                </c:pt>
                <c:pt idx="11010">
                  <c:v>8</c:v>
                </c:pt>
                <c:pt idx="11011">
                  <c:v>8</c:v>
                </c:pt>
                <c:pt idx="11012">
                  <c:v>8</c:v>
                </c:pt>
                <c:pt idx="11013">
                  <c:v>8</c:v>
                </c:pt>
                <c:pt idx="11014">
                  <c:v>8</c:v>
                </c:pt>
                <c:pt idx="11015">
                  <c:v>8</c:v>
                </c:pt>
                <c:pt idx="11016">
                  <c:v>8</c:v>
                </c:pt>
                <c:pt idx="11017">
                  <c:v>8</c:v>
                </c:pt>
                <c:pt idx="11018">
                  <c:v>8</c:v>
                </c:pt>
                <c:pt idx="11019">
                  <c:v>8</c:v>
                </c:pt>
                <c:pt idx="11020">
                  <c:v>8</c:v>
                </c:pt>
                <c:pt idx="11021">
                  <c:v>8</c:v>
                </c:pt>
                <c:pt idx="11022">
                  <c:v>8</c:v>
                </c:pt>
                <c:pt idx="11023">
                  <c:v>8</c:v>
                </c:pt>
                <c:pt idx="11024">
                  <c:v>8</c:v>
                </c:pt>
                <c:pt idx="11025">
                  <c:v>8</c:v>
                </c:pt>
                <c:pt idx="11026">
                  <c:v>8</c:v>
                </c:pt>
                <c:pt idx="11027">
                  <c:v>8</c:v>
                </c:pt>
                <c:pt idx="11028">
                  <c:v>8</c:v>
                </c:pt>
                <c:pt idx="11029">
                  <c:v>8</c:v>
                </c:pt>
                <c:pt idx="11030">
                  <c:v>8</c:v>
                </c:pt>
                <c:pt idx="11031">
                  <c:v>8</c:v>
                </c:pt>
                <c:pt idx="11032">
                  <c:v>8</c:v>
                </c:pt>
                <c:pt idx="11033">
                  <c:v>8</c:v>
                </c:pt>
                <c:pt idx="11034">
                  <c:v>8</c:v>
                </c:pt>
                <c:pt idx="11035">
                  <c:v>8</c:v>
                </c:pt>
                <c:pt idx="11036">
                  <c:v>8</c:v>
                </c:pt>
                <c:pt idx="11037">
                  <c:v>8</c:v>
                </c:pt>
                <c:pt idx="11038">
                  <c:v>8</c:v>
                </c:pt>
                <c:pt idx="11039">
                  <c:v>8</c:v>
                </c:pt>
                <c:pt idx="11040">
                  <c:v>8</c:v>
                </c:pt>
                <c:pt idx="11041">
                  <c:v>8</c:v>
                </c:pt>
                <c:pt idx="11042">
                  <c:v>8</c:v>
                </c:pt>
                <c:pt idx="11043">
                  <c:v>8</c:v>
                </c:pt>
                <c:pt idx="11044">
                  <c:v>8</c:v>
                </c:pt>
                <c:pt idx="11045">
                  <c:v>8</c:v>
                </c:pt>
                <c:pt idx="11046">
                  <c:v>8</c:v>
                </c:pt>
                <c:pt idx="11047">
                  <c:v>8</c:v>
                </c:pt>
                <c:pt idx="11048">
                  <c:v>8</c:v>
                </c:pt>
                <c:pt idx="11049">
                  <c:v>8</c:v>
                </c:pt>
                <c:pt idx="11050">
                  <c:v>8</c:v>
                </c:pt>
                <c:pt idx="11051">
                  <c:v>8</c:v>
                </c:pt>
                <c:pt idx="11052">
                  <c:v>8</c:v>
                </c:pt>
                <c:pt idx="11053">
                  <c:v>8</c:v>
                </c:pt>
                <c:pt idx="11054">
                  <c:v>8</c:v>
                </c:pt>
                <c:pt idx="11055">
                  <c:v>8</c:v>
                </c:pt>
                <c:pt idx="11056">
                  <c:v>8</c:v>
                </c:pt>
                <c:pt idx="11057">
                  <c:v>8</c:v>
                </c:pt>
                <c:pt idx="11058">
                  <c:v>8</c:v>
                </c:pt>
                <c:pt idx="11059">
                  <c:v>8</c:v>
                </c:pt>
                <c:pt idx="11060">
                  <c:v>8</c:v>
                </c:pt>
                <c:pt idx="11061">
                  <c:v>8</c:v>
                </c:pt>
                <c:pt idx="11062">
                  <c:v>8</c:v>
                </c:pt>
                <c:pt idx="11063">
                  <c:v>8</c:v>
                </c:pt>
                <c:pt idx="11064">
                  <c:v>8</c:v>
                </c:pt>
                <c:pt idx="11065">
                  <c:v>8</c:v>
                </c:pt>
                <c:pt idx="11066">
                  <c:v>8</c:v>
                </c:pt>
                <c:pt idx="11067">
                  <c:v>6</c:v>
                </c:pt>
                <c:pt idx="11068">
                  <c:v>6</c:v>
                </c:pt>
                <c:pt idx="11069">
                  <c:v>6</c:v>
                </c:pt>
                <c:pt idx="11070">
                  <c:v>6</c:v>
                </c:pt>
                <c:pt idx="11071">
                  <c:v>6</c:v>
                </c:pt>
                <c:pt idx="11072">
                  <c:v>6</c:v>
                </c:pt>
                <c:pt idx="11073">
                  <c:v>6</c:v>
                </c:pt>
                <c:pt idx="11074">
                  <c:v>6</c:v>
                </c:pt>
                <c:pt idx="11075">
                  <c:v>6</c:v>
                </c:pt>
                <c:pt idx="11076">
                  <c:v>6</c:v>
                </c:pt>
                <c:pt idx="11077">
                  <c:v>6</c:v>
                </c:pt>
                <c:pt idx="11078">
                  <c:v>6</c:v>
                </c:pt>
                <c:pt idx="11079">
                  <c:v>6</c:v>
                </c:pt>
                <c:pt idx="11080">
                  <c:v>6</c:v>
                </c:pt>
                <c:pt idx="11081">
                  <c:v>6</c:v>
                </c:pt>
                <c:pt idx="11082">
                  <c:v>6</c:v>
                </c:pt>
                <c:pt idx="11083">
                  <c:v>6</c:v>
                </c:pt>
                <c:pt idx="11084">
                  <c:v>6</c:v>
                </c:pt>
                <c:pt idx="11085">
                  <c:v>6</c:v>
                </c:pt>
                <c:pt idx="11086">
                  <c:v>6</c:v>
                </c:pt>
                <c:pt idx="11087">
                  <c:v>6</c:v>
                </c:pt>
                <c:pt idx="11088">
                  <c:v>6</c:v>
                </c:pt>
                <c:pt idx="11089">
                  <c:v>6</c:v>
                </c:pt>
                <c:pt idx="11090">
                  <c:v>6</c:v>
                </c:pt>
                <c:pt idx="11091">
                  <c:v>6</c:v>
                </c:pt>
                <c:pt idx="11092">
                  <c:v>12</c:v>
                </c:pt>
                <c:pt idx="11093">
                  <c:v>12</c:v>
                </c:pt>
                <c:pt idx="11094">
                  <c:v>12</c:v>
                </c:pt>
                <c:pt idx="11095">
                  <c:v>12</c:v>
                </c:pt>
                <c:pt idx="11096">
                  <c:v>12</c:v>
                </c:pt>
                <c:pt idx="11097">
                  <c:v>12</c:v>
                </c:pt>
                <c:pt idx="11098">
                  <c:v>12</c:v>
                </c:pt>
                <c:pt idx="11099">
                  <c:v>12</c:v>
                </c:pt>
                <c:pt idx="11100">
                  <c:v>12</c:v>
                </c:pt>
                <c:pt idx="11101">
                  <c:v>12</c:v>
                </c:pt>
                <c:pt idx="11102">
                  <c:v>12</c:v>
                </c:pt>
                <c:pt idx="11103">
                  <c:v>12</c:v>
                </c:pt>
                <c:pt idx="11104">
                  <c:v>12</c:v>
                </c:pt>
                <c:pt idx="11105">
                  <c:v>4</c:v>
                </c:pt>
                <c:pt idx="11106">
                  <c:v>4</c:v>
                </c:pt>
                <c:pt idx="11107">
                  <c:v>4</c:v>
                </c:pt>
                <c:pt idx="11108">
                  <c:v>4</c:v>
                </c:pt>
                <c:pt idx="11109">
                  <c:v>5</c:v>
                </c:pt>
                <c:pt idx="11110">
                  <c:v>5</c:v>
                </c:pt>
                <c:pt idx="11111">
                  <c:v>5</c:v>
                </c:pt>
                <c:pt idx="11112">
                  <c:v>5</c:v>
                </c:pt>
                <c:pt idx="11113">
                  <c:v>5</c:v>
                </c:pt>
                <c:pt idx="11114">
                  <c:v>5</c:v>
                </c:pt>
                <c:pt idx="11115">
                  <c:v>5</c:v>
                </c:pt>
                <c:pt idx="11116">
                  <c:v>5</c:v>
                </c:pt>
                <c:pt idx="11117">
                  <c:v>5</c:v>
                </c:pt>
                <c:pt idx="11118">
                  <c:v>5</c:v>
                </c:pt>
                <c:pt idx="11119">
                  <c:v>4</c:v>
                </c:pt>
                <c:pt idx="11120">
                  <c:v>4</c:v>
                </c:pt>
                <c:pt idx="11121">
                  <c:v>6</c:v>
                </c:pt>
                <c:pt idx="11122">
                  <c:v>5</c:v>
                </c:pt>
                <c:pt idx="11123">
                  <c:v>4</c:v>
                </c:pt>
                <c:pt idx="11124">
                  <c:v>6</c:v>
                </c:pt>
                <c:pt idx="11125">
                  <c:v>5</c:v>
                </c:pt>
                <c:pt idx="11126">
                  <c:v>4</c:v>
                </c:pt>
                <c:pt idx="11127">
                  <c:v>4</c:v>
                </c:pt>
                <c:pt idx="11128">
                  <c:v>5</c:v>
                </c:pt>
                <c:pt idx="11129">
                  <c:v>6</c:v>
                </c:pt>
                <c:pt idx="11130">
                  <c:v>5</c:v>
                </c:pt>
                <c:pt idx="11131">
                  <c:v>4</c:v>
                </c:pt>
                <c:pt idx="11132">
                  <c:v>4</c:v>
                </c:pt>
                <c:pt idx="11133">
                  <c:v>4</c:v>
                </c:pt>
                <c:pt idx="11134">
                  <c:v>6</c:v>
                </c:pt>
                <c:pt idx="11135">
                  <c:v>6</c:v>
                </c:pt>
                <c:pt idx="11136">
                  <c:v>4</c:v>
                </c:pt>
                <c:pt idx="11137">
                  <c:v>5</c:v>
                </c:pt>
                <c:pt idx="11138">
                  <c:v>4</c:v>
                </c:pt>
                <c:pt idx="11139">
                  <c:v>4</c:v>
                </c:pt>
                <c:pt idx="11140">
                  <c:v>4</c:v>
                </c:pt>
                <c:pt idx="11141">
                  <c:v>4</c:v>
                </c:pt>
                <c:pt idx="11142">
                  <c:v>6</c:v>
                </c:pt>
                <c:pt idx="11143">
                  <c:v>6</c:v>
                </c:pt>
                <c:pt idx="11144">
                  <c:v>6</c:v>
                </c:pt>
                <c:pt idx="11145">
                  <c:v>6</c:v>
                </c:pt>
                <c:pt idx="11146">
                  <c:v>8</c:v>
                </c:pt>
                <c:pt idx="11147">
                  <c:v>8</c:v>
                </c:pt>
                <c:pt idx="11148">
                  <c:v>8</c:v>
                </c:pt>
                <c:pt idx="11149">
                  <c:v>8</c:v>
                </c:pt>
                <c:pt idx="11150">
                  <c:v>8</c:v>
                </c:pt>
                <c:pt idx="11151">
                  <c:v>8</c:v>
                </c:pt>
                <c:pt idx="11152">
                  <c:v>8</c:v>
                </c:pt>
                <c:pt idx="11153">
                  <c:v>8</c:v>
                </c:pt>
                <c:pt idx="11154">
                  <c:v>8</c:v>
                </c:pt>
                <c:pt idx="11155">
                  <c:v>8</c:v>
                </c:pt>
                <c:pt idx="11156">
                  <c:v>8</c:v>
                </c:pt>
                <c:pt idx="11157">
                  <c:v>8</c:v>
                </c:pt>
                <c:pt idx="11158">
                  <c:v>8</c:v>
                </c:pt>
                <c:pt idx="11159">
                  <c:v>8</c:v>
                </c:pt>
                <c:pt idx="11160">
                  <c:v>8</c:v>
                </c:pt>
                <c:pt idx="11161">
                  <c:v>8</c:v>
                </c:pt>
                <c:pt idx="11162">
                  <c:v>8</c:v>
                </c:pt>
                <c:pt idx="11163">
                  <c:v>8</c:v>
                </c:pt>
                <c:pt idx="11164">
                  <c:v>8</c:v>
                </c:pt>
                <c:pt idx="11165">
                  <c:v>8</c:v>
                </c:pt>
                <c:pt idx="11166">
                  <c:v>8</c:v>
                </c:pt>
                <c:pt idx="11167">
                  <c:v>8</c:v>
                </c:pt>
                <c:pt idx="11168">
                  <c:v>8</c:v>
                </c:pt>
                <c:pt idx="11169">
                  <c:v>8</c:v>
                </c:pt>
                <c:pt idx="11170">
                  <c:v>8</c:v>
                </c:pt>
                <c:pt idx="11171">
                  <c:v>8</c:v>
                </c:pt>
                <c:pt idx="11172">
                  <c:v>8</c:v>
                </c:pt>
                <c:pt idx="11173">
                  <c:v>8</c:v>
                </c:pt>
                <c:pt idx="11174">
                  <c:v>8</c:v>
                </c:pt>
                <c:pt idx="11175">
                  <c:v>8</c:v>
                </c:pt>
                <c:pt idx="11176">
                  <c:v>8</c:v>
                </c:pt>
                <c:pt idx="11177">
                  <c:v>8</c:v>
                </c:pt>
                <c:pt idx="11178">
                  <c:v>8</c:v>
                </c:pt>
                <c:pt idx="11179">
                  <c:v>8</c:v>
                </c:pt>
                <c:pt idx="11180">
                  <c:v>8</c:v>
                </c:pt>
                <c:pt idx="11181">
                  <c:v>6</c:v>
                </c:pt>
                <c:pt idx="11182">
                  <c:v>4</c:v>
                </c:pt>
                <c:pt idx="11183">
                  <c:v>4</c:v>
                </c:pt>
                <c:pt idx="11184">
                  <c:v>4</c:v>
                </c:pt>
                <c:pt idx="11185">
                  <c:v>4</c:v>
                </c:pt>
                <c:pt idx="11186">
                  <c:v>4</c:v>
                </c:pt>
                <c:pt idx="11187">
                  <c:v>4</c:v>
                </c:pt>
                <c:pt idx="11188">
                  <c:v>4</c:v>
                </c:pt>
                <c:pt idx="11189">
                  <c:v>4</c:v>
                </c:pt>
                <c:pt idx="11190">
                  <c:v>4</c:v>
                </c:pt>
                <c:pt idx="11191">
                  <c:v>4</c:v>
                </c:pt>
                <c:pt idx="11192">
                  <c:v>4</c:v>
                </c:pt>
                <c:pt idx="11193">
                  <c:v>6</c:v>
                </c:pt>
                <c:pt idx="11194">
                  <c:v>6</c:v>
                </c:pt>
                <c:pt idx="11195">
                  <c:v>6</c:v>
                </c:pt>
                <c:pt idx="11196">
                  <c:v>6</c:v>
                </c:pt>
                <c:pt idx="11197">
                  <c:v>8</c:v>
                </c:pt>
                <c:pt idx="11198">
                  <c:v>6</c:v>
                </c:pt>
                <c:pt idx="11199">
                  <c:v>6</c:v>
                </c:pt>
                <c:pt idx="11200">
                  <c:v>6</c:v>
                </c:pt>
                <c:pt idx="11201">
                  <c:v>6</c:v>
                </c:pt>
                <c:pt idx="11202">
                  <c:v>6</c:v>
                </c:pt>
                <c:pt idx="11203">
                  <c:v>6</c:v>
                </c:pt>
                <c:pt idx="11204">
                  <c:v>4</c:v>
                </c:pt>
                <c:pt idx="11205">
                  <c:v>4</c:v>
                </c:pt>
                <c:pt idx="11206">
                  <c:v>12</c:v>
                </c:pt>
                <c:pt idx="11207">
                  <c:v>12</c:v>
                </c:pt>
                <c:pt idx="11208">
                  <c:v>12</c:v>
                </c:pt>
                <c:pt idx="11209">
                  <c:v>12</c:v>
                </c:pt>
                <c:pt idx="11210">
                  <c:v>12</c:v>
                </c:pt>
                <c:pt idx="11211">
                  <c:v>12</c:v>
                </c:pt>
                <c:pt idx="11212">
                  <c:v>12</c:v>
                </c:pt>
                <c:pt idx="11213">
                  <c:v>12</c:v>
                </c:pt>
                <c:pt idx="11214">
                  <c:v>4</c:v>
                </c:pt>
                <c:pt idx="11215">
                  <c:v>4</c:v>
                </c:pt>
                <c:pt idx="11216">
                  <c:v>4</c:v>
                </c:pt>
                <c:pt idx="11217">
                  <c:v>4</c:v>
                </c:pt>
                <c:pt idx="11218">
                  <c:v>4</c:v>
                </c:pt>
                <c:pt idx="11219">
                  <c:v>4</c:v>
                </c:pt>
                <c:pt idx="11220">
                  <c:v>4</c:v>
                </c:pt>
                <c:pt idx="11221">
                  <c:v>4</c:v>
                </c:pt>
                <c:pt idx="11222">
                  <c:v>4</c:v>
                </c:pt>
                <c:pt idx="11223">
                  <c:v>4</c:v>
                </c:pt>
                <c:pt idx="11224">
                  <c:v>4</c:v>
                </c:pt>
                <c:pt idx="11225">
                  <c:v>4</c:v>
                </c:pt>
                <c:pt idx="11226">
                  <c:v>4</c:v>
                </c:pt>
                <c:pt idx="11227">
                  <c:v>4</c:v>
                </c:pt>
                <c:pt idx="11228">
                  <c:v>4</c:v>
                </c:pt>
                <c:pt idx="11229">
                  <c:v>4</c:v>
                </c:pt>
                <c:pt idx="11230">
                  <c:v>4</c:v>
                </c:pt>
                <c:pt idx="11231">
                  <c:v>4</c:v>
                </c:pt>
                <c:pt idx="11232">
                  <c:v>4</c:v>
                </c:pt>
                <c:pt idx="11233">
                  <c:v>4</c:v>
                </c:pt>
                <c:pt idx="11234">
                  <c:v>4</c:v>
                </c:pt>
                <c:pt idx="11235">
                  <c:v>4</c:v>
                </c:pt>
                <c:pt idx="11236">
                  <c:v>4</c:v>
                </c:pt>
                <c:pt idx="11237">
                  <c:v>4</c:v>
                </c:pt>
                <c:pt idx="11238">
                  <c:v>4</c:v>
                </c:pt>
                <c:pt idx="11239">
                  <c:v>4</c:v>
                </c:pt>
                <c:pt idx="11240">
                  <c:v>4</c:v>
                </c:pt>
                <c:pt idx="11241">
                  <c:v>4</c:v>
                </c:pt>
                <c:pt idx="11242">
                  <c:v>4</c:v>
                </c:pt>
                <c:pt idx="11243">
                  <c:v>4</c:v>
                </c:pt>
                <c:pt idx="11244">
                  <c:v>4</c:v>
                </c:pt>
                <c:pt idx="11245">
                  <c:v>4</c:v>
                </c:pt>
                <c:pt idx="11246">
                  <c:v>6</c:v>
                </c:pt>
                <c:pt idx="11247">
                  <c:v>6</c:v>
                </c:pt>
                <c:pt idx="11248">
                  <c:v>6</c:v>
                </c:pt>
                <c:pt idx="11249">
                  <c:v>6</c:v>
                </c:pt>
                <c:pt idx="11250">
                  <c:v>6</c:v>
                </c:pt>
                <c:pt idx="11251">
                  <c:v>6</c:v>
                </c:pt>
                <c:pt idx="11252">
                  <c:v>6</c:v>
                </c:pt>
                <c:pt idx="11253">
                  <c:v>6</c:v>
                </c:pt>
                <c:pt idx="11254">
                  <c:v>6</c:v>
                </c:pt>
                <c:pt idx="11255">
                  <c:v>6</c:v>
                </c:pt>
                <c:pt idx="11256">
                  <c:v>6</c:v>
                </c:pt>
                <c:pt idx="11257">
                  <c:v>6</c:v>
                </c:pt>
                <c:pt idx="11258">
                  <c:v>6</c:v>
                </c:pt>
                <c:pt idx="11259">
                  <c:v>6</c:v>
                </c:pt>
                <c:pt idx="11260">
                  <c:v>6</c:v>
                </c:pt>
                <c:pt idx="11261">
                  <c:v>6</c:v>
                </c:pt>
                <c:pt idx="11262">
                  <c:v>6</c:v>
                </c:pt>
                <c:pt idx="11263">
                  <c:v>6</c:v>
                </c:pt>
                <c:pt idx="11264">
                  <c:v>6</c:v>
                </c:pt>
                <c:pt idx="11265">
                  <c:v>6</c:v>
                </c:pt>
                <c:pt idx="11266">
                  <c:v>6</c:v>
                </c:pt>
                <c:pt idx="11267">
                  <c:v>6</c:v>
                </c:pt>
                <c:pt idx="11268">
                  <c:v>4</c:v>
                </c:pt>
                <c:pt idx="11269">
                  <c:v>6</c:v>
                </c:pt>
                <c:pt idx="11270">
                  <c:v>6</c:v>
                </c:pt>
                <c:pt idx="11271">
                  <c:v>6</c:v>
                </c:pt>
                <c:pt idx="11272">
                  <c:v>6</c:v>
                </c:pt>
                <c:pt idx="11273">
                  <c:v>6</c:v>
                </c:pt>
                <c:pt idx="11274">
                  <c:v>4</c:v>
                </c:pt>
                <c:pt idx="11275">
                  <c:v>4</c:v>
                </c:pt>
                <c:pt idx="11276">
                  <c:v>6</c:v>
                </c:pt>
                <c:pt idx="11277">
                  <c:v>4</c:v>
                </c:pt>
                <c:pt idx="11278">
                  <c:v>6</c:v>
                </c:pt>
                <c:pt idx="11279">
                  <c:v>6</c:v>
                </c:pt>
                <c:pt idx="11280">
                  <c:v>4</c:v>
                </c:pt>
                <c:pt idx="11281">
                  <c:v>6</c:v>
                </c:pt>
                <c:pt idx="11282">
                  <c:v>6</c:v>
                </c:pt>
                <c:pt idx="11283">
                  <c:v>6</c:v>
                </c:pt>
                <c:pt idx="11284">
                  <c:v>4</c:v>
                </c:pt>
                <c:pt idx="11285">
                  <c:v>6</c:v>
                </c:pt>
                <c:pt idx="11286">
                  <c:v>4</c:v>
                </c:pt>
                <c:pt idx="11287">
                  <c:v>4</c:v>
                </c:pt>
                <c:pt idx="11288">
                  <c:v>6</c:v>
                </c:pt>
                <c:pt idx="11289">
                  <c:v>4</c:v>
                </c:pt>
                <c:pt idx="11290">
                  <c:v>6</c:v>
                </c:pt>
                <c:pt idx="11291">
                  <c:v>4</c:v>
                </c:pt>
                <c:pt idx="11292">
                  <c:v>4</c:v>
                </c:pt>
                <c:pt idx="11293">
                  <c:v>6</c:v>
                </c:pt>
                <c:pt idx="11294">
                  <c:v>4</c:v>
                </c:pt>
                <c:pt idx="11295">
                  <c:v>6</c:v>
                </c:pt>
                <c:pt idx="11296">
                  <c:v>6</c:v>
                </c:pt>
                <c:pt idx="11297">
                  <c:v>6</c:v>
                </c:pt>
                <c:pt idx="11298">
                  <c:v>6</c:v>
                </c:pt>
                <c:pt idx="11299">
                  <c:v>6</c:v>
                </c:pt>
                <c:pt idx="11300">
                  <c:v>6</c:v>
                </c:pt>
                <c:pt idx="11301">
                  <c:v>6</c:v>
                </c:pt>
                <c:pt idx="11302">
                  <c:v>6</c:v>
                </c:pt>
                <c:pt idx="11303">
                  <c:v>6</c:v>
                </c:pt>
                <c:pt idx="11304">
                  <c:v>6</c:v>
                </c:pt>
                <c:pt idx="11305">
                  <c:v>6</c:v>
                </c:pt>
                <c:pt idx="11306">
                  <c:v>6</c:v>
                </c:pt>
                <c:pt idx="11307">
                  <c:v>4</c:v>
                </c:pt>
                <c:pt idx="11308">
                  <c:v>4</c:v>
                </c:pt>
                <c:pt idx="11309">
                  <c:v>4</c:v>
                </c:pt>
                <c:pt idx="11310">
                  <c:v>4</c:v>
                </c:pt>
                <c:pt idx="11311">
                  <c:v>4</c:v>
                </c:pt>
                <c:pt idx="11312">
                  <c:v>4</c:v>
                </c:pt>
                <c:pt idx="11313">
                  <c:v>4</c:v>
                </c:pt>
                <c:pt idx="11314">
                  <c:v>4</c:v>
                </c:pt>
                <c:pt idx="11315">
                  <c:v>4</c:v>
                </c:pt>
                <c:pt idx="11316">
                  <c:v>4</c:v>
                </c:pt>
                <c:pt idx="11317">
                  <c:v>4</c:v>
                </c:pt>
                <c:pt idx="11318">
                  <c:v>4</c:v>
                </c:pt>
                <c:pt idx="11319">
                  <c:v>4</c:v>
                </c:pt>
                <c:pt idx="11320">
                  <c:v>4</c:v>
                </c:pt>
                <c:pt idx="11321">
                  <c:v>6</c:v>
                </c:pt>
                <c:pt idx="11322">
                  <c:v>6</c:v>
                </c:pt>
                <c:pt idx="11323">
                  <c:v>6</c:v>
                </c:pt>
                <c:pt idx="11324">
                  <c:v>6</c:v>
                </c:pt>
                <c:pt idx="11325">
                  <c:v>6</c:v>
                </c:pt>
                <c:pt idx="11326">
                  <c:v>6</c:v>
                </c:pt>
                <c:pt idx="11327">
                  <c:v>6</c:v>
                </c:pt>
                <c:pt idx="11328">
                  <c:v>6</c:v>
                </c:pt>
                <c:pt idx="11329">
                  <c:v>6</c:v>
                </c:pt>
                <c:pt idx="11330">
                  <c:v>4</c:v>
                </c:pt>
                <c:pt idx="11331">
                  <c:v>4</c:v>
                </c:pt>
                <c:pt idx="11332">
                  <c:v>4</c:v>
                </c:pt>
                <c:pt idx="11333">
                  <c:v>4</c:v>
                </c:pt>
                <c:pt idx="11334">
                  <c:v>4</c:v>
                </c:pt>
                <c:pt idx="11335">
                  <c:v>4</c:v>
                </c:pt>
                <c:pt idx="11336">
                  <c:v>4</c:v>
                </c:pt>
                <c:pt idx="11337">
                  <c:v>4</c:v>
                </c:pt>
                <c:pt idx="11338">
                  <c:v>4</c:v>
                </c:pt>
                <c:pt idx="11339">
                  <c:v>4</c:v>
                </c:pt>
                <c:pt idx="11340">
                  <c:v>4</c:v>
                </c:pt>
                <c:pt idx="11341">
                  <c:v>4</c:v>
                </c:pt>
                <c:pt idx="11342">
                  <c:v>4</c:v>
                </c:pt>
                <c:pt idx="11343">
                  <c:v>4</c:v>
                </c:pt>
                <c:pt idx="11344">
                  <c:v>4</c:v>
                </c:pt>
                <c:pt idx="11345">
                  <c:v>4</c:v>
                </c:pt>
                <c:pt idx="11346">
                  <c:v>4</c:v>
                </c:pt>
                <c:pt idx="11347">
                  <c:v>4</c:v>
                </c:pt>
                <c:pt idx="11348">
                  <c:v>4</c:v>
                </c:pt>
                <c:pt idx="11349">
                  <c:v>4</c:v>
                </c:pt>
                <c:pt idx="11350">
                  <c:v>4</c:v>
                </c:pt>
                <c:pt idx="11351">
                  <c:v>4</c:v>
                </c:pt>
                <c:pt idx="11352">
                  <c:v>4</c:v>
                </c:pt>
                <c:pt idx="11353">
                  <c:v>4</c:v>
                </c:pt>
                <c:pt idx="11354">
                  <c:v>4</c:v>
                </c:pt>
                <c:pt idx="11355">
                  <c:v>4</c:v>
                </c:pt>
                <c:pt idx="11356">
                  <c:v>4</c:v>
                </c:pt>
                <c:pt idx="11357">
                  <c:v>4</c:v>
                </c:pt>
                <c:pt idx="11358">
                  <c:v>4</c:v>
                </c:pt>
                <c:pt idx="11359">
                  <c:v>4</c:v>
                </c:pt>
                <c:pt idx="11360">
                  <c:v>4</c:v>
                </c:pt>
                <c:pt idx="11361">
                  <c:v>4</c:v>
                </c:pt>
                <c:pt idx="11362">
                  <c:v>16</c:v>
                </c:pt>
                <c:pt idx="11363">
                  <c:v>16</c:v>
                </c:pt>
                <c:pt idx="11364">
                  <c:v>16</c:v>
                </c:pt>
                <c:pt idx="11365">
                  <c:v>4</c:v>
                </c:pt>
                <c:pt idx="11366">
                  <c:v>4</c:v>
                </c:pt>
                <c:pt idx="11367">
                  <c:v>4</c:v>
                </c:pt>
                <c:pt idx="11368">
                  <c:v>4</c:v>
                </c:pt>
                <c:pt idx="11369">
                  <c:v>4</c:v>
                </c:pt>
                <c:pt idx="11370">
                  <c:v>4</c:v>
                </c:pt>
                <c:pt idx="11371">
                  <c:v>4</c:v>
                </c:pt>
                <c:pt idx="11372">
                  <c:v>4</c:v>
                </c:pt>
                <c:pt idx="11373">
                  <c:v>4</c:v>
                </c:pt>
                <c:pt idx="11374">
                  <c:v>5</c:v>
                </c:pt>
                <c:pt idx="11375">
                  <c:v>5</c:v>
                </c:pt>
                <c:pt idx="11376">
                  <c:v>5</c:v>
                </c:pt>
                <c:pt idx="11377">
                  <c:v>5</c:v>
                </c:pt>
                <c:pt idx="11378">
                  <c:v>5</c:v>
                </c:pt>
                <c:pt idx="11379">
                  <c:v>5</c:v>
                </c:pt>
                <c:pt idx="11380">
                  <c:v>10</c:v>
                </c:pt>
                <c:pt idx="11381">
                  <c:v>10</c:v>
                </c:pt>
                <c:pt idx="11382">
                  <c:v>10</c:v>
                </c:pt>
                <c:pt idx="11383">
                  <c:v>10</c:v>
                </c:pt>
                <c:pt idx="11384">
                  <c:v>10</c:v>
                </c:pt>
                <c:pt idx="11385">
                  <c:v>10</c:v>
                </c:pt>
                <c:pt idx="11386">
                  <c:v>10</c:v>
                </c:pt>
                <c:pt idx="11387">
                  <c:v>10</c:v>
                </c:pt>
                <c:pt idx="11388">
                  <c:v>10</c:v>
                </c:pt>
                <c:pt idx="11389">
                  <c:v>10</c:v>
                </c:pt>
                <c:pt idx="11390">
                  <c:v>10</c:v>
                </c:pt>
                <c:pt idx="11391">
                  <c:v>10</c:v>
                </c:pt>
                <c:pt idx="11392">
                  <c:v>10</c:v>
                </c:pt>
                <c:pt idx="11393">
                  <c:v>10</c:v>
                </c:pt>
                <c:pt idx="11394">
                  <c:v>12</c:v>
                </c:pt>
                <c:pt idx="11395">
                  <c:v>12</c:v>
                </c:pt>
                <c:pt idx="11396">
                  <c:v>4</c:v>
                </c:pt>
                <c:pt idx="11397">
                  <c:v>4</c:v>
                </c:pt>
                <c:pt idx="11398">
                  <c:v>4</c:v>
                </c:pt>
                <c:pt idx="11399">
                  <c:v>4</c:v>
                </c:pt>
                <c:pt idx="11400">
                  <c:v>4</c:v>
                </c:pt>
                <c:pt idx="11401">
                  <c:v>4</c:v>
                </c:pt>
                <c:pt idx="11402">
                  <c:v>4</c:v>
                </c:pt>
                <c:pt idx="11403">
                  <c:v>4</c:v>
                </c:pt>
                <c:pt idx="11404">
                  <c:v>4</c:v>
                </c:pt>
                <c:pt idx="11405">
                  <c:v>4</c:v>
                </c:pt>
                <c:pt idx="11406">
                  <c:v>4</c:v>
                </c:pt>
                <c:pt idx="11407">
                  <c:v>4</c:v>
                </c:pt>
                <c:pt idx="11408">
                  <c:v>6</c:v>
                </c:pt>
                <c:pt idx="11409">
                  <c:v>6</c:v>
                </c:pt>
                <c:pt idx="11410">
                  <c:v>6</c:v>
                </c:pt>
                <c:pt idx="11411">
                  <c:v>6</c:v>
                </c:pt>
                <c:pt idx="11412">
                  <c:v>6</c:v>
                </c:pt>
                <c:pt idx="11413">
                  <c:v>4</c:v>
                </c:pt>
                <c:pt idx="11414">
                  <c:v>6</c:v>
                </c:pt>
                <c:pt idx="11415">
                  <c:v>4</c:v>
                </c:pt>
                <c:pt idx="11416">
                  <c:v>4</c:v>
                </c:pt>
                <c:pt idx="11417">
                  <c:v>4</c:v>
                </c:pt>
                <c:pt idx="11418">
                  <c:v>6</c:v>
                </c:pt>
                <c:pt idx="11419">
                  <c:v>4</c:v>
                </c:pt>
                <c:pt idx="11420">
                  <c:v>6</c:v>
                </c:pt>
                <c:pt idx="11421">
                  <c:v>6</c:v>
                </c:pt>
                <c:pt idx="11422">
                  <c:v>6</c:v>
                </c:pt>
                <c:pt idx="11423">
                  <c:v>6</c:v>
                </c:pt>
                <c:pt idx="11424">
                  <c:v>4</c:v>
                </c:pt>
                <c:pt idx="11425">
                  <c:v>6</c:v>
                </c:pt>
                <c:pt idx="11426">
                  <c:v>4</c:v>
                </c:pt>
                <c:pt idx="11427">
                  <c:v>6</c:v>
                </c:pt>
                <c:pt idx="11428">
                  <c:v>6</c:v>
                </c:pt>
                <c:pt idx="11429">
                  <c:v>6</c:v>
                </c:pt>
                <c:pt idx="11430">
                  <c:v>6</c:v>
                </c:pt>
                <c:pt idx="11431">
                  <c:v>6</c:v>
                </c:pt>
                <c:pt idx="11432">
                  <c:v>6</c:v>
                </c:pt>
                <c:pt idx="11433">
                  <c:v>6</c:v>
                </c:pt>
                <c:pt idx="11434">
                  <c:v>6</c:v>
                </c:pt>
                <c:pt idx="11435">
                  <c:v>6</c:v>
                </c:pt>
                <c:pt idx="11436">
                  <c:v>6</c:v>
                </c:pt>
                <c:pt idx="11437">
                  <c:v>6</c:v>
                </c:pt>
                <c:pt idx="11438">
                  <c:v>6</c:v>
                </c:pt>
                <c:pt idx="11439">
                  <c:v>6</c:v>
                </c:pt>
                <c:pt idx="11440">
                  <c:v>6</c:v>
                </c:pt>
                <c:pt idx="11441">
                  <c:v>6</c:v>
                </c:pt>
                <c:pt idx="11442">
                  <c:v>6</c:v>
                </c:pt>
                <c:pt idx="11443">
                  <c:v>6</c:v>
                </c:pt>
                <c:pt idx="11444">
                  <c:v>6</c:v>
                </c:pt>
                <c:pt idx="11445">
                  <c:v>6</c:v>
                </c:pt>
                <c:pt idx="11446">
                  <c:v>6</c:v>
                </c:pt>
                <c:pt idx="11447">
                  <c:v>6</c:v>
                </c:pt>
                <c:pt idx="11448">
                  <c:v>12</c:v>
                </c:pt>
                <c:pt idx="11449">
                  <c:v>12</c:v>
                </c:pt>
                <c:pt idx="11450">
                  <c:v>12</c:v>
                </c:pt>
                <c:pt idx="11451">
                  <c:v>4</c:v>
                </c:pt>
                <c:pt idx="11452">
                  <c:v>4</c:v>
                </c:pt>
                <c:pt idx="11453">
                  <c:v>4</c:v>
                </c:pt>
                <c:pt idx="11454">
                  <c:v>4</c:v>
                </c:pt>
                <c:pt idx="11455">
                  <c:v>4</c:v>
                </c:pt>
                <c:pt idx="11456">
                  <c:v>4</c:v>
                </c:pt>
                <c:pt idx="11457">
                  <c:v>4</c:v>
                </c:pt>
                <c:pt idx="11458">
                  <c:v>4</c:v>
                </c:pt>
                <c:pt idx="11459">
                  <c:v>4</c:v>
                </c:pt>
                <c:pt idx="11460">
                  <c:v>4</c:v>
                </c:pt>
                <c:pt idx="11461">
                  <c:v>4</c:v>
                </c:pt>
                <c:pt idx="11462">
                  <c:v>4</c:v>
                </c:pt>
                <c:pt idx="11463">
                  <c:v>4</c:v>
                </c:pt>
                <c:pt idx="11464">
                  <c:v>4</c:v>
                </c:pt>
                <c:pt idx="11465">
                  <c:v>4</c:v>
                </c:pt>
                <c:pt idx="11466">
                  <c:v>4</c:v>
                </c:pt>
                <c:pt idx="11467">
                  <c:v>4</c:v>
                </c:pt>
                <c:pt idx="11468">
                  <c:v>4</c:v>
                </c:pt>
                <c:pt idx="11469">
                  <c:v>4</c:v>
                </c:pt>
                <c:pt idx="11470">
                  <c:v>4</c:v>
                </c:pt>
                <c:pt idx="11471">
                  <c:v>4</c:v>
                </c:pt>
                <c:pt idx="11472">
                  <c:v>4</c:v>
                </c:pt>
                <c:pt idx="11473">
                  <c:v>4</c:v>
                </c:pt>
                <c:pt idx="11474">
                  <c:v>4</c:v>
                </c:pt>
                <c:pt idx="11475">
                  <c:v>4</c:v>
                </c:pt>
                <c:pt idx="11476">
                  <c:v>4</c:v>
                </c:pt>
                <c:pt idx="11477">
                  <c:v>4</c:v>
                </c:pt>
                <c:pt idx="11478">
                  <c:v>4</c:v>
                </c:pt>
                <c:pt idx="11479">
                  <c:v>4</c:v>
                </c:pt>
                <c:pt idx="11480">
                  <c:v>4</c:v>
                </c:pt>
                <c:pt idx="11481">
                  <c:v>4</c:v>
                </c:pt>
                <c:pt idx="11482">
                  <c:v>4</c:v>
                </c:pt>
                <c:pt idx="11483">
                  <c:v>4</c:v>
                </c:pt>
                <c:pt idx="11484">
                  <c:v>4</c:v>
                </c:pt>
                <c:pt idx="11485">
                  <c:v>6</c:v>
                </c:pt>
                <c:pt idx="11486">
                  <c:v>4</c:v>
                </c:pt>
                <c:pt idx="11487">
                  <c:v>4</c:v>
                </c:pt>
                <c:pt idx="11488">
                  <c:v>4</c:v>
                </c:pt>
                <c:pt idx="11489">
                  <c:v>6</c:v>
                </c:pt>
                <c:pt idx="11490">
                  <c:v>4</c:v>
                </c:pt>
                <c:pt idx="11491">
                  <c:v>4</c:v>
                </c:pt>
                <c:pt idx="11492">
                  <c:v>4</c:v>
                </c:pt>
                <c:pt idx="11493">
                  <c:v>4</c:v>
                </c:pt>
                <c:pt idx="11494">
                  <c:v>6</c:v>
                </c:pt>
                <c:pt idx="11495">
                  <c:v>4</c:v>
                </c:pt>
                <c:pt idx="11496">
                  <c:v>4</c:v>
                </c:pt>
                <c:pt idx="11497">
                  <c:v>4</c:v>
                </c:pt>
                <c:pt idx="11498">
                  <c:v>6</c:v>
                </c:pt>
                <c:pt idx="11499">
                  <c:v>4</c:v>
                </c:pt>
                <c:pt idx="11500">
                  <c:v>4</c:v>
                </c:pt>
                <c:pt idx="11501">
                  <c:v>4</c:v>
                </c:pt>
                <c:pt idx="11502">
                  <c:v>6</c:v>
                </c:pt>
                <c:pt idx="11503">
                  <c:v>6</c:v>
                </c:pt>
                <c:pt idx="11504">
                  <c:v>4</c:v>
                </c:pt>
                <c:pt idx="11505">
                  <c:v>6</c:v>
                </c:pt>
                <c:pt idx="11506">
                  <c:v>6</c:v>
                </c:pt>
                <c:pt idx="11507">
                  <c:v>4</c:v>
                </c:pt>
                <c:pt idx="11508">
                  <c:v>8</c:v>
                </c:pt>
                <c:pt idx="11509">
                  <c:v>8</c:v>
                </c:pt>
                <c:pt idx="11510">
                  <c:v>8</c:v>
                </c:pt>
                <c:pt idx="11511">
                  <c:v>6</c:v>
                </c:pt>
                <c:pt idx="11512">
                  <c:v>6</c:v>
                </c:pt>
                <c:pt idx="11513">
                  <c:v>6</c:v>
                </c:pt>
                <c:pt idx="11514">
                  <c:v>8</c:v>
                </c:pt>
                <c:pt idx="11515">
                  <c:v>6</c:v>
                </c:pt>
                <c:pt idx="11516">
                  <c:v>8</c:v>
                </c:pt>
                <c:pt idx="11517">
                  <c:v>6</c:v>
                </c:pt>
                <c:pt idx="11518">
                  <c:v>6</c:v>
                </c:pt>
                <c:pt idx="11519">
                  <c:v>6</c:v>
                </c:pt>
                <c:pt idx="11520">
                  <c:v>6</c:v>
                </c:pt>
                <c:pt idx="11521">
                  <c:v>6</c:v>
                </c:pt>
                <c:pt idx="11522">
                  <c:v>8</c:v>
                </c:pt>
                <c:pt idx="11523">
                  <c:v>8</c:v>
                </c:pt>
                <c:pt idx="11524">
                  <c:v>8</c:v>
                </c:pt>
                <c:pt idx="11525">
                  <c:v>8</c:v>
                </c:pt>
                <c:pt idx="11526">
                  <c:v>6</c:v>
                </c:pt>
                <c:pt idx="11527">
                  <c:v>8</c:v>
                </c:pt>
                <c:pt idx="11528">
                  <c:v>6</c:v>
                </c:pt>
                <c:pt idx="11529">
                  <c:v>6</c:v>
                </c:pt>
                <c:pt idx="11530">
                  <c:v>6</c:v>
                </c:pt>
                <c:pt idx="11531">
                  <c:v>8</c:v>
                </c:pt>
                <c:pt idx="11532">
                  <c:v>6</c:v>
                </c:pt>
                <c:pt idx="11533">
                  <c:v>8</c:v>
                </c:pt>
                <c:pt idx="11534">
                  <c:v>6</c:v>
                </c:pt>
                <c:pt idx="11535">
                  <c:v>4</c:v>
                </c:pt>
                <c:pt idx="11536">
                  <c:v>4</c:v>
                </c:pt>
                <c:pt idx="11537">
                  <c:v>4</c:v>
                </c:pt>
                <c:pt idx="11538">
                  <c:v>4</c:v>
                </c:pt>
                <c:pt idx="11539">
                  <c:v>4</c:v>
                </c:pt>
                <c:pt idx="11540">
                  <c:v>4</c:v>
                </c:pt>
                <c:pt idx="11541">
                  <c:v>4</c:v>
                </c:pt>
                <c:pt idx="11542">
                  <c:v>4</c:v>
                </c:pt>
                <c:pt idx="11543">
                  <c:v>4</c:v>
                </c:pt>
                <c:pt idx="11544">
                  <c:v>4</c:v>
                </c:pt>
                <c:pt idx="11545">
                  <c:v>4</c:v>
                </c:pt>
                <c:pt idx="11546">
                  <c:v>4</c:v>
                </c:pt>
                <c:pt idx="11547">
                  <c:v>4</c:v>
                </c:pt>
                <c:pt idx="11548">
                  <c:v>4</c:v>
                </c:pt>
                <c:pt idx="11549">
                  <c:v>4</c:v>
                </c:pt>
                <c:pt idx="11550">
                  <c:v>4</c:v>
                </c:pt>
                <c:pt idx="11551">
                  <c:v>6</c:v>
                </c:pt>
                <c:pt idx="11552">
                  <c:v>6</c:v>
                </c:pt>
                <c:pt idx="11553">
                  <c:v>4</c:v>
                </c:pt>
                <c:pt idx="11554">
                  <c:v>6</c:v>
                </c:pt>
                <c:pt idx="11555">
                  <c:v>6</c:v>
                </c:pt>
                <c:pt idx="11556">
                  <c:v>6</c:v>
                </c:pt>
                <c:pt idx="11557">
                  <c:v>4</c:v>
                </c:pt>
                <c:pt idx="11558">
                  <c:v>4</c:v>
                </c:pt>
                <c:pt idx="11559">
                  <c:v>6</c:v>
                </c:pt>
                <c:pt idx="11560">
                  <c:v>6</c:v>
                </c:pt>
                <c:pt idx="11561">
                  <c:v>4</c:v>
                </c:pt>
                <c:pt idx="11562">
                  <c:v>6</c:v>
                </c:pt>
                <c:pt idx="11563">
                  <c:v>4</c:v>
                </c:pt>
                <c:pt idx="11564">
                  <c:v>4</c:v>
                </c:pt>
                <c:pt idx="11565">
                  <c:v>4</c:v>
                </c:pt>
                <c:pt idx="11566">
                  <c:v>6</c:v>
                </c:pt>
                <c:pt idx="11567">
                  <c:v>4</c:v>
                </c:pt>
                <c:pt idx="11568">
                  <c:v>4</c:v>
                </c:pt>
                <c:pt idx="11569">
                  <c:v>6</c:v>
                </c:pt>
                <c:pt idx="11570">
                  <c:v>6</c:v>
                </c:pt>
                <c:pt idx="11571">
                  <c:v>6</c:v>
                </c:pt>
                <c:pt idx="11572">
                  <c:v>4</c:v>
                </c:pt>
                <c:pt idx="11573">
                  <c:v>4</c:v>
                </c:pt>
                <c:pt idx="11574">
                  <c:v>6</c:v>
                </c:pt>
                <c:pt idx="11575">
                  <c:v>6</c:v>
                </c:pt>
                <c:pt idx="11576">
                  <c:v>5</c:v>
                </c:pt>
                <c:pt idx="11577">
                  <c:v>4</c:v>
                </c:pt>
                <c:pt idx="11578">
                  <c:v>5</c:v>
                </c:pt>
                <c:pt idx="11579">
                  <c:v>4</c:v>
                </c:pt>
                <c:pt idx="11580">
                  <c:v>5</c:v>
                </c:pt>
                <c:pt idx="11581">
                  <c:v>6</c:v>
                </c:pt>
                <c:pt idx="11582">
                  <c:v>4</c:v>
                </c:pt>
                <c:pt idx="11583">
                  <c:v>6</c:v>
                </c:pt>
                <c:pt idx="11584">
                  <c:v>4</c:v>
                </c:pt>
                <c:pt idx="11585">
                  <c:v>5</c:v>
                </c:pt>
                <c:pt idx="11586">
                  <c:v>5</c:v>
                </c:pt>
                <c:pt idx="11587">
                  <c:v>6</c:v>
                </c:pt>
                <c:pt idx="11588">
                  <c:v>6</c:v>
                </c:pt>
                <c:pt idx="11589">
                  <c:v>4</c:v>
                </c:pt>
                <c:pt idx="11590">
                  <c:v>6</c:v>
                </c:pt>
                <c:pt idx="11591">
                  <c:v>4</c:v>
                </c:pt>
                <c:pt idx="11592">
                  <c:v>4</c:v>
                </c:pt>
                <c:pt idx="11593">
                  <c:v>4</c:v>
                </c:pt>
                <c:pt idx="11594">
                  <c:v>6</c:v>
                </c:pt>
                <c:pt idx="11595">
                  <c:v>5</c:v>
                </c:pt>
                <c:pt idx="11596">
                  <c:v>4</c:v>
                </c:pt>
                <c:pt idx="11597">
                  <c:v>4</c:v>
                </c:pt>
                <c:pt idx="11598">
                  <c:v>4</c:v>
                </c:pt>
                <c:pt idx="11599">
                  <c:v>4</c:v>
                </c:pt>
                <c:pt idx="11600">
                  <c:v>4</c:v>
                </c:pt>
                <c:pt idx="11601">
                  <c:v>4</c:v>
                </c:pt>
                <c:pt idx="11602">
                  <c:v>4</c:v>
                </c:pt>
                <c:pt idx="11603">
                  <c:v>4</c:v>
                </c:pt>
                <c:pt idx="11604">
                  <c:v>4</c:v>
                </c:pt>
                <c:pt idx="11605">
                  <c:v>6</c:v>
                </c:pt>
                <c:pt idx="11606">
                  <c:v>6</c:v>
                </c:pt>
                <c:pt idx="11607">
                  <c:v>6</c:v>
                </c:pt>
                <c:pt idx="11608">
                  <c:v>6</c:v>
                </c:pt>
                <c:pt idx="11609">
                  <c:v>4</c:v>
                </c:pt>
                <c:pt idx="11610">
                  <c:v>6</c:v>
                </c:pt>
                <c:pt idx="11611">
                  <c:v>6</c:v>
                </c:pt>
                <c:pt idx="11612">
                  <c:v>4</c:v>
                </c:pt>
                <c:pt idx="11613">
                  <c:v>4</c:v>
                </c:pt>
                <c:pt idx="11614">
                  <c:v>5</c:v>
                </c:pt>
                <c:pt idx="11615">
                  <c:v>5</c:v>
                </c:pt>
                <c:pt idx="11616">
                  <c:v>4</c:v>
                </c:pt>
                <c:pt idx="11617">
                  <c:v>5</c:v>
                </c:pt>
                <c:pt idx="11618">
                  <c:v>5</c:v>
                </c:pt>
                <c:pt idx="11619">
                  <c:v>4</c:v>
                </c:pt>
                <c:pt idx="11620">
                  <c:v>4</c:v>
                </c:pt>
                <c:pt idx="11621">
                  <c:v>5</c:v>
                </c:pt>
                <c:pt idx="11622">
                  <c:v>4</c:v>
                </c:pt>
                <c:pt idx="11623">
                  <c:v>6</c:v>
                </c:pt>
                <c:pt idx="11624">
                  <c:v>6</c:v>
                </c:pt>
                <c:pt idx="11625">
                  <c:v>4</c:v>
                </c:pt>
                <c:pt idx="11626">
                  <c:v>4</c:v>
                </c:pt>
                <c:pt idx="11627">
                  <c:v>4</c:v>
                </c:pt>
                <c:pt idx="11628">
                  <c:v>4</c:v>
                </c:pt>
                <c:pt idx="11629">
                  <c:v>4</c:v>
                </c:pt>
                <c:pt idx="11630">
                  <c:v>4</c:v>
                </c:pt>
                <c:pt idx="11631">
                  <c:v>4</c:v>
                </c:pt>
                <c:pt idx="11632">
                  <c:v>4</c:v>
                </c:pt>
                <c:pt idx="11633">
                  <c:v>4</c:v>
                </c:pt>
                <c:pt idx="11634">
                  <c:v>4</c:v>
                </c:pt>
                <c:pt idx="11635">
                  <c:v>4</c:v>
                </c:pt>
                <c:pt idx="11636">
                  <c:v>4</c:v>
                </c:pt>
                <c:pt idx="11637">
                  <c:v>4</c:v>
                </c:pt>
                <c:pt idx="11638">
                  <c:v>4</c:v>
                </c:pt>
                <c:pt idx="11639">
                  <c:v>4</c:v>
                </c:pt>
                <c:pt idx="11640">
                  <c:v>5</c:v>
                </c:pt>
                <c:pt idx="11641">
                  <c:v>4</c:v>
                </c:pt>
                <c:pt idx="11642">
                  <c:v>4</c:v>
                </c:pt>
                <c:pt idx="11643">
                  <c:v>4</c:v>
                </c:pt>
                <c:pt idx="11644">
                  <c:v>4</c:v>
                </c:pt>
                <c:pt idx="11645">
                  <c:v>4</c:v>
                </c:pt>
                <c:pt idx="11646">
                  <c:v>4</c:v>
                </c:pt>
                <c:pt idx="11647">
                  <c:v>4</c:v>
                </c:pt>
                <c:pt idx="11648">
                  <c:v>4</c:v>
                </c:pt>
                <c:pt idx="11649">
                  <c:v>4</c:v>
                </c:pt>
                <c:pt idx="11650">
                  <c:v>4</c:v>
                </c:pt>
                <c:pt idx="11651">
                  <c:v>6</c:v>
                </c:pt>
                <c:pt idx="11652">
                  <c:v>6</c:v>
                </c:pt>
                <c:pt idx="11653">
                  <c:v>6</c:v>
                </c:pt>
                <c:pt idx="11654">
                  <c:v>6</c:v>
                </c:pt>
                <c:pt idx="11655">
                  <c:v>6</c:v>
                </c:pt>
                <c:pt idx="11656">
                  <c:v>6</c:v>
                </c:pt>
                <c:pt idx="11657">
                  <c:v>6</c:v>
                </c:pt>
                <c:pt idx="11658">
                  <c:v>6</c:v>
                </c:pt>
                <c:pt idx="11659">
                  <c:v>6</c:v>
                </c:pt>
                <c:pt idx="11660">
                  <c:v>6</c:v>
                </c:pt>
                <c:pt idx="11661">
                  <c:v>6</c:v>
                </c:pt>
                <c:pt idx="11662">
                  <c:v>6</c:v>
                </c:pt>
                <c:pt idx="11663">
                  <c:v>6</c:v>
                </c:pt>
                <c:pt idx="11664">
                  <c:v>6</c:v>
                </c:pt>
                <c:pt idx="11665">
                  <c:v>6</c:v>
                </c:pt>
                <c:pt idx="11666">
                  <c:v>6</c:v>
                </c:pt>
                <c:pt idx="11667">
                  <c:v>6</c:v>
                </c:pt>
                <c:pt idx="11668">
                  <c:v>6</c:v>
                </c:pt>
                <c:pt idx="11669">
                  <c:v>6</c:v>
                </c:pt>
                <c:pt idx="11670">
                  <c:v>6</c:v>
                </c:pt>
                <c:pt idx="11671">
                  <c:v>6</c:v>
                </c:pt>
                <c:pt idx="11672">
                  <c:v>6</c:v>
                </c:pt>
                <c:pt idx="11673">
                  <c:v>6</c:v>
                </c:pt>
                <c:pt idx="11674">
                  <c:v>6</c:v>
                </c:pt>
                <c:pt idx="11675">
                  <c:v>6</c:v>
                </c:pt>
                <c:pt idx="11676">
                  <c:v>6</c:v>
                </c:pt>
                <c:pt idx="11677">
                  <c:v>6</c:v>
                </c:pt>
                <c:pt idx="11678">
                  <c:v>6</c:v>
                </c:pt>
                <c:pt idx="11679">
                  <c:v>6</c:v>
                </c:pt>
                <c:pt idx="11680">
                  <c:v>6</c:v>
                </c:pt>
                <c:pt idx="11681">
                  <c:v>6</c:v>
                </c:pt>
                <c:pt idx="11682">
                  <c:v>6</c:v>
                </c:pt>
                <c:pt idx="11683">
                  <c:v>6</c:v>
                </c:pt>
                <c:pt idx="11684">
                  <c:v>6</c:v>
                </c:pt>
                <c:pt idx="11685">
                  <c:v>6</c:v>
                </c:pt>
                <c:pt idx="11686">
                  <c:v>6</c:v>
                </c:pt>
                <c:pt idx="11687">
                  <c:v>6</c:v>
                </c:pt>
                <c:pt idx="11688">
                  <c:v>6</c:v>
                </c:pt>
                <c:pt idx="11689">
                  <c:v>6</c:v>
                </c:pt>
                <c:pt idx="11690">
                  <c:v>6</c:v>
                </c:pt>
                <c:pt idx="11691">
                  <c:v>6</c:v>
                </c:pt>
                <c:pt idx="11692">
                  <c:v>6</c:v>
                </c:pt>
                <c:pt idx="11693">
                  <c:v>6</c:v>
                </c:pt>
                <c:pt idx="11694">
                  <c:v>6</c:v>
                </c:pt>
                <c:pt idx="11695">
                  <c:v>6</c:v>
                </c:pt>
                <c:pt idx="11696">
                  <c:v>6</c:v>
                </c:pt>
                <c:pt idx="11697">
                  <c:v>6</c:v>
                </c:pt>
                <c:pt idx="11698">
                  <c:v>6</c:v>
                </c:pt>
                <c:pt idx="11699">
                  <c:v>6</c:v>
                </c:pt>
                <c:pt idx="11700">
                  <c:v>6</c:v>
                </c:pt>
                <c:pt idx="11701">
                  <c:v>6</c:v>
                </c:pt>
                <c:pt idx="11702">
                  <c:v>6</c:v>
                </c:pt>
                <c:pt idx="11703">
                  <c:v>6</c:v>
                </c:pt>
                <c:pt idx="11704">
                  <c:v>6</c:v>
                </c:pt>
                <c:pt idx="11705">
                  <c:v>6</c:v>
                </c:pt>
                <c:pt idx="11706">
                  <c:v>6</c:v>
                </c:pt>
                <c:pt idx="11707">
                  <c:v>6</c:v>
                </c:pt>
                <c:pt idx="11708">
                  <c:v>6</c:v>
                </c:pt>
                <c:pt idx="11709">
                  <c:v>6</c:v>
                </c:pt>
                <c:pt idx="11710">
                  <c:v>6</c:v>
                </c:pt>
                <c:pt idx="11711">
                  <c:v>6</c:v>
                </c:pt>
                <c:pt idx="11712">
                  <c:v>6</c:v>
                </c:pt>
                <c:pt idx="11713">
                  <c:v>6</c:v>
                </c:pt>
                <c:pt idx="11714">
                  <c:v>6</c:v>
                </c:pt>
                <c:pt idx="11715">
                  <c:v>6</c:v>
                </c:pt>
                <c:pt idx="11716">
                  <c:v>6</c:v>
                </c:pt>
                <c:pt idx="11717">
                  <c:v>6</c:v>
                </c:pt>
                <c:pt idx="11718">
                  <c:v>6</c:v>
                </c:pt>
                <c:pt idx="11719">
                  <c:v>6</c:v>
                </c:pt>
                <c:pt idx="11720">
                  <c:v>6</c:v>
                </c:pt>
                <c:pt idx="11721">
                  <c:v>6</c:v>
                </c:pt>
                <c:pt idx="11722">
                  <c:v>6</c:v>
                </c:pt>
                <c:pt idx="11723">
                  <c:v>6</c:v>
                </c:pt>
                <c:pt idx="11724">
                  <c:v>6</c:v>
                </c:pt>
                <c:pt idx="11725">
                  <c:v>6</c:v>
                </c:pt>
                <c:pt idx="11726">
                  <c:v>6</c:v>
                </c:pt>
                <c:pt idx="11727">
                  <c:v>8</c:v>
                </c:pt>
                <c:pt idx="11728">
                  <c:v>8</c:v>
                </c:pt>
                <c:pt idx="11729">
                  <c:v>8</c:v>
                </c:pt>
                <c:pt idx="11730">
                  <c:v>8</c:v>
                </c:pt>
                <c:pt idx="11731">
                  <c:v>8</c:v>
                </c:pt>
                <c:pt idx="11732">
                  <c:v>8</c:v>
                </c:pt>
                <c:pt idx="11733">
                  <c:v>8</c:v>
                </c:pt>
                <c:pt idx="11734">
                  <c:v>8</c:v>
                </c:pt>
                <c:pt idx="11735">
                  <c:v>8</c:v>
                </c:pt>
                <c:pt idx="11736">
                  <c:v>8</c:v>
                </c:pt>
                <c:pt idx="11737">
                  <c:v>8</c:v>
                </c:pt>
                <c:pt idx="11738">
                  <c:v>6</c:v>
                </c:pt>
                <c:pt idx="11739">
                  <c:v>6</c:v>
                </c:pt>
                <c:pt idx="11740">
                  <c:v>6</c:v>
                </c:pt>
                <c:pt idx="11741">
                  <c:v>6</c:v>
                </c:pt>
                <c:pt idx="11742">
                  <c:v>6</c:v>
                </c:pt>
                <c:pt idx="11743">
                  <c:v>6</c:v>
                </c:pt>
                <c:pt idx="11744">
                  <c:v>6</c:v>
                </c:pt>
                <c:pt idx="11745">
                  <c:v>6</c:v>
                </c:pt>
                <c:pt idx="11746">
                  <c:v>6</c:v>
                </c:pt>
                <c:pt idx="11747">
                  <c:v>6</c:v>
                </c:pt>
                <c:pt idx="11748">
                  <c:v>6</c:v>
                </c:pt>
                <c:pt idx="11749">
                  <c:v>6</c:v>
                </c:pt>
                <c:pt idx="11750">
                  <c:v>6</c:v>
                </c:pt>
                <c:pt idx="11751">
                  <c:v>6</c:v>
                </c:pt>
                <c:pt idx="11752">
                  <c:v>6</c:v>
                </c:pt>
                <c:pt idx="11753">
                  <c:v>6</c:v>
                </c:pt>
                <c:pt idx="11754">
                  <c:v>6</c:v>
                </c:pt>
                <c:pt idx="11755">
                  <c:v>6</c:v>
                </c:pt>
                <c:pt idx="11756">
                  <c:v>6</c:v>
                </c:pt>
                <c:pt idx="11757">
                  <c:v>6</c:v>
                </c:pt>
                <c:pt idx="11758">
                  <c:v>6</c:v>
                </c:pt>
                <c:pt idx="11759">
                  <c:v>6</c:v>
                </c:pt>
                <c:pt idx="11760">
                  <c:v>6</c:v>
                </c:pt>
                <c:pt idx="11761">
                  <c:v>6</c:v>
                </c:pt>
                <c:pt idx="11762">
                  <c:v>6</c:v>
                </c:pt>
                <c:pt idx="11763">
                  <c:v>6</c:v>
                </c:pt>
                <c:pt idx="11764">
                  <c:v>6</c:v>
                </c:pt>
                <c:pt idx="11765">
                  <c:v>6</c:v>
                </c:pt>
                <c:pt idx="11766">
                  <c:v>6</c:v>
                </c:pt>
                <c:pt idx="11767">
                  <c:v>6</c:v>
                </c:pt>
                <c:pt idx="11768">
                  <c:v>6</c:v>
                </c:pt>
                <c:pt idx="11769">
                  <c:v>6</c:v>
                </c:pt>
                <c:pt idx="11770">
                  <c:v>6</c:v>
                </c:pt>
                <c:pt idx="11771">
                  <c:v>6</c:v>
                </c:pt>
                <c:pt idx="11772">
                  <c:v>6</c:v>
                </c:pt>
                <c:pt idx="11773">
                  <c:v>6</c:v>
                </c:pt>
                <c:pt idx="11774">
                  <c:v>6</c:v>
                </c:pt>
                <c:pt idx="11775">
                  <c:v>6</c:v>
                </c:pt>
                <c:pt idx="11776">
                  <c:v>6</c:v>
                </c:pt>
                <c:pt idx="11777">
                  <c:v>6</c:v>
                </c:pt>
                <c:pt idx="11778">
                  <c:v>6</c:v>
                </c:pt>
                <c:pt idx="11779">
                  <c:v>6</c:v>
                </c:pt>
                <c:pt idx="11780">
                  <c:v>6</c:v>
                </c:pt>
                <c:pt idx="11781">
                  <c:v>6</c:v>
                </c:pt>
                <c:pt idx="11782">
                  <c:v>6</c:v>
                </c:pt>
                <c:pt idx="11783">
                  <c:v>6</c:v>
                </c:pt>
                <c:pt idx="11784">
                  <c:v>6</c:v>
                </c:pt>
                <c:pt idx="11785">
                  <c:v>6</c:v>
                </c:pt>
                <c:pt idx="11786">
                  <c:v>6</c:v>
                </c:pt>
                <c:pt idx="11787">
                  <c:v>6</c:v>
                </c:pt>
                <c:pt idx="11788">
                  <c:v>6</c:v>
                </c:pt>
                <c:pt idx="11789">
                  <c:v>6</c:v>
                </c:pt>
                <c:pt idx="11790">
                  <c:v>6</c:v>
                </c:pt>
                <c:pt idx="11791">
                  <c:v>6</c:v>
                </c:pt>
                <c:pt idx="11792">
                  <c:v>4</c:v>
                </c:pt>
                <c:pt idx="11793">
                  <c:v>6</c:v>
                </c:pt>
                <c:pt idx="11794">
                  <c:v>6</c:v>
                </c:pt>
                <c:pt idx="11795">
                  <c:v>4</c:v>
                </c:pt>
                <c:pt idx="11796">
                  <c:v>4</c:v>
                </c:pt>
                <c:pt idx="11797">
                  <c:v>4</c:v>
                </c:pt>
                <c:pt idx="11798">
                  <c:v>4</c:v>
                </c:pt>
                <c:pt idx="11799">
                  <c:v>4</c:v>
                </c:pt>
                <c:pt idx="11800">
                  <c:v>4</c:v>
                </c:pt>
                <c:pt idx="11801">
                  <c:v>4</c:v>
                </c:pt>
                <c:pt idx="11802">
                  <c:v>4</c:v>
                </c:pt>
                <c:pt idx="11803">
                  <c:v>4</c:v>
                </c:pt>
                <c:pt idx="11804">
                  <c:v>4</c:v>
                </c:pt>
                <c:pt idx="11805">
                  <c:v>4</c:v>
                </c:pt>
                <c:pt idx="11806">
                  <c:v>4</c:v>
                </c:pt>
                <c:pt idx="11807">
                  <c:v>4</c:v>
                </c:pt>
                <c:pt idx="11808">
                  <c:v>4</c:v>
                </c:pt>
                <c:pt idx="11809">
                  <c:v>4</c:v>
                </c:pt>
                <c:pt idx="11810">
                  <c:v>4</c:v>
                </c:pt>
                <c:pt idx="11811">
                  <c:v>4</c:v>
                </c:pt>
                <c:pt idx="11812">
                  <c:v>4</c:v>
                </c:pt>
                <c:pt idx="11813">
                  <c:v>4</c:v>
                </c:pt>
                <c:pt idx="11814">
                  <c:v>4</c:v>
                </c:pt>
                <c:pt idx="11815">
                  <c:v>4</c:v>
                </c:pt>
                <c:pt idx="11816">
                  <c:v>4</c:v>
                </c:pt>
                <c:pt idx="11817">
                  <c:v>4</c:v>
                </c:pt>
                <c:pt idx="11818">
                  <c:v>4</c:v>
                </c:pt>
                <c:pt idx="11819">
                  <c:v>4</c:v>
                </c:pt>
                <c:pt idx="11820">
                  <c:v>4</c:v>
                </c:pt>
                <c:pt idx="11821">
                  <c:v>4</c:v>
                </c:pt>
                <c:pt idx="11822">
                  <c:v>4</c:v>
                </c:pt>
                <c:pt idx="11823">
                  <c:v>4</c:v>
                </c:pt>
                <c:pt idx="11824">
                  <c:v>4</c:v>
                </c:pt>
                <c:pt idx="11825">
                  <c:v>4</c:v>
                </c:pt>
                <c:pt idx="11826">
                  <c:v>4</c:v>
                </c:pt>
                <c:pt idx="11827">
                  <c:v>4</c:v>
                </c:pt>
                <c:pt idx="11828">
                  <c:v>4</c:v>
                </c:pt>
                <c:pt idx="11829">
                  <c:v>4</c:v>
                </c:pt>
                <c:pt idx="11830">
                  <c:v>4</c:v>
                </c:pt>
                <c:pt idx="11831">
                  <c:v>4</c:v>
                </c:pt>
                <c:pt idx="11832">
                  <c:v>8</c:v>
                </c:pt>
                <c:pt idx="11833">
                  <c:v>8</c:v>
                </c:pt>
                <c:pt idx="11834">
                  <c:v>8</c:v>
                </c:pt>
                <c:pt idx="11835">
                  <c:v>8</c:v>
                </c:pt>
                <c:pt idx="11836">
                  <c:v>8</c:v>
                </c:pt>
                <c:pt idx="11837">
                  <c:v>8</c:v>
                </c:pt>
                <c:pt idx="11838">
                  <c:v>8</c:v>
                </c:pt>
                <c:pt idx="11839">
                  <c:v>8</c:v>
                </c:pt>
                <c:pt idx="11840">
                  <c:v>8</c:v>
                </c:pt>
                <c:pt idx="11841">
                  <c:v>8</c:v>
                </c:pt>
                <c:pt idx="11842">
                  <c:v>8</c:v>
                </c:pt>
                <c:pt idx="11843">
                  <c:v>8</c:v>
                </c:pt>
                <c:pt idx="11844">
                  <c:v>8</c:v>
                </c:pt>
                <c:pt idx="11845">
                  <c:v>8</c:v>
                </c:pt>
                <c:pt idx="11846">
                  <c:v>8</c:v>
                </c:pt>
                <c:pt idx="11847">
                  <c:v>8</c:v>
                </c:pt>
                <c:pt idx="11848">
                  <c:v>8</c:v>
                </c:pt>
                <c:pt idx="11849">
                  <c:v>8</c:v>
                </c:pt>
                <c:pt idx="11850">
                  <c:v>8</c:v>
                </c:pt>
                <c:pt idx="11851">
                  <c:v>8</c:v>
                </c:pt>
                <c:pt idx="11852">
                  <c:v>8</c:v>
                </c:pt>
                <c:pt idx="11853">
                  <c:v>8</c:v>
                </c:pt>
                <c:pt idx="11854">
                  <c:v>8</c:v>
                </c:pt>
                <c:pt idx="11855">
                  <c:v>8</c:v>
                </c:pt>
                <c:pt idx="11856">
                  <c:v>8</c:v>
                </c:pt>
                <c:pt idx="11857">
                  <c:v>8</c:v>
                </c:pt>
                <c:pt idx="11858">
                  <c:v>8</c:v>
                </c:pt>
                <c:pt idx="11859">
                  <c:v>8</c:v>
                </c:pt>
                <c:pt idx="11860">
                  <c:v>8</c:v>
                </c:pt>
                <c:pt idx="11861">
                  <c:v>8</c:v>
                </c:pt>
                <c:pt idx="11862">
                  <c:v>8</c:v>
                </c:pt>
                <c:pt idx="11863">
                  <c:v>8</c:v>
                </c:pt>
                <c:pt idx="11864">
                  <c:v>8</c:v>
                </c:pt>
                <c:pt idx="11865">
                  <c:v>8</c:v>
                </c:pt>
                <c:pt idx="11866">
                  <c:v>8</c:v>
                </c:pt>
                <c:pt idx="11867">
                  <c:v>8</c:v>
                </c:pt>
                <c:pt idx="11868">
                  <c:v>8</c:v>
                </c:pt>
                <c:pt idx="11869">
                  <c:v>8</c:v>
                </c:pt>
                <c:pt idx="11870">
                  <c:v>8</c:v>
                </c:pt>
                <c:pt idx="11871">
                  <c:v>8</c:v>
                </c:pt>
                <c:pt idx="11872">
                  <c:v>8</c:v>
                </c:pt>
                <c:pt idx="11873">
                  <c:v>8</c:v>
                </c:pt>
                <c:pt idx="11874">
                  <c:v>8</c:v>
                </c:pt>
                <c:pt idx="11875">
                  <c:v>8</c:v>
                </c:pt>
                <c:pt idx="11876">
                  <c:v>8</c:v>
                </c:pt>
                <c:pt idx="11877">
                  <c:v>8</c:v>
                </c:pt>
                <c:pt idx="11878">
                  <c:v>8</c:v>
                </c:pt>
                <c:pt idx="11879">
                  <c:v>8</c:v>
                </c:pt>
                <c:pt idx="11880">
                  <c:v>8</c:v>
                </c:pt>
                <c:pt idx="11881">
                  <c:v>6</c:v>
                </c:pt>
                <c:pt idx="11882">
                  <c:v>6</c:v>
                </c:pt>
                <c:pt idx="11883">
                  <c:v>6</c:v>
                </c:pt>
                <c:pt idx="11884">
                  <c:v>6</c:v>
                </c:pt>
                <c:pt idx="11885">
                  <c:v>6</c:v>
                </c:pt>
                <c:pt idx="11886">
                  <c:v>6</c:v>
                </c:pt>
                <c:pt idx="11887">
                  <c:v>6</c:v>
                </c:pt>
                <c:pt idx="11888">
                  <c:v>6</c:v>
                </c:pt>
                <c:pt idx="11889">
                  <c:v>6</c:v>
                </c:pt>
                <c:pt idx="11890">
                  <c:v>6</c:v>
                </c:pt>
                <c:pt idx="11891">
                  <c:v>6</c:v>
                </c:pt>
                <c:pt idx="11892">
                  <c:v>6</c:v>
                </c:pt>
                <c:pt idx="11893">
                  <c:v>6</c:v>
                </c:pt>
                <c:pt idx="11894">
                  <c:v>4</c:v>
                </c:pt>
                <c:pt idx="11895">
                  <c:v>6</c:v>
                </c:pt>
                <c:pt idx="11896">
                  <c:v>6</c:v>
                </c:pt>
                <c:pt idx="11897">
                  <c:v>4</c:v>
                </c:pt>
                <c:pt idx="11898">
                  <c:v>6</c:v>
                </c:pt>
                <c:pt idx="11899">
                  <c:v>6</c:v>
                </c:pt>
                <c:pt idx="11900">
                  <c:v>6</c:v>
                </c:pt>
                <c:pt idx="11901">
                  <c:v>4</c:v>
                </c:pt>
                <c:pt idx="11902">
                  <c:v>6</c:v>
                </c:pt>
                <c:pt idx="11903">
                  <c:v>8</c:v>
                </c:pt>
                <c:pt idx="11904">
                  <c:v>8</c:v>
                </c:pt>
                <c:pt idx="11905">
                  <c:v>8</c:v>
                </c:pt>
                <c:pt idx="11906">
                  <c:v>6</c:v>
                </c:pt>
                <c:pt idx="11907">
                  <c:v>6</c:v>
                </c:pt>
                <c:pt idx="11908">
                  <c:v>6</c:v>
                </c:pt>
                <c:pt idx="11909">
                  <c:v>6</c:v>
                </c:pt>
                <c:pt idx="11910">
                  <c:v>6</c:v>
                </c:pt>
                <c:pt idx="11911">
                  <c:v>6</c:v>
                </c:pt>
                <c:pt idx="11912">
                  <c:v>6</c:v>
                </c:pt>
                <c:pt idx="11913">
                  <c:v>6</c:v>
                </c:pt>
              </c:numCache>
            </c:numRef>
          </c:xVal>
          <c:yVal>
            <c:numRef>
              <c:f>'Task 5.B'!$B$2:$B$11915</c:f>
              <c:numCache>
                <c:formatCode>General</c:formatCode>
                <c:ptCount val="11914"/>
                <c:pt idx="0">
                  <c:v>26</c:v>
                </c:pt>
                <c:pt idx="1">
                  <c:v>28</c:v>
                </c:pt>
                <c:pt idx="2">
                  <c:v>28</c:v>
                </c:pt>
                <c:pt idx="3">
                  <c:v>28</c:v>
                </c:pt>
                <c:pt idx="4">
                  <c:v>28</c:v>
                </c:pt>
                <c:pt idx="5">
                  <c:v>28</c:v>
                </c:pt>
                <c:pt idx="6">
                  <c:v>26</c:v>
                </c:pt>
                <c:pt idx="7">
                  <c:v>28</c:v>
                </c:pt>
                <c:pt idx="8">
                  <c:v>28</c:v>
                </c:pt>
                <c:pt idx="9">
                  <c:v>27</c:v>
                </c:pt>
                <c:pt idx="10">
                  <c:v>28</c:v>
                </c:pt>
                <c:pt idx="11">
                  <c:v>28</c:v>
                </c:pt>
                <c:pt idx="12">
                  <c:v>28</c:v>
                </c:pt>
                <c:pt idx="13">
                  <c:v>28</c:v>
                </c:pt>
                <c:pt idx="14">
                  <c:v>28</c:v>
                </c:pt>
                <c:pt idx="15">
                  <c:v>25</c:v>
                </c:pt>
                <c:pt idx="16">
                  <c:v>28</c:v>
                </c:pt>
                <c:pt idx="17">
                  <c:v>24</c:v>
                </c:pt>
                <c:pt idx="18">
                  <c:v>24</c:v>
                </c:pt>
                <c:pt idx="19">
                  <c:v>20</c:v>
                </c:pt>
                <c:pt idx="20">
                  <c:v>24</c:v>
                </c:pt>
                <c:pt idx="21">
                  <c:v>21</c:v>
                </c:pt>
                <c:pt idx="22">
                  <c:v>24</c:v>
                </c:pt>
                <c:pt idx="23">
                  <c:v>20</c:v>
                </c:pt>
                <c:pt idx="24">
                  <c:v>24</c:v>
                </c:pt>
                <c:pt idx="25">
                  <c:v>24</c:v>
                </c:pt>
                <c:pt idx="26">
                  <c:v>21</c:v>
                </c:pt>
                <c:pt idx="27">
                  <c:v>21</c:v>
                </c:pt>
                <c:pt idx="28">
                  <c:v>22</c:v>
                </c:pt>
                <c:pt idx="29">
                  <c:v>22</c:v>
                </c:pt>
                <c:pt idx="30">
                  <c:v>22</c:v>
                </c:pt>
                <c:pt idx="31">
                  <c:v>21</c:v>
                </c:pt>
                <c:pt idx="32">
                  <c:v>35</c:v>
                </c:pt>
                <c:pt idx="33">
                  <c:v>35</c:v>
                </c:pt>
                <c:pt idx="34">
                  <c:v>35</c:v>
                </c:pt>
                <c:pt idx="35">
                  <c:v>26</c:v>
                </c:pt>
                <c:pt idx="36">
                  <c:v>25</c:v>
                </c:pt>
                <c:pt idx="37">
                  <c:v>25</c:v>
                </c:pt>
                <c:pt idx="38">
                  <c:v>26</c:v>
                </c:pt>
                <c:pt idx="39">
                  <c:v>26</c:v>
                </c:pt>
                <c:pt idx="40">
                  <c:v>25</c:v>
                </c:pt>
                <c:pt idx="41">
                  <c:v>35</c:v>
                </c:pt>
                <c:pt idx="42">
                  <c:v>34</c:v>
                </c:pt>
                <c:pt idx="43">
                  <c:v>31</c:v>
                </c:pt>
                <c:pt idx="44">
                  <c:v>35</c:v>
                </c:pt>
                <c:pt idx="45">
                  <c:v>34</c:v>
                </c:pt>
                <c:pt idx="46">
                  <c:v>31</c:v>
                </c:pt>
                <c:pt idx="47">
                  <c:v>34</c:v>
                </c:pt>
                <c:pt idx="48">
                  <c:v>30</c:v>
                </c:pt>
                <c:pt idx="49">
                  <c:v>30</c:v>
                </c:pt>
                <c:pt idx="50">
                  <c:v>31</c:v>
                </c:pt>
                <c:pt idx="51">
                  <c:v>32</c:v>
                </c:pt>
                <c:pt idx="52">
                  <c:v>32</c:v>
                </c:pt>
                <c:pt idx="53">
                  <c:v>32</c:v>
                </c:pt>
                <c:pt idx="54">
                  <c:v>34</c:v>
                </c:pt>
                <c:pt idx="55">
                  <c:v>35</c:v>
                </c:pt>
                <c:pt idx="56">
                  <c:v>33</c:v>
                </c:pt>
                <c:pt idx="57">
                  <c:v>33</c:v>
                </c:pt>
                <c:pt idx="58">
                  <c:v>20</c:v>
                </c:pt>
                <c:pt idx="59">
                  <c:v>22</c:v>
                </c:pt>
                <c:pt idx="60">
                  <c:v>23</c:v>
                </c:pt>
                <c:pt idx="61">
                  <c:v>22</c:v>
                </c:pt>
                <c:pt idx="62">
                  <c:v>22</c:v>
                </c:pt>
                <c:pt idx="63">
                  <c:v>20</c:v>
                </c:pt>
                <c:pt idx="64">
                  <c:v>36</c:v>
                </c:pt>
                <c:pt idx="65">
                  <c:v>36</c:v>
                </c:pt>
                <c:pt idx="66">
                  <c:v>29</c:v>
                </c:pt>
                <c:pt idx="67">
                  <c:v>36</c:v>
                </c:pt>
                <c:pt idx="68">
                  <c:v>36</c:v>
                </c:pt>
                <c:pt idx="69">
                  <c:v>29</c:v>
                </c:pt>
                <c:pt idx="70">
                  <c:v>36</c:v>
                </c:pt>
                <c:pt idx="71">
                  <c:v>36</c:v>
                </c:pt>
                <c:pt idx="72">
                  <c:v>29</c:v>
                </c:pt>
                <c:pt idx="73">
                  <c:v>29</c:v>
                </c:pt>
                <c:pt idx="74">
                  <c:v>36</c:v>
                </c:pt>
                <c:pt idx="75">
                  <c:v>36</c:v>
                </c:pt>
                <c:pt idx="76">
                  <c:v>36</c:v>
                </c:pt>
                <c:pt idx="77">
                  <c:v>36</c:v>
                </c:pt>
                <c:pt idx="78">
                  <c:v>28</c:v>
                </c:pt>
                <c:pt idx="79">
                  <c:v>28</c:v>
                </c:pt>
                <c:pt idx="80">
                  <c:v>36</c:v>
                </c:pt>
                <c:pt idx="81">
                  <c:v>36</c:v>
                </c:pt>
                <c:pt idx="82">
                  <c:v>36</c:v>
                </c:pt>
                <c:pt idx="83">
                  <c:v>28</c:v>
                </c:pt>
                <c:pt idx="84">
                  <c:v>36</c:v>
                </c:pt>
                <c:pt idx="85">
                  <c:v>36</c:v>
                </c:pt>
                <c:pt idx="86">
                  <c:v>36</c:v>
                </c:pt>
                <c:pt idx="87">
                  <c:v>36</c:v>
                </c:pt>
                <c:pt idx="88">
                  <c:v>36</c:v>
                </c:pt>
                <c:pt idx="89">
                  <c:v>29</c:v>
                </c:pt>
                <c:pt idx="90">
                  <c:v>29</c:v>
                </c:pt>
                <c:pt idx="91">
                  <c:v>35</c:v>
                </c:pt>
                <c:pt idx="92">
                  <c:v>35</c:v>
                </c:pt>
                <c:pt idx="93">
                  <c:v>35</c:v>
                </c:pt>
                <c:pt idx="94">
                  <c:v>35</c:v>
                </c:pt>
                <c:pt idx="95">
                  <c:v>28</c:v>
                </c:pt>
                <c:pt idx="96">
                  <c:v>26</c:v>
                </c:pt>
                <c:pt idx="97">
                  <c:v>26</c:v>
                </c:pt>
                <c:pt idx="98">
                  <c:v>26</c:v>
                </c:pt>
                <c:pt idx="99">
                  <c:v>26</c:v>
                </c:pt>
                <c:pt idx="100">
                  <c:v>26</c:v>
                </c:pt>
                <c:pt idx="101">
                  <c:v>25</c:v>
                </c:pt>
                <c:pt idx="102">
                  <c:v>25</c:v>
                </c:pt>
                <c:pt idx="103">
                  <c:v>25</c:v>
                </c:pt>
                <c:pt idx="104">
                  <c:v>26</c:v>
                </c:pt>
                <c:pt idx="105">
                  <c:v>23</c:v>
                </c:pt>
                <c:pt idx="106">
                  <c:v>26</c:v>
                </c:pt>
                <c:pt idx="107">
                  <c:v>26</c:v>
                </c:pt>
                <c:pt idx="108">
                  <c:v>26</c:v>
                </c:pt>
                <c:pt idx="109">
                  <c:v>26</c:v>
                </c:pt>
                <c:pt idx="110">
                  <c:v>26</c:v>
                </c:pt>
                <c:pt idx="111">
                  <c:v>25</c:v>
                </c:pt>
                <c:pt idx="112">
                  <c:v>35</c:v>
                </c:pt>
                <c:pt idx="113">
                  <c:v>35</c:v>
                </c:pt>
                <c:pt idx="114">
                  <c:v>34</c:v>
                </c:pt>
                <c:pt idx="115">
                  <c:v>34</c:v>
                </c:pt>
                <c:pt idx="116">
                  <c:v>34</c:v>
                </c:pt>
                <c:pt idx="117">
                  <c:v>34</c:v>
                </c:pt>
                <c:pt idx="118">
                  <c:v>35</c:v>
                </c:pt>
                <c:pt idx="119">
                  <c:v>35</c:v>
                </c:pt>
                <c:pt idx="120">
                  <c:v>34</c:v>
                </c:pt>
                <c:pt idx="121">
                  <c:v>34</c:v>
                </c:pt>
                <c:pt idx="122">
                  <c:v>35</c:v>
                </c:pt>
                <c:pt idx="123">
                  <c:v>35</c:v>
                </c:pt>
                <c:pt idx="124">
                  <c:v>30</c:v>
                </c:pt>
                <c:pt idx="125">
                  <c:v>33</c:v>
                </c:pt>
                <c:pt idx="126">
                  <c:v>33</c:v>
                </c:pt>
                <c:pt idx="127">
                  <c:v>34</c:v>
                </c:pt>
                <c:pt idx="128">
                  <c:v>30</c:v>
                </c:pt>
                <c:pt idx="129">
                  <c:v>30</c:v>
                </c:pt>
                <c:pt idx="130">
                  <c:v>33</c:v>
                </c:pt>
                <c:pt idx="131">
                  <c:v>33</c:v>
                </c:pt>
                <c:pt idx="132">
                  <c:v>33</c:v>
                </c:pt>
                <c:pt idx="133">
                  <c:v>35</c:v>
                </c:pt>
                <c:pt idx="134">
                  <c:v>32</c:v>
                </c:pt>
                <c:pt idx="135">
                  <c:v>45</c:v>
                </c:pt>
                <c:pt idx="136">
                  <c:v>33</c:v>
                </c:pt>
                <c:pt idx="137">
                  <c:v>33</c:v>
                </c:pt>
                <c:pt idx="138">
                  <c:v>35</c:v>
                </c:pt>
                <c:pt idx="139">
                  <c:v>30</c:v>
                </c:pt>
                <c:pt idx="140">
                  <c:v>43</c:v>
                </c:pt>
                <c:pt idx="141">
                  <c:v>35</c:v>
                </c:pt>
                <c:pt idx="142">
                  <c:v>43</c:v>
                </c:pt>
                <c:pt idx="143">
                  <c:v>36</c:v>
                </c:pt>
                <c:pt idx="144">
                  <c:v>40</c:v>
                </c:pt>
                <c:pt idx="145">
                  <c:v>33</c:v>
                </c:pt>
                <c:pt idx="146">
                  <c:v>42</c:v>
                </c:pt>
                <c:pt idx="147">
                  <c:v>34</c:v>
                </c:pt>
                <c:pt idx="148">
                  <c:v>34</c:v>
                </c:pt>
                <c:pt idx="149">
                  <c:v>34</c:v>
                </c:pt>
                <c:pt idx="150">
                  <c:v>34</c:v>
                </c:pt>
                <c:pt idx="151">
                  <c:v>36</c:v>
                </c:pt>
                <c:pt idx="152">
                  <c:v>35</c:v>
                </c:pt>
                <c:pt idx="153">
                  <c:v>40</c:v>
                </c:pt>
                <c:pt idx="154">
                  <c:v>33</c:v>
                </c:pt>
                <c:pt idx="155">
                  <c:v>34</c:v>
                </c:pt>
                <c:pt idx="156">
                  <c:v>34</c:v>
                </c:pt>
                <c:pt idx="157">
                  <c:v>35</c:v>
                </c:pt>
                <c:pt idx="158">
                  <c:v>33</c:v>
                </c:pt>
                <c:pt idx="159">
                  <c:v>40</c:v>
                </c:pt>
                <c:pt idx="160">
                  <c:v>33</c:v>
                </c:pt>
                <c:pt idx="161">
                  <c:v>42</c:v>
                </c:pt>
                <c:pt idx="162">
                  <c:v>31</c:v>
                </c:pt>
                <c:pt idx="163">
                  <c:v>32</c:v>
                </c:pt>
                <c:pt idx="164">
                  <c:v>40</c:v>
                </c:pt>
                <c:pt idx="165">
                  <c:v>19</c:v>
                </c:pt>
                <c:pt idx="166">
                  <c:v>20</c:v>
                </c:pt>
                <c:pt idx="167">
                  <c:v>22</c:v>
                </c:pt>
                <c:pt idx="168">
                  <c:v>20</c:v>
                </c:pt>
                <c:pt idx="169">
                  <c:v>18</c:v>
                </c:pt>
                <c:pt idx="170">
                  <c:v>22</c:v>
                </c:pt>
                <c:pt idx="171">
                  <c:v>19</c:v>
                </c:pt>
                <c:pt idx="172">
                  <c:v>21</c:v>
                </c:pt>
                <c:pt idx="173">
                  <c:v>22</c:v>
                </c:pt>
                <c:pt idx="174">
                  <c:v>30</c:v>
                </c:pt>
                <c:pt idx="175">
                  <c:v>29</c:v>
                </c:pt>
                <c:pt idx="176">
                  <c:v>17</c:v>
                </c:pt>
                <c:pt idx="177">
                  <c:v>21</c:v>
                </c:pt>
                <c:pt idx="178">
                  <c:v>19</c:v>
                </c:pt>
                <c:pt idx="179">
                  <c:v>20</c:v>
                </c:pt>
                <c:pt idx="180">
                  <c:v>21</c:v>
                </c:pt>
                <c:pt idx="181">
                  <c:v>22</c:v>
                </c:pt>
                <c:pt idx="182">
                  <c:v>22</c:v>
                </c:pt>
                <c:pt idx="183">
                  <c:v>18</c:v>
                </c:pt>
                <c:pt idx="184">
                  <c:v>23</c:v>
                </c:pt>
                <c:pt idx="185">
                  <c:v>19</c:v>
                </c:pt>
                <c:pt idx="186">
                  <c:v>22</c:v>
                </c:pt>
                <c:pt idx="187">
                  <c:v>30</c:v>
                </c:pt>
                <c:pt idx="188">
                  <c:v>21</c:v>
                </c:pt>
                <c:pt idx="189">
                  <c:v>22</c:v>
                </c:pt>
                <c:pt idx="190">
                  <c:v>22</c:v>
                </c:pt>
                <c:pt idx="191">
                  <c:v>19</c:v>
                </c:pt>
                <c:pt idx="192">
                  <c:v>23</c:v>
                </c:pt>
                <c:pt idx="193">
                  <c:v>18</c:v>
                </c:pt>
                <c:pt idx="194">
                  <c:v>23</c:v>
                </c:pt>
                <c:pt idx="195">
                  <c:v>22</c:v>
                </c:pt>
                <c:pt idx="196">
                  <c:v>22</c:v>
                </c:pt>
                <c:pt idx="197">
                  <c:v>22</c:v>
                </c:pt>
                <c:pt idx="198">
                  <c:v>22</c:v>
                </c:pt>
                <c:pt idx="199">
                  <c:v>23</c:v>
                </c:pt>
                <c:pt idx="200">
                  <c:v>23</c:v>
                </c:pt>
                <c:pt idx="201">
                  <c:v>22</c:v>
                </c:pt>
                <c:pt idx="202">
                  <c:v>22</c:v>
                </c:pt>
                <c:pt idx="203">
                  <c:v>27</c:v>
                </c:pt>
                <c:pt idx="204">
                  <c:v>31</c:v>
                </c:pt>
                <c:pt idx="205">
                  <c:v>31</c:v>
                </c:pt>
                <c:pt idx="206">
                  <c:v>27</c:v>
                </c:pt>
                <c:pt idx="207">
                  <c:v>31</c:v>
                </c:pt>
                <c:pt idx="208">
                  <c:v>31</c:v>
                </c:pt>
                <c:pt idx="209">
                  <c:v>27</c:v>
                </c:pt>
                <c:pt idx="210">
                  <c:v>27</c:v>
                </c:pt>
                <c:pt idx="211">
                  <c:v>27</c:v>
                </c:pt>
                <c:pt idx="212">
                  <c:v>31</c:v>
                </c:pt>
                <c:pt idx="213">
                  <c:v>27</c:v>
                </c:pt>
                <c:pt idx="214">
                  <c:v>31</c:v>
                </c:pt>
                <c:pt idx="215">
                  <c:v>27</c:v>
                </c:pt>
                <c:pt idx="216">
                  <c:v>27</c:v>
                </c:pt>
                <c:pt idx="217">
                  <c:v>31</c:v>
                </c:pt>
                <c:pt idx="218">
                  <c:v>31</c:v>
                </c:pt>
                <c:pt idx="219">
                  <c:v>31</c:v>
                </c:pt>
                <c:pt idx="220">
                  <c:v>31</c:v>
                </c:pt>
                <c:pt idx="221">
                  <c:v>27</c:v>
                </c:pt>
                <c:pt idx="222">
                  <c:v>27</c:v>
                </c:pt>
                <c:pt idx="223">
                  <c:v>27</c:v>
                </c:pt>
                <c:pt idx="224">
                  <c:v>27</c:v>
                </c:pt>
                <c:pt idx="225">
                  <c:v>27</c:v>
                </c:pt>
                <c:pt idx="226">
                  <c:v>30</c:v>
                </c:pt>
                <c:pt idx="227">
                  <c:v>30</c:v>
                </c:pt>
                <c:pt idx="228">
                  <c:v>27</c:v>
                </c:pt>
                <c:pt idx="229">
                  <c:v>30</c:v>
                </c:pt>
                <c:pt idx="230">
                  <c:v>30</c:v>
                </c:pt>
                <c:pt idx="231">
                  <c:v>27</c:v>
                </c:pt>
                <c:pt idx="232">
                  <c:v>30</c:v>
                </c:pt>
                <c:pt idx="233">
                  <c:v>24</c:v>
                </c:pt>
                <c:pt idx="234">
                  <c:v>24</c:v>
                </c:pt>
                <c:pt idx="235">
                  <c:v>25</c:v>
                </c:pt>
                <c:pt idx="236">
                  <c:v>25</c:v>
                </c:pt>
                <c:pt idx="237">
                  <c:v>25</c:v>
                </c:pt>
                <c:pt idx="238">
                  <c:v>25</c:v>
                </c:pt>
                <c:pt idx="239">
                  <c:v>22</c:v>
                </c:pt>
                <c:pt idx="240">
                  <c:v>22</c:v>
                </c:pt>
                <c:pt idx="241">
                  <c:v>22</c:v>
                </c:pt>
                <c:pt idx="242">
                  <c:v>22</c:v>
                </c:pt>
                <c:pt idx="243">
                  <c:v>22</c:v>
                </c:pt>
                <c:pt idx="244">
                  <c:v>22</c:v>
                </c:pt>
                <c:pt idx="245">
                  <c:v>22</c:v>
                </c:pt>
                <c:pt idx="246">
                  <c:v>22</c:v>
                </c:pt>
                <c:pt idx="247">
                  <c:v>22</c:v>
                </c:pt>
                <c:pt idx="248">
                  <c:v>22</c:v>
                </c:pt>
                <c:pt idx="249">
                  <c:v>22</c:v>
                </c:pt>
                <c:pt idx="250">
                  <c:v>22</c:v>
                </c:pt>
                <c:pt idx="251">
                  <c:v>33</c:v>
                </c:pt>
                <c:pt idx="252">
                  <c:v>33</c:v>
                </c:pt>
                <c:pt idx="253">
                  <c:v>33</c:v>
                </c:pt>
                <c:pt idx="254">
                  <c:v>32</c:v>
                </c:pt>
                <c:pt idx="255">
                  <c:v>33</c:v>
                </c:pt>
                <c:pt idx="256">
                  <c:v>23</c:v>
                </c:pt>
                <c:pt idx="257">
                  <c:v>23</c:v>
                </c:pt>
                <c:pt idx="258">
                  <c:v>23</c:v>
                </c:pt>
                <c:pt idx="259">
                  <c:v>23</c:v>
                </c:pt>
                <c:pt idx="260">
                  <c:v>23</c:v>
                </c:pt>
                <c:pt idx="261">
                  <c:v>23</c:v>
                </c:pt>
                <c:pt idx="262">
                  <c:v>24</c:v>
                </c:pt>
                <c:pt idx="263">
                  <c:v>24</c:v>
                </c:pt>
                <c:pt idx="264">
                  <c:v>25</c:v>
                </c:pt>
                <c:pt idx="265">
                  <c:v>25</c:v>
                </c:pt>
                <c:pt idx="266">
                  <c:v>24</c:v>
                </c:pt>
                <c:pt idx="267">
                  <c:v>24</c:v>
                </c:pt>
                <c:pt idx="268">
                  <c:v>25</c:v>
                </c:pt>
                <c:pt idx="269">
                  <c:v>24</c:v>
                </c:pt>
                <c:pt idx="270">
                  <c:v>24</c:v>
                </c:pt>
                <c:pt idx="271">
                  <c:v>25</c:v>
                </c:pt>
                <c:pt idx="272">
                  <c:v>25</c:v>
                </c:pt>
                <c:pt idx="273">
                  <c:v>23</c:v>
                </c:pt>
                <c:pt idx="274">
                  <c:v>24</c:v>
                </c:pt>
                <c:pt idx="275">
                  <c:v>24</c:v>
                </c:pt>
                <c:pt idx="276">
                  <c:v>23</c:v>
                </c:pt>
                <c:pt idx="277">
                  <c:v>24</c:v>
                </c:pt>
                <c:pt idx="278">
                  <c:v>23</c:v>
                </c:pt>
                <c:pt idx="279">
                  <c:v>24</c:v>
                </c:pt>
                <c:pt idx="280">
                  <c:v>25</c:v>
                </c:pt>
                <c:pt idx="281">
                  <c:v>24</c:v>
                </c:pt>
                <c:pt idx="282">
                  <c:v>25</c:v>
                </c:pt>
                <c:pt idx="283">
                  <c:v>25</c:v>
                </c:pt>
                <c:pt idx="284">
                  <c:v>25</c:v>
                </c:pt>
                <c:pt idx="285">
                  <c:v>24</c:v>
                </c:pt>
                <c:pt idx="286">
                  <c:v>25</c:v>
                </c:pt>
                <c:pt idx="287">
                  <c:v>23</c:v>
                </c:pt>
                <c:pt idx="288">
                  <c:v>24</c:v>
                </c:pt>
                <c:pt idx="289">
                  <c:v>24</c:v>
                </c:pt>
                <c:pt idx="290">
                  <c:v>23</c:v>
                </c:pt>
                <c:pt idx="291">
                  <c:v>23</c:v>
                </c:pt>
                <c:pt idx="292">
                  <c:v>24</c:v>
                </c:pt>
                <c:pt idx="293">
                  <c:v>23</c:v>
                </c:pt>
                <c:pt idx="294">
                  <c:v>15</c:v>
                </c:pt>
                <c:pt idx="295">
                  <c:v>15</c:v>
                </c:pt>
                <c:pt idx="296">
                  <c:v>15</c:v>
                </c:pt>
                <c:pt idx="297">
                  <c:v>15</c:v>
                </c:pt>
                <c:pt idx="298">
                  <c:v>15</c:v>
                </c:pt>
                <c:pt idx="299">
                  <c:v>15</c:v>
                </c:pt>
                <c:pt idx="300">
                  <c:v>15</c:v>
                </c:pt>
                <c:pt idx="301">
                  <c:v>15</c:v>
                </c:pt>
                <c:pt idx="302">
                  <c:v>15</c:v>
                </c:pt>
                <c:pt idx="303">
                  <c:v>15</c:v>
                </c:pt>
                <c:pt idx="304">
                  <c:v>15</c:v>
                </c:pt>
                <c:pt idx="305">
                  <c:v>15</c:v>
                </c:pt>
                <c:pt idx="306">
                  <c:v>15</c:v>
                </c:pt>
                <c:pt idx="307">
                  <c:v>26</c:v>
                </c:pt>
                <c:pt idx="308">
                  <c:v>24</c:v>
                </c:pt>
                <c:pt idx="309">
                  <c:v>26</c:v>
                </c:pt>
                <c:pt idx="310">
                  <c:v>25</c:v>
                </c:pt>
                <c:pt idx="311">
                  <c:v>26</c:v>
                </c:pt>
                <c:pt idx="312">
                  <c:v>26</c:v>
                </c:pt>
                <c:pt idx="313">
                  <c:v>26</c:v>
                </c:pt>
                <c:pt idx="314">
                  <c:v>25</c:v>
                </c:pt>
                <c:pt idx="315">
                  <c:v>26</c:v>
                </c:pt>
                <c:pt idx="316">
                  <c:v>26</c:v>
                </c:pt>
                <c:pt idx="317">
                  <c:v>25</c:v>
                </c:pt>
                <c:pt idx="318">
                  <c:v>24</c:v>
                </c:pt>
                <c:pt idx="319">
                  <c:v>26</c:v>
                </c:pt>
                <c:pt idx="320">
                  <c:v>26</c:v>
                </c:pt>
                <c:pt idx="321">
                  <c:v>26</c:v>
                </c:pt>
                <c:pt idx="322">
                  <c:v>26</c:v>
                </c:pt>
                <c:pt idx="323">
                  <c:v>26</c:v>
                </c:pt>
                <c:pt idx="324">
                  <c:v>25</c:v>
                </c:pt>
                <c:pt idx="325">
                  <c:v>24</c:v>
                </c:pt>
                <c:pt idx="326">
                  <c:v>26</c:v>
                </c:pt>
                <c:pt idx="327">
                  <c:v>26</c:v>
                </c:pt>
                <c:pt idx="328">
                  <c:v>26</c:v>
                </c:pt>
                <c:pt idx="329">
                  <c:v>26</c:v>
                </c:pt>
                <c:pt idx="330">
                  <c:v>26</c:v>
                </c:pt>
                <c:pt idx="331">
                  <c:v>24</c:v>
                </c:pt>
                <c:pt idx="332">
                  <c:v>26</c:v>
                </c:pt>
                <c:pt idx="333">
                  <c:v>26</c:v>
                </c:pt>
                <c:pt idx="334">
                  <c:v>25</c:v>
                </c:pt>
                <c:pt idx="335">
                  <c:v>26</c:v>
                </c:pt>
                <c:pt idx="336">
                  <c:v>25</c:v>
                </c:pt>
                <c:pt idx="337">
                  <c:v>26</c:v>
                </c:pt>
                <c:pt idx="338">
                  <c:v>26</c:v>
                </c:pt>
                <c:pt idx="339">
                  <c:v>26</c:v>
                </c:pt>
                <c:pt idx="340">
                  <c:v>26</c:v>
                </c:pt>
                <c:pt idx="341">
                  <c:v>26</c:v>
                </c:pt>
                <c:pt idx="342">
                  <c:v>26</c:v>
                </c:pt>
                <c:pt idx="343">
                  <c:v>26</c:v>
                </c:pt>
                <c:pt idx="344">
                  <c:v>26</c:v>
                </c:pt>
                <c:pt idx="345">
                  <c:v>26</c:v>
                </c:pt>
                <c:pt idx="346">
                  <c:v>26</c:v>
                </c:pt>
                <c:pt idx="347">
                  <c:v>24</c:v>
                </c:pt>
                <c:pt idx="348">
                  <c:v>26</c:v>
                </c:pt>
                <c:pt idx="349">
                  <c:v>24</c:v>
                </c:pt>
                <c:pt idx="350">
                  <c:v>26</c:v>
                </c:pt>
                <c:pt idx="351">
                  <c:v>25</c:v>
                </c:pt>
                <c:pt idx="352">
                  <c:v>25</c:v>
                </c:pt>
                <c:pt idx="353">
                  <c:v>26</c:v>
                </c:pt>
                <c:pt idx="354">
                  <c:v>25</c:v>
                </c:pt>
                <c:pt idx="355">
                  <c:v>26</c:v>
                </c:pt>
                <c:pt idx="356">
                  <c:v>26</c:v>
                </c:pt>
                <c:pt idx="357">
                  <c:v>26</c:v>
                </c:pt>
                <c:pt idx="358">
                  <c:v>37</c:v>
                </c:pt>
                <c:pt idx="359">
                  <c:v>39</c:v>
                </c:pt>
                <c:pt idx="360">
                  <c:v>41</c:v>
                </c:pt>
                <c:pt idx="361">
                  <c:v>41</c:v>
                </c:pt>
                <c:pt idx="362">
                  <c:v>41</c:v>
                </c:pt>
                <c:pt idx="363">
                  <c:v>37</c:v>
                </c:pt>
                <c:pt idx="364">
                  <c:v>37</c:v>
                </c:pt>
                <c:pt idx="365">
                  <c:v>39</c:v>
                </c:pt>
                <c:pt idx="366">
                  <c:v>35</c:v>
                </c:pt>
                <c:pt idx="367">
                  <c:v>40</c:v>
                </c:pt>
                <c:pt idx="368">
                  <c:v>41</c:v>
                </c:pt>
                <c:pt idx="369">
                  <c:v>40</c:v>
                </c:pt>
                <c:pt idx="370">
                  <c:v>40</c:v>
                </c:pt>
                <c:pt idx="371">
                  <c:v>40</c:v>
                </c:pt>
                <c:pt idx="372">
                  <c:v>40</c:v>
                </c:pt>
                <c:pt idx="373">
                  <c:v>41</c:v>
                </c:pt>
                <c:pt idx="374">
                  <c:v>35</c:v>
                </c:pt>
                <c:pt idx="375">
                  <c:v>41</c:v>
                </c:pt>
                <c:pt idx="376">
                  <c:v>40</c:v>
                </c:pt>
                <c:pt idx="377">
                  <c:v>37</c:v>
                </c:pt>
                <c:pt idx="378">
                  <c:v>41</c:v>
                </c:pt>
                <c:pt idx="379">
                  <c:v>41</c:v>
                </c:pt>
                <c:pt idx="380">
                  <c:v>41</c:v>
                </c:pt>
                <c:pt idx="381">
                  <c:v>41</c:v>
                </c:pt>
                <c:pt idx="382">
                  <c:v>37</c:v>
                </c:pt>
                <c:pt idx="383">
                  <c:v>40</c:v>
                </c:pt>
                <c:pt idx="384">
                  <c:v>40</c:v>
                </c:pt>
                <c:pt idx="385">
                  <c:v>41</c:v>
                </c:pt>
                <c:pt idx="386">
                  <c:v>40</c:v>
                </c:pt>
                <c:pt idx="387">
                  <c:v>41</c:v>
                </c:pt>
                <c:pt idx="388">
                  <c:v>37</c:v>
                </c:pt>
                <c:pt idx="389">
                  <c:v>37</c:v>
                </c:pt>
                <c:pt idx="390">
                  <c:v>41</c:v>
                </c:pt>
                <c:pt idx="391">
                  <c:v>40</c:v>
                </c:pt>
                <c:pt idx="392">
                  <c:v>40</c:v>
                </c:pt>
                <c:pt idx="393">
                  <c:v>40</c:v>
                </c:pt>
                <c:pt idx="394">
                  <c:v>39</c:v>
                </c:pt>
                <c:pt idx="395">
                  <c:v>41</c:v>
                </c:pt>
                <c:pt idx="396">
                  <c:v>35</c:v>
                </c:pt>
                <c:pt idx="397">
                  <c:v>39</c:v>
                </c:pt>
                <c:pt idx="398">
                  <c:v>37</c:v>
                </c:pt>
                <c:pt idx="399">
                  <c:v>37</c:v>
                </c:pt>
                <c:pt idx="400">
                  <c:v>34</c:v>
                </c:pt>
                <c:pt idx="401">
                  <c:v>36</c:v>
                </c:pt>
                <c:pt idx="402">
                  <c:v>37</c:v>
                </c:pt>
                <c:pt idx="403">
                  <c:v>35</c:v>
                </c:pt>
                <c:pt idx="404">
                  <c:v>33</c:v>
                </c:pt>
                <c:pt idx="405">
                  <c:v>37</c:v>
                </c:pt>
                <c:pt idx="406">
                  <c:v>35</c:v>
                </c:pt>
                <c:pt idx="407">
                  <c:v>37</c:v>
                </c:pt>
                <c:pt idx="408">
                  <c:v>37</c:v>
                </c:pt>
                <c:pt idx="409">
                  <c:v>33</c:v>
                </c:pt>
                <c:pt idx="410">
                  <c:v>37</c:v>
                </c:pt>
                <c:pt idx="411">
                  <c:v>33</c:v>
                </c:pt>
                <c:pt idx="412">
                  <c:v>34</c:v>
                </c:pt>
                <c:pt idx="413">
                  <c:v>34</c:v>
                </c:pt>
                <c:pt idx="414">
                  <c:v>33</c:v>
                </c:pt>
                <c:pt idx="415">
                  <c:v>32</c:v>
                </c:pt>
                <c:pt idx="416">
                  <c:v>31</c:v>
                </c:pt>
                <c:pt idx="417">
                  <c:v>34</c:v>
                </c:pt>
                <c:pt idx="418">
                  <c:v>30</c:v>
                </c:pt>
                <c:pt idx="419">
                  <c:v>31</c:v>
                </c:pt>
                <c:pt idx="420">
                  <c:v>34</c:v>
                </c:pt>
                <c:pt idx="421">
                  <c:v>32</c:v>
                </c:pt>
                <c:pt idx="422">
                  <c:v>31</c:v>
                </c:pt>
                <c:pt idx="423">
                  <c:v>33</c:v>
                </c:pt>
                <c:pt idx="424">
                  <c:v>34</c:v>
                </c:pt>
                <c:pt idx="425">
                  <c:v>29</c:v>
                </c:pt>
                <c:pt idx="426">
                  <c:v>32</c:v>
                </c:pt>
                <c:pt idx="427">
                  <c:v>33</c:v>
                </c:pt>
                <c:pt idx="428">
                  <c:v>33</c:v>
                </c:pt>
                <c:pt idx="429">
                  <c:v>34</c:v>
                </c:pt>
                <c:pt idx="430">
                  <c:v>30</c:v>
                </c:pt>
                <c:pt idx="431">
                  <c:v>33</c:v>
                </c:pt>
                <c:pt idx="432">
                  <c:v>33</c:v>
                </c:pt>
                <c:pt idx="433">
                  <c:v>35</c:v>
                </c:pt>
                <c:pt idx="434">
                  <c:v>31</c:v>
                </c:pt>
                <c:pt idx="435">
                  <c:v>34</c:v>
                </c:pt>
                <c:pt idx="436">
                  <c:v>35</c:v>
                </c:pt>
                <c:pt idx="437">
                  <c:v>33</c:v>
                </c:pt>
                <c:pt idx="438">
                  <c:v>34</c:v>
                </c:pt>
                <c:pt idx="439">
                  <c:v>34</c:v>
                </c:pt>
                <c:pt idx="440">
                  <c:v>30</c:v>
                </c:pt>
                <c:pt idx="441">
                  <c:v>35</c:v>
                </c:pt>
                <c:pt idx="442">
                  <c:v>29</c:v>
                </c:pt>
                <c:pt idx="443">
                  <c:v>34</c:v>
                </c:pt>
                <c:pt idx="444">
                  <c:v>31</c:v>
                </c:pt>
                <c:pt idx="445">
                  <c:v>31</c:v>
                </c:pt>
                <c:pt idx="446">
                  <c:v>34</c:v>
                </c:pt>
                <c:pt idx="447">
                  <c:v>32</c:v>
                </c:pt>
                <c:pt idx="448">
                  <c:v>31</c:v>
                </c:pt>
                <c:pt idx="449">
                  <c:v>33</c:v>
                </c:pt>
                <c:pt idx="450">
                  <c:v>34</c:v>
                </c:pt>
                <c:pt idx="451">
                  <c:v>30</c:v>
                </c:pt>
                <c:pt idx="452">
                  <c:v>29</c:v>
                </c:pt>
                <c:pt idx="453">
                  <c:v>32</c:v>
                </c:pt>
                <c:pt idx="454">
                  <c:v>20</c:v>
                </c:pt>
                <c:pt idx="455">
                  <c:v>16</c:v>
                </c:pt>
                <c:pt idx="456">
                  <c:v>22</c:v>
                </c:pt>
                <c:pt idx="457">
                  <c:v>17</c:v>
                </c:pt>
                <c:pt idx="458">
                  <c:v>17</c:v>
                </c:pt>
                <c:pt idx="459">
                  <c:v>17</c:v>
                </c:pt>
                <c:pt idx="460">
                  <c:v>14</c:v>
                </c:pt>
                <c:pt idx="461">
                  <c:v>15</c:v>
                </c:pt>
                <c:pt idx="462">
                  <c:v>14</c:v>
                </c:pt>
                <c:pt idx="463">
                  <c:v>15</c:v>
                </c:pt>
                <c:pt idx="464">
                  <c:v>14</c:v>
                </c:pt>
                <c:pt idx="465">
                  <c:v>15</c:v>
                </c:pt>
                <c:pt idx="466">
                  <c:v>17</c:v>
                </c:pt>
                <c:pt idx="467">
                  <c:v>17</c:v>
                </c:pt>
                <c:pt idx="468">
                  <c:v>17</c:v>
                </c:pt>
                <c:pt idx="469">
                  <c:v>17</c:v>
                </c:pt>
                <c:pt idx="470">
                  <c:v>17</c:v>
                </c:pt>
                <c:pt idx="471">
                  <c:v>17</c:v>
                </c:pt>
                <c:pt idx="472">
                  <c:v>17</c:v>
                </c:pt>
                <c:pt idx="473">
                  <c:v>17</c:v>
                </c:pt>
                <c:pt idx="474">
                  <c:v>34</c:v>
                </c:pt>
                <c:pt idx="475">
                  <c:v>34</c:v>
                </c:pt>
                <c:pt idx="476">
                  <c:v>34</c:v>
                </c:pt>
                <c:pt idx="477">
                  <c:v>34</c:v>
                </c:pt>
                <c:pt idx="478">
                  <c:v>34</c:v>
                </c:pt>
                <c:pt idx="479">
                  <c:v>23</c:v>
                </c:pt>
                <c:pt idx="480">
                  <c:v>23</c:v>
                </c:pt>
                <c:pt idx="481">
                  <c:v>22</c:v>
                </c:pt>
                <c:pt idx="482">
                  <c:v>22</c:v>
                </c:pt>
                <c:pt idx="483">
                  <c:v>22</c:v>
                </c:pt>
                <c:pt idx="484">
                  <c:v>22</c:v>
                </c:pt>
                <c:pt idx="485">
                  <c:v>23</c:v>
                </c:pt>
                <c:pt idx="486">
                  <c:v>22</c:v>
                </c:pt>
                <c:pt idx="487">
                  <c:v>21</c:v>
                </c:pt>
                <c:pt idx="488">
                  <c:v>21</c:v>
                </c:pt>
                <c:pt idx="489">
                  <c:v>21</c:v>
                </c:pt>
                <c:pt idx="490">
                  <c:v>22</c:v>
                </c:pt>
                <c:pt idx="491">
                  <c:v>22</c:v>
                </c:pt>
                <c:pt idx="492">
                  <c:v>21</c:v>
                </c:pt>
                <c:pt idx="493">
                  <c:v>22</c:v>
                </c:pt>
                <c:pt idx="494">
                  <c:v>21</c:v>
                </c:pt>
                <c:pt idx="495">
                  <c:v>21</c:v>
                </c:pt>
                <c:pt idx="496">
                  <c:v>22</c:v>
                </c:pt>
                <c:pt idx="497">
                  <c:v>21</c:v>
                </c:pt>
                <c:pt idx="498">
                  <c:v>21</c:v>
                </c:pt>
                <c:pt idx="499">
                  <c:v>21</c:v>
                </c:pt>
                <c:pt idx="500">
                  <c:v>22</c:v>
                </c:pt>
                <c:pt idx="501">
                  <c:v>21</c:v>
                </c:pt>
                <c:pt idx="502">
                  <c:v>21</c:v>
                </c:pt>
                <c:pt idx="503">
                  <c:v>21</c:v>
                </c:pt>
                <c:pt idx="504">
                  <c:v>22</c:v>
                </c:pt>
                <c:pt idx="505">
                  <c:v>28</c:v>
                </c:pt>
                <c:pt idx="506">
                  <c:v>24</c:v>
                </c:pt>
                <c:pt idx="507">
                  <c:v>26</c:v>
                </c:pt>
                <c:pt idx="508">
                  <c:v>25</c:v>
                </c:pt>
                <c:pt idx="509">
                  <c:v>26</c:v>
                </c:pt>
                <c:pt idx="510">
                  <c:v>24</c:v>
                </c:pt>
                <c:pt idx="511">
                  <c:v>28</c:v>
                </c:pt>
                <c:pt idx="512">
                  <c:v>26</c:v>
                </c:pt>
                <c:pt idx="513">
                  <c:v>27</c:v>
                </c:pt>
                <c:pt idx="514">
                  <c:v>24</c:v>
                </c:pt>
                <c:pt idx="515">
                  <c:v>25</c:v>
                </c:pt>
                <c:pt idx="516">
                  <c:v>29</c:v>
                </c:pt>
                <c:pt idx="517">
                  <c:v>38</c:v>
                </c:pt>
                <c:pt idx="518">
                  <c:v>33</c:v>
                </c:pt>
                <c:pt idx="519">
                  <c:v>37</c:v>
                </c:pt>
                <c:pt idx="520">
                  <c:v>25</c:v>
                </c:pt>
                <c:pt idx="521">
                  <c:v>34</c:v>
                </c:pt>
                <c:pt idx="522">
                  <c:v>31</c:v>
                </c:pt>
                <c:pt idx="523">
                  <c:v>38</c:v>
                </c:pt>
                <c:pt idx="524">
                  <c:v>29</c:v>
                </c:pt>
                <c:pt idx="525">
                  <c:v>31</c:v>
                </c:pt>
                <c:pt idx="526">
                  <c:v>34</c:v>
                </c:pt>
                <c:pt idx="527">
                  <c:v>34</c:v>
                </c:pt>
                <c:pt idx="528">
                  <c:v>25</c:v>
                </c:pt>
                <c:pt idx="529">
                  <c:v>25</c:v>
                </c:pt>
                <c:pt idx="530">
                  <c:v>37</c:v>
                </c:pt>
                <c:pt idx="531">
                  <c:v>17</c:v>
                </c:pt>
                <c:pt idx="532">
                  <c:v>15</c:v>
                </c:pt>
                <c:pt idx="533">
                  <c:v>16</c:v>
                </c:pt>
                <c:pt idx="534">
                  <c:v>17</c:v>
                </c:pt>
                <c:pt idx="535">
                  <c:v>16</c:v>
                </c:pt>
                <c:pt idx="536">
                  <c:v>18</c:v>
                </c:pt>
                <c:pt idx="537">
                  <c:v>19</c:v>
                </c:pt>
                <c:pt idx="538">
                  <c:v>16</c:v>
                </c:pt>
                <c:pt idx="539">
                  <c:v>108</c:v>
                </c:pt>
                <c:pt idx="540">
                  <c:v>103</c:v>
                </c:pt>
                <c:pt idx="541">
                  <c:v>103</c:v>
                </c:pt>
                <c:pt idx="542">
                  <c:v>34</c:v>
                </c:pt>
                <c:pt idx="543">
                  <c:v>40</c:v>
                </c:pt>
                <c:pt idx="544">
                  <c:v>34</c:v>
                </c:pt>
                <c:pt idx="545">
                  <c:v>34</c:v>
                </c:pt>
                <c:pt idx="546">
                  <c:v>34</c:v>
                </c:pt>
                <c:pt idx="547">
                  <c:v>34</c:v>
                </c:pt>
                <c:pt idx="548">
                  <c:v>40</c:v>
                </c:pt>
                <c:pt idx="549">
                  <c:v>34</c:v>
                </c:pt>
                <c:pt idx="550">
                  <c:v>40</c:v>
                </c:pt>
                <c:pt idx="551">
                  <c:v>40</c:v>
                </c:pt>
                <c:pt idx="552">
                  <c:v>40</c:v>
                </c:pt>
                <c:pt idx="553">
                  <c:v>34</c:v>
                </c:pt>
                <c:pt idx="554">
                  <c:v>40</c:v>
                </c:pt>
                <c:pt idx="555">
                  <c:v>40</c:v>
                </c:pt>
                <c:pt idx="556">
                  <c:v>40</c:v>
                </c:pt>
                <c:pt idx="557">
                  <c:v>34</c:v>
                </c:pt>
                <c:pt idx="558">
                  <c:v>40</c:v>
                </c:pt>
                <c:pt idx="559">
                  <c:v>40</c:v>
                </c:pt>
                <c:pt idx="560">
                  <c:v>40</c:v>
                </c:pt>
                <c:pt idx="561">
                  <c:v>34</c:v>
                </c:pt>
                <c:pt idx="562">
                  <c:v>40</c:v>
                </c:pt>
                <c:pt idx="563">
                  <c:v>40</c:v>
                </c:pt>
                <c:pt idx="564">
                  <c:v>33</c:v>
                </c:pt>
                <c:pt idx="565">
                  <c:v>33</c:v>
                </c:pt>
                <c:pt idx="566">
                  <c:v>33</c:v>
                </c:pt>
                <c:pt idx="567">
                  <c:v>33</c:v>
                </c:pt>
                <c:pt idx="568">
                  <c:v>33</c:v>
                </c:pt>
                <c:pt idx="569">
                  <c:v>33</c:v>
                </c:pt>
                <c:pt idx="570">
                  <c:v>33</c:v>
                </c:pt>
                <c:pt idx="571">
                  <c:v>33</c:v>
                </c:pt>
                <c:pt idx="572">
                  <c:v>30</c:v>
                </c:pt>
                <c:pt idx="573">
                  <c:v>33</c:v>
                </c:pt>
                <c:pt idx="574">
                  <c:v>33</c:v>
                </c:pt>
                <c:pt idx="575">
                  <c:v>33</c:v>
                </c:pt>
                <c:pt idx="576">
                  <c:v>33</c:v>
                </c:pt>
                <c:pt idx="577">
                  <c:v>30</c:v>
                </c:pt>
                <c:pt idx="578">
                  <c:v>33</c:v>
                </c:pt>
                <c:pt idx="579">
                  <c:v>33</c:v>
                </c:pt>
                <c:pt idx="580">
                  <c:v>30</c:v>
                </c:pt>
                <c:pt idx="581">
                  <c:v>30</c:v>
                </c:pt>
                <c:pt idx="582">
                  <c:v>30</c:v>
                </c:pt>
                <c:pt idx="583">
                  <c:v>30</c:v>
                </c:pt>
                <c:pt idx="584">
                  <c:v>31</c:v>
                </c:pt>
                <c:pt idx="585">
                  <c:v>30</c:v>
                </c:pt>
                <c:pt idx="586">
                  <c:v>31</c:v>
                </c:pt>
                <c:pt idx="587">
                  <c:v>31</c:v>
                </c:pt>
                <c:pt idx="588">
                  <c:v>30</c:v>
                </c:pt>
                <c:pt idx="589">
                  <c:v>34</c:v>
                </c:pt>
                <c:pt idx="590">
                  <c:v>31</c:v>
                </c:pt>
                <c:pt idx="591">
                  <c:v>30</c:v>
                </c:pt>
                <c:pt idx="592">
                  <c:v>29</c:v>
                </c:pt>
                <c:pt idx="593">
                  <c:v>30</c:v>
                </c:pt>
                <c:pt idx="594">
                  <c:v>29</c:v>
                </c:pt>
                <c:pt idx="595">
                  <c:v>29</c:v>
                </c:pt>
                <c:pt idx="596">
                  <c:v>30</c:v>
                </c:pt>
                <c:pt idx="597">
                  <c:v>33</c:v>
                </c:pt>
                <c:pt idx="598">
                  <c:v>12</c:v>
                </c:pt>
                <c:pt idx="599">
                  <c:v>12</c:v>
                </c:pt>
                <c:pt idx="600">
                  <c:v>16</c:v>
                </c:pt>
                <c:pt idx="601">
                  <c:v>16</c:v>
                </c:pt>
                <c:pt idx="602">
                  <c:v>16</c:v>
                </c:pt>
                <c:pt idx="603">
                  <c:v>16</c:v>
                </c:pt>
                <c:pt idx="604">
                  <c:v>23</c:v>
                </c:pt>
                <c:pt idx="605">
                  <c:v>15</c:v>
                </c:pt>
                <c:pt idx="606">
                  <c:v>16</c:v>
                </c:pt>
                <c:pt idx="607">
                  <c:v>15</c:v>
                </c:pt>
                <c:pt idx="608">
                  <c:v>16</c:v>
                </c:pt>
                <c:pt idx="609">
                  <c:v>16</c:v>
                </c:pt>
                <c:pt idx="610">
                  <c:v>15</c:v>
                </c:pt>
                <c:pt idx="611">
                  <c:v>16</c:v>
                </c:pt>
                <c:pt idx="612">
                  <c:v>16</c:v>
                </c:pt>
                <c:pt idx="613">
                  <c:v>16</c:v>
                </c:pt>
                <c:pt idx="614">
                  <c:v>16</c:v>
                </c:pt>
                <c:pt idx="615">
                  <c:v>16</c:v>
                </c:pt>
                <c:pt idx="616">
                  <c:v>16</c:v>
                </c:pt>
                <c:pt idx="617">
                  <c:v>16</c:v>
                </c:pt>
                <c:pt idx="618">
                  <c:v>15</c:v>
                </c:pt>
                <c:pt idx="619">
                  <c:v>15</c:v>
                </c:pt>
                <c:pt idx="620">
                  <c:v>15</c:v>
                </c:pt>
                <c:pt idx="621">
                  <c:v>15</c:v>
                </c:pt>
                <c:pt idx="622">
                  <c:v>15</c:v>
                </c:pt>
                <c:pt idx="623">
                  <c:v>28</c:v>
                </c:pt>
                <c:pt idx="624">
                  <c:v>28</c:v>
                </c:pt>
                <c:pt idx="625">
                  <c:v>28</c:v>
                </c:pt>
                <c:pt idx="626">
                  <c:v>28</c:v>
                </c:pt>
                <c:pt idx="627">
                  <c:v>28</c:v>
                </c:pt>
                <c:pt idx="628">
                  <c:v>28</c:v>
                </c:pt>
                <c:pt idx="629">
                  <c:v>28</c:v>
                </c:pt>
                <c:pt idx="630">
                  <c:v>28</c:v>
                </c:pt>
                <c:pt idx="631">
                  <c:v>28</c:v>
                </c:pt>
                <c:pt idx="632">
                  <c:v>28</c:v>
                </c:pt>
                <c:pt idx="633">
                  <c:v>28</c:v>
                </c:pt>
                <c:pt idx="634">
                  <c:v>24</c:v>
                </c:pt>
                <c:pt idx="635">
                  <c:v>29</c:v>
                </c:pt>
                <c:pt idx="636">
                  <c:v>31</c:v>
                </c:pt>
                <c:pt idx="637">
                  <c:v>25</c:v>
                </c:pt>
                <c:pt idx="638">
                  <c:v>24</c:v>
                </c:pt>
                <c:pt idx="639">
                  <c:v>29</c:v>
                </c:pt>
                <c:pt idx="640">
                  <c:v>25</c:v>
                </c:pt>
                <c:pt idx="641">
                  <c:v>31</c:v>
                </c:pt>
                <c:pt idx="642">
                  <c:v>24</c:v>
                </c:pt>
                <c:pt idx="643">
                  <c:v>28</c:v>
                </c:pt>
                <c:pt idx="644">
                  <c:v>24</c:v>
                </c:pt>
                <c:pt idx="645">
                  <c:v>29</c:v>
                </c:pt>
                <c:pt idx="646">
                  <c:v>25</c:v>
                </c:pt>
                <c:pt idx="647">
                  <c:v>29</c:v>
                </c:pt>
                <c:pt idx="648">
                  <c:v>29</c:v>
                </c:pt>
                <c:pt idx="649">
                  <c:v>32</c:v>
                </c:pt>
                <c:pt idx="650">
                  <c:v>25</c:v>
                </c:pt>
                <c:pt idx="651">
                  <c:v>31</c:v>
                </c:pt>
                <c:pt idx="652">
                  <c:v>25</c:v>
                </c:pt>
                <c:pt idx="653">
                  <c:v>24</c:v>
                </c:pt>
                <c:pt idx="654">
                  <c:v>29</c:v>
                </c:pt>
                <c:pt idx="655">
                  <c:v>31</c:v>
                </c:pt>
                <c:pt idx="656">
                  <c:v>24</c:v>
                </c:pt>
                <c:pt idx="657">
                  <c:v>25</c:v>
                </c:pt>
                <c:pt idx="658">
                  <c:v>29</c:v>
                </c:pt>
                <c:pt idx="659">
                  <c:v>31</c:v>
                </c:pt>
                <c:pt idx="660">
                  <c:v>25</c:v>
                </c:pt>
                <c:pt idx="661">
                  <c:v>25</c:v>
                </c:pt>
                <c:pt idx="662">
                  <c:v>24</c:v>
                </c:pt>
                <c:pt idx="663">
                  <c:v>30</c:v>
                </c:pt>
                <c:pt idx="664">
                  <c:v>24</c:v>
                </c:pt>
                <c:pt idx="665">
                  <c:v>28</c:v>
                </c:pt>
                <c:pt idx="666">
                  <c:v>29</c:v>
                </c:pt>
                <c:pt idx="667">
                  <c:v>28</c:v>
                </c:pt>
                <c:pt idx="668">
                  <c:v>24</c:v>
                </c:pt>
                <c:pt idx="669">
                  <c:v>24</c:v>
                </c:pt>
                <c:pt idx="670">
                  <c:v>14</c:v>
                </c:pt>
                <c:pt idx="671">
                  <c:v>15</c:v>
                </c:pt>
                <c:pt idx="672">
                  <c:v>16</c:v>
                </c:pt>
                <c:pt idx="673">
                  <c:v>15</c:v>
                </c:pt>
                <c:pt idx="674">
                  <c:v>27</c:v>
                </c:pt>
                <c:pt idx="675">
                  <c:v>29</c:v>
                </c:pt>
                <c:pt idx="676">
                  <c:v>27</c:v>
                </c:pt>
                <c:pt idx="677">
                  <c:v>27</c:v>
                </c:pt>
                <c:pt idx="678">
                  <c:v>27</c:v>
                </c:pt>
                <c:pt idx="679">
                  <c:v>28</c:v>
                </c:pt>
                <c:pt idx="680">
                  <c:v>28</c:v>
                </c:pt>
                <c:pt idx="681">
                  <c:v>28</c:v>
                </c:pt>
                <c:pt idx="682">
                  <c:v>16</c:v>
                </c:pt>
                <c:pt idx="683">
                  <c:v>16</c:v>
                </c:pt>
                <c:pt idx="684">
                  <c:v>16</c:v>
                </c:pt>
                <c:pt idx="685">
                  <c:v>25</c:v>
                </c:pt>
                <c:pt idx="686">
                  <c:v>25</c:v>
                </c:pt>
                <c:pt idx="687">
                  <c:v>29</c:v>
                </c:pt>
                <c:pt idx="688">
                  <c:v>25</c:v>
                </c:pt>
                <c:pt idx="689">
                  <c:v>25</c:v>
                </c:pt>
                <c:pt idx="690">
                  <c:v>25</c:v>
                </c:pt>
                <c:pt idx="691">
                  <c:v>25</c:v>
                </c:pt>
                <c:pt idx="692">
                  <c:v>29</c:v>
                </c:pt>
                <c:pt idx="693">
                  <c:v>25</c:v>
                </c:pt>
                <c:pt idx="694">
                  <c:v>29</c:v>
                </c:pt>
                <c:pt idx="695">
                  <c:v>25</c:v>
                </c:pt>
                <c:pt idx="696">
                  <c:v>16</c:v>
                </c:pt>
                <c:pt idx="697">
                  <c:v>16</c:v>
                </c:pt>
                <c:pt idx="698">
                  <c:v>16</c:v>
                </c:pt>
                <c:pt idx="699">
                  <c:v>16</c:v>
                </c:pt>
                <c:pt idx="700">
                  <c:v>16</c:v>
                </c:pt>
                <c:pt idx="701">
                  <c:v>16</c:v>
                </c:pt>
                <c:pt idx="702">
                  <c:v>16</c:v>
                </c:pt>
                <c:pt idx="703">
                  <c:v>22</c:v>
                </c:pt>
                <c:pt idx="704">
                  <c:v>22</c:v>
                </c:pt>
                <c:pt idx="705">
                  <c:v>38</c:v>
                </c:pt>
                <c:pt idx="706">
                  <c:v>38</c:v>
                </c:pt>
                <c:pt idx="707">
                  <c:v>37</c:v>
                </c:pt>
                <c:pt idx="708">
                  <c:v>37</c:v>
                </c:pt>
                <c:pt idx="709">
                  <c:v>40</c:v>
                </c:pt>
                <c:pt idx="710">
                  <c:v>38</c:v>
                </c:pt>
                <c:pt idx="711">
                  <c:v>38</c:v>
                </c:pt>
                <c:pt idx="712">
                  <c:v>37</c:v>
                </c:pt>
                <c:pt idx="713">
                  <c:v>38</c:v>
                </c:pt>
                <c:pt idx="714">
                  <c:v>37</c:v>
                </c:pt>
                <c:pt idx="715">
                  <c:v>35</c:v>
                </c:pt>
                <c:pt idx="716">
                  <c:v>34</c:v>
                </c:pt>
                <c:pt idx="717">
                  <c:v>34</c:v>
                </c:pt>
                <c:pt idx="718">
                  <c:v>35</c:v>
                </c:pt>
                <c:pt idx="719">
                  <c:v>35</c:v>
                </c:pt>
                <c:pt idx="720">
                  <c:v>20</c:v>
                </c:pt>
                <c:pt idx="721">
                  <c:v>29</c:v>
                </c:pt>
                <c:pt idx="722">
                  <c:v>25</c:v>
                </c:pt>
                <c:pt idx="723">
                  <c:v>24</c:v>
                </c:pt>
                <c:pt idx="724">
                  <c:v>28</c:v>
                </c:pt>
                <c:pt idx="725">
                  <c:v>29</c:v>
                </c:pt>
                <c:pt idx="726">
                  <c:v>25</c:v>
                </c:pt>
                <c:pt idx="727">
                  <c:v>24</c:v>
                </c:pt>
                <c:pt idx="728">
                  <c:v>31</c:v>
                </c:pt>
                <c:pt idx="729">
                  <c:v>25</c:v>
                </c:pt>
                <c:pt idx="730">
                  <c:v>29</c:v>
                </c:pt>
                <c:pt idx="731">
                  <c:v>25</c:v>
                </c:pt>
                <c:pt idx="732">
                  <c:v>26</c:v>
                </c:pt>
                <c:pt idx="733">
                  <c:v>25</c:v>
                </c:pt>
                <c:pt idx="734">
                  <c:v>28</c:v>
                </c:pt>
                <c:pt idx="735">
                  <c:v>29</c:v>
                </c:pt>
                <c:pt idx="736">
                  <c:v>28</c:v>
                </c:pt>
                <c:pt idx="737">
                  <c:v>26</c:v>
                </c:pt>
                <c:pt idx="738">
                  <c:v>26</c:v>
                </c:pt>
                <c:pt idx="739">
                  <c:v>26</c:v>
                </c:pt>
                <c:pt idx="740">
                  <c:v>26</c:v>
                </c:pt>
                <c:pt idx="741">
                  <c:v>26</c:v>
                </c:pt>
                <c:pt idx="742">
                  <c:v>26</c:v>
                </c:pt>
                <c:pt idx="743">
                  <c:v>23</c:v>
                </c:pt>
                <c:pt idx="744">
                  <c:v>20</c:v>
                </c:pt>
                <c:pt idx="745">
                  <c:v>24</c:v>
                </c:pt>
                <c:pt idx="746">
                  <c:v>24</c:v>
                </c:pt>
                <c:pt idx="747">
                  <c:v>20</c:v>
                </c:pt>
                <c:pt idx="748">
                  <c:v>24</c:v>
                </c:pt>
                <c:pt idx="749">
                  <c:v>24</c:v>
                </c:pt>
                <c:pt idx="750">
                  <c:v>20</c:v>
                </c:pt>
                <c:pt idx="751">
                  <c:v>26</c:v>
                </c:pt>
                <c:pt idx="752">
                  <c:v>26</c:v>
                </c:pt>
                <c:pt idx="753">
                  <c:v>26</c:v>
                </c:pt>
                <c:pt idx="754">
                  <c:v>19</c:v>
                </c:pt>
                <c:pt idx="755">
                  <c:v>20</c:v>
                </c:pt>
                <c:pt idx="756">
                  <c:v>20</c:v>
                </c:pt>
                <c:pt idx="757">
                  <c:v>20</c:v>
                </c:pt>
                <c:pt idx="758">
                  <c:v>19</c:v>
                </c:pt>
                <c:pt idx="759">
                  <c:v>22</c:v>
                </c:pt>
                <c:pt idx="760">
                  <c:v>19</c:v>
                </c:pt>
                <c:pt idx="761">
                  <c:v>18</c:v>
                </c:pt>
                <c:pt idx="762">
                  <c:v>19</c:v>
                </c:pt>
                <c:pt idx="763">
                  <c:v>19</c:v>
                </c:pt>
                <c:pt idx="764">
                  <c:v>19</c:v>
                </c:pt>
                <c:pt idx="765">
                  <c:v>19</c:v>
                </c:pt>
                <c:pt idx="766">
                  <c:v>28</c:v>
                </c:pt>
                <c:pt idx="767">
                  <c:v>22</c:v>
                </c:pt>
                <c:pt idx="768">
                  <c:v>24</c:v>
                </c:pt>
                <c:pt idx="769">
                  <c:v>22</c:v>
                </c:pt>
                <c:pt idx="770">
                  <c:v>24</c:v>
                </c:pt>
                <c:pt idx="771">
                  <c:v>22</c:v>
                </c:pt>
                <c:pt idx="772">
                  <c:v>24</c:v>
                </c:pt>
                <c:pt idx="773">
                  <c:v>26</c:v>
                </c:pt>
                <c:pt idx="774">
                  <c:v>24</c:v>
                </c:pt>
                <c:pt idx="775">
                  <c:v>26</c:v>
                </c:pt>
                <c:pt idx="776">
                  <c:v>26</c:v>
                </c:pt>
                <c:pt idx="777">
                  <c:v>24</c:v>
                </c:pt>
                <c:pt idx="778">
                  <c:v>26</c:v>
                </c:pt>
                <c:pt idx="779">
                  <c:v>24</c:v>
                </c:pt>
                <c:pt idx="780">
                  <c:v>24</c:v>
                </c:pt>
                <c:pt idx="781">
                  <c:v>24</c:v>
                </c:pt>
                <c:pt idx="782">
                  <c:v>26</c:v>
                </c:pt>
                <c:pt idx="783">
                  <c:v>24</c:v>
                </c:pt>
                <c:pt idx="784">
                  <c:v>24</c:v>
                </c:pt>
                <c:pt idx="785">
                  <c:v>26</c:v>
                </c:pt>
                <c:pt idx="786">
                  <c:v>24</c:v>
                </c:pt>
                <c:pt idx="787">
                  <c:v>24</c:v>
                </c:pt>
                <c:pt idx="788">
                  <c:v>26</c:v>
                </c:pt>
                <c:pt idx="789">
                  <c:v>26</c:v>
                </c:pt>
                <c:pt idx="790">
                  <c:v>26</c:v>
                </c:pt>
                <c:pt idx="791">
                  <c:v>26</c:v>
                </c:pt>
                <c:pt idx="792">
                  <c:v>24</c:v>
                </c:pt>
                <c:pt idx="793">
                  <c:v>24</c:v>
                </c:pt>
                <c:pt idx="794">
                  <c:v>24</c:v>
                </c:pt>
                <c:pt idx="795">
                  <c:v>24</c:v>
                </c:pt>
                <c:pt idx="796">
                  <c:v>24</c:v>
                </c:pt>
                <c:pt idx="797">
                  <c:v>24</c:v>
                </c:pt>
                <c:pt idx="798">
                  <c:v>28</c:v>
                </c:pt>
                <c:pt idx="799">
                  <c:v>32</c:v>
                </c:pt>
                <c:pt idx="800">
                  <c:v>24</c:v>
                </c:pt>
                <c:pt idx="801">
                  <c:v>27</c:v>
                </c:pt>
                <c:pt idx="802">
                  <c:v>25</c:v>
                </c:pt>
                <c:pt idx="803">
                  <c:v>26</c:v>
                </c:pt>
                <c:pt idx="804">
                  <c:v>33</c:v>
                </c:pt>
                <c:pt idx="805">
                  <c:v>33</c:v>
                </c:pt>
                <c:pt idx="806">
                  <c:v>33</c:v>
                </c:pt>
                <c:pt idx="807">
                  <c:v>30</c:v>
                </c:pt>
                <c:pt idx="808">
                  <c:v>33</c:v>
                </c:pt>
                <c:pt idx="809">
                  <c:v>33</c:v>
                </c:pt>
                <c:pt idx="810">
                  <c:v>28</c:v>
                </c:pt>
                <c:pt idx="811">
                  <c:v>28</c:v>
                </c:pt>
                <c:pt idx="812">
                  <c:v>28</c:v>
                </c:pt>
                <c:pt idx="813">
                  <c:v>30</c:v>
                </c:pt>
                <c:pt idx="814">
                  <c:v>29</c:v>
                </c:pt>
                <c:pt idx="815">
                  <c:v>29</c:v>
                </c:pt>
                <c:pt idx="816">
                  <c:v>29</c:v>
                </c:pt>
                <c:pt idx="817">
                  <c:v>30</c:v>
                </c:pt>
                <c:pt idx="818">
                  <c:v>29</c:v>
                </c:pt>
                <c:pt idx="819">
                  <c:v>29</c:v>
                </c:pt>
                <c:pt idx="820">
                  <c:v>33</c:v>
                </c:pt>
                <c:pt idx="821">
                  <c:v>28</c:v>
                </c:pt>
                <c:pt idx="822">
                  <c:v>27</c:v>
                </c:pt>
                <c:pt idx="823">
                  <c:v>24</c:v>
                </c:pt>
                <c:pt idx="824">
                  <c:v>27</c:v>
                </c:pt>
                <c:pt idx="825">
                  <c:v>24</c:v>
                </c:pt>
                <c:pt idx="826">
                  <c:v>29</c:v>
                </c:pt>
                <c:pt idx="827">
                  <c:v>27</c:v>
                </c:pt>
                <c:pt idx="828">
                  <c:v>24</c:v>
                </c:pt>
                <c:pt idx="829">
                  <c:v>29</c:v>
                </c:pt>
                <c:pt idx="830">
                  <c:v>27</c:v>
                </c:pt>
                <c:pt idx="831">
                  <c:v>28</c:v>
                </c:pt>
                <c:pt idx="832">
                  <c:v>28</c:v>
                </c:pt>
                <c:pt idx="833">
                  <c:v>27</c:v>
                </c:pt>
                <c:pt idx="834">
                  <c:v>27</c:v>
                </c:pt>
                <c:pt idx="835">
                  <c:v>27</c:v>
                </c:pt>
                <c:pt idx="836">
                  <c:v>27</c:v>
                </c:pt>
                <c:pt idx="837">
                  <c:v>31</c:v>
                </c:pt>
                <c:pt idx="838">
                  <c:v>31</c:v>
                </c:pt>
                <c:pt idx="839">
                  <c:v>29</c:v>
                </c:pt>
                <c:pt idx="840">
                  <c:v>27</c:v>
                </c:pt>
                <c:pt idx="841">
                  <c:v>27</c:v>
                </c:pt>
                <c:pt idx="842">
                  <c:v>28</c:v>
                </c:pt>
                <c:pt idx="843">
                  <c:v>27</c:v>
                </c:pt>
                <c:pt idx="844">
                  <c:v>27</c:v>
                </c:pt>
                <c:pt idx="845">
                  <c:v>31</c:v>
                </c:pt>
                <c:pt idx="846">
                  <c:v>27</c:v>
                </c:pt>
                <c:pt idx="847">
                  <c:v>27</c:v>
                </c:pt>
                <c:pt idx="848">
                  <c:v>29</c:v>
                </c:pt>
                <c:pt idx="849">
                  <c:v>31</c:v>
                </c:pt>
                <c:pt idx="850">
                  <c:v>27</c:v>
                </c:pt>
                <c:pt idx="851">
                  <c:v>28</c:v>
                </c:pt>
                <c:pt idx="852">
                  <c:v>27</c:v>
                </c:pt>
                <c:pt idx="853">
                  <c:v>27</c:v>
                </c:pt>
                <c:pt idx="854">
                  <c:v>25</c:v>
                </c:pt>
                <c:pt idx="855">
                  <c:v>23</c:v>
                </c:pt>
                <c:pt idx="856">
                  <c:v>25</c:v>
                </c:pt>
                <c:pt idx="857">
                  <c:v>23</c:v>
                </c:pt>
                <c:pt idx="858">
                  <c:v>22</c:v>
                </c:pt>
                <c:pt idx="859">
                  <c:v>27</c:v>
                </c:pt>
                <c:pt idx="860">
                  <c:v>27</c:v>
                </c:pt>
                <c:pt idx="861">
                  <c:v>27</c:v>
                </c:pt>
                <c:pt idx="862">
                  <c:v>27</c:v>
                </c:pt>
                <c:pt idx="863">
                  <c:v>27</c:v>
                </c:pt>
                <c:pt idx="864">
                  <c:v>27</c:v>
                </c:pt>
                <c:pt idx="865">
                  <c:v>27</c:v>
                </c:pt>
                <c:pt idx="866">
                  <c:v>33</c:v>
                </c:pt>
                <c:pt idx="867">
                  <c:v>27</c:v>
                </c:pt>
                <c:pt idx="868">
                  <c:v>28</c:v>
                </c:pt>
                <c:pt idx="869">
                  <c:v>27</c:v>
                </c:pt>
                <c:pt idx="870">
                  <c:v>20</c:v>
                </c:pt>
                <c:pt idx="871">
                  <c:v>19</c:v>
                </c:pt>
                <c:pt idx="872">
                  <c:v>19</c:v>
                </c:pt>
                <c:pt idx="873">
                  <c:v>20</c:v>
                </c:pt>
                <c:pt idx="874">
                  <c:v>16</c:v>
                </c:pt>
                <c:pt idx="875">
                  <c:v>16</c:v>
                </c:pt>
                <c:pt idx="876">
                  <c:v>20</c:v>
                </c:pt>
                <c:pt idx="877">
                  <c:v>20</c:v>
                </c:pt>
                <c:pt idx="878">
                  <c:v>25</c:v>
                </c:pt>
                <c:pt idx="879">
                  <c:v>24</c:v>
                </c:pt>
                <c:pt idx="880">
                  <c:v>25</c:v>
                </c:pt>
                <c:pt idx="881">
                  <c:v>25</c:v>
                </c:pt>
                <c:pt idx="882">
                  <c:v>24</c:v>
                </c:pt>
                <c:pt idx="883">
                  <c:v>26</c:v>
                </c:pt>
                <c:pt idx="884">
                  <c:v>26</c:v>
                </c:pt>
                <c:pt idx="885">
                  <c:v>26</c:v>
                </c:pt>
                <c:pt idx="886">
                  <c:v>26</c:v>
                </c:pt>
                <c:pt idx="887">
                  <c:v>25</c:v>
                </c:pt>
                <c:pt idx="888">
                  <c:v>26</c:v>
                </c:pt>
                <c:pt idx="889">
                  <c:v>23</c:v>
                </c:pt>
                <c:pt idx="890">
                  <c:v>26</c:v>
                </c:pt>
                <c:pt idx="891">
                  <c:v>23</c:v>
                </c:pt>
                <c:pt idx="892">
                  <c:v>26</c:v>
                </c:pt>
                <c:pt idx="893">
                  <c:v>23</c:v>
                </c:pt>
                <c:pt idx="894">
                  <c:v>26</c:v>
                </c:pt>
                <c:pt idx="895">
                  <c:v>26</c:v>
                </c:pt>
                <c:pt idx="896">
                  <c:v>25</c:v>
                </c:pt>
                <c:pt idx="897">
                  <c:v>23</c:v>
                </c:pt>
                <c:pt idx="898">
                  <c:v>26</c:v>
                </c:pt>
                <c:pt idx="899">
                  <c:v>26</c:v>
                </c:pt>
                <c:pt idx="900">
                  <c:v>25</c:v>
                </c:pt>
                <c:pt idx="901">
                  <c:v>25</c:v>
                </c:pt>
                <c:pt idx="902">
                  <c:v>25</c:v>
                </c:pt>
                <c:pt idx="903">
                  <c:v>25</c:v>
                </c:pt>
                <c:pt idx="904">
                  <c:v>23</c:v>
                </c:pt>
                <c:pt idx="905">
                  <c:v>26</c:v>
                </c:pt>
                <c:pt idx="906">
                  <c:v>25</c:v>
                </c:pt>
                <c:pt idx="907">
                  <c:v>25</c:v>
                </c:pt>
                <c:pt idx="908">
                  <c:v>24</c:v>
                </c:pt>
                <c:pt idx="909">
                  <c:v>25</c:v>
                </c:pt>
                <c:pt idx="910">
                  <c:v>24</c:v>
                </c:pt>
                <c:pt idx="911">
                  <c:v>20</c:v>
                </c:pt>
                <c:pt idx="912">
                  <c:v>24</c:v>
                </c:pt>
                <c:pt idx="913">
                  <c:v>24</c:v>
                </c:pt>
                <c:pt idx="914">
                  <c:v>22</c:v>
                </c:pt>
                <c:pt idx="915">
                  <c:v>24</c:v>
                </c:pt>
                <c:pt idx="916">
                  <c:v>24</c:v>
                </c:pt>
                <c:pt idx="917">
                  <c:v>23</c:v>
                </c:pt>
                <c:pt idx="918">
                  <c:v>24</c:v>
                </c:pt>
                <c:pt idx="919">
                  <c:v>24</c:v>
                </c:pt>
                <c:pt idx="920">
                  <c:v>27</c:v>
                </c:pt>
                <c:pt idx="921">
                  <c:v>25</c:v>
                </c:pt>
                <c:pt idx="922">
                  <c:v>26</c:v>
                </c:pt>
                <c:pt idx="923">
                  <c:v>26</c:v>
                </c:pt>
                <c:pt idx="924">
                  <c:v>27</c:v>
                </c:pt>
                <c:pt idx="925">
                  <c:v>24</c:v>
                </c:pt>
                <c:pt idx="926">
                  <c:v>26</c:v>
                </c:pt>
                <c:pt idx="927">
                  <c:v>24</c:v>
                </c:pt>
                <c:pt idx="928">
                  <c:v>27</c:v>
                </c:pt>
                <c:pt idx="929">
                  <c:v>27</c:v>
                </c:pt>
                <c:pt idx="930">
                  <c:v>26</c:v>
                </c:pt>
                <c:pt idx="931">
                  <c:v>24</c:v>
                </c:pt>
                <c:pt idx="932">
                  <c:v>24</c:v>
                </c:pt>
                <c:pt idx="933">
                  <c:v>20</c:v>
                </c:pt>
                <c:pt idx="934">
                  <c:v>27</c:v>
                </c:pt>
                <c:pt idx="935">
                  <c:v>26</c:v>
                </c:pt>
                <c:pt idx="936">
                  <c:v>25</c:v>
                </c:pt>
                <c:pt idx="937">
                  <c:v>26</c:v>
                </c:pt>
                <c:pt idx="938">
                  <c:v>26</c:v>
                </c:pt>
                <c:pt idx="939">
                  <c:v>26</c:v>
                </c:pt>
                <c:pt idx="940">
                  <c:v>26</c:v>
                </c:pt>
                <c:pt idx="941">
                  <c:v>26</c:v>
                </c:pt>
                <c:pt idx="942">
                  <c:v>25</c:v>
                </c:pt>
                <c:pt idx="943">
                  <c:v>27</c:v>
                </c:pt>
                <c:pt idx="944">
                  <c:v>27</c:v>
                </c:pt>
                <c:pt idx="945">
                  <c:v>25</c:v>
                </c:pt>
                <c:pt idx="946">
                  <c:v>27</c:v>
                </c:pt>
                <c:pt idx="947">
                  <c:v>24</c:v>
                </c:pt>
                <c:pt idx="948">
                  <c:v>26</c:v>
                </c:pt>
                <c:pt idx="949">
                  <c:v>26</c:v>
                </c:pt>
                <c:pt idx="950">
                  <c:v>26</c:v>
                </c:pt>
                <c:pt idx="951">
                  <c:v>26</c:v>
                </c:pt>
                <c:pt idx="952">
                  <c:v>27</c:v>
                </c:pt>
                <c:pt idx="953">
                  <c:v>24</c:v>
                </c:pt>
                <c:pt idx="954">
                  <c:v>27</c:v>
                </c:pt>
                <c:pt idx="955">
                  <c:v>26</c:v>
                </c:pt>
                <c:pt idx="956">
                  <c:v>27</c:v>
                </c:pt>
                <c:pt idx="957">
                  <c:v>27</c:v>
                </c:pt>
                <c:pt idx="958">
                  <c:v>26</c:v>
                </c:pt>
                <c:pt idx="959">
                  <c:v>27</c:v>
                </c:pt>
                <c:pt idx="960">
                  <c:v>24</c:v>
                </c:pt>
                <c:pt idx="961">
                  <c:v>24</c:v>
                </c:pt>
                <c:pt idx="962">
                  <c:v>20</c:v>
                </c:pt>
                <c:pt idx="963">
                  <c:v>20</c:v>
                </c:pt>
                <c:pt idx="964">
                  <c:v>29</c:v>
                </c:pt>
                <c:pt idx="965">
                  <c:v>28</c:v>
                </c:pt>
                <c:pt idx="966">
                  <c:v>28</c:v>
                </c:pt>
                <c:pt idx="967">
                  <c:v>28</c:v>
                </c:pt>
                <c:pt idx="968">
                  <c:v>28</c:v>
                </c:pt>
                <c:pt idx="969">
                  <c:v>28</c:v>
                </c:pt>
                <c:pt idx="970">
                  <c:v>28</c:v>
                </c:pt>
                <c:pt idx="971">
                  <c:v>29</c:v>
                </c:pt>
                <c:pt idx="972">
                  <c:v>29</c:v>
                </c:pt>
                <c:pt idx="973">
                  <c:v>29</c:v>
                </c:pt>
                <c:pt idx="974">
                  <c:v>28</c:v>
                </c:pt>
                <c:pt idx="975">
                  <c:v>29</c:v>
                </c:pt>
                <c:pt idx="976">
                  <c:v>28</c:v>
                </c:pt>
                <c:pt idx="977">
                  <c:v>29</c:v>
                </c:pt>
                <c:pt idx="978">
                  <c:v>17</c:v>
                </c:pt>
                <c:pt idx="979">
                  <c:v>17</c:v>
                </c:pt>
                <c:pt idx="980">
                  <c:v>17</c:v>
                </c:pt>
                <c:pt idx="981">
                  <c:v>22</c:v>
                </c:pt>
                <c:pt idx="982">
                  <c:v>22</c:v>
                </c:pt>
                <c:pt idx="983">
                  <c:v>22</c:v>
                </c:pt>
                <c:pt idx="984">
                  <c:v>25</c:v>
                </c:pt>
                <c:pt idx="985">
                  <c:v>25</c:v>
                </c:pt>
                <c:pt idx="986">
                  <c:v>22</c:v>
                </c:pt>
                <c:pt idx="987">
                  <c:v>25</c:v>
                </c:pt>
                <c:pt idx="988">
                  <c:v>25</c:v>
                </c:pt>
                <c:pt idx="989">
                  <c:v>22</c:v>
                </c:pt>
                <c:pt idx="990">
                  <c:v>24</c:v>
                </c:pt>
                <c:pt idx="991">
                  <c:v>24</c:v>
                </c:pt>
                <c:pt idx="992">
                  <c:v>22</c:v>
                </c:pt>
                <c:pt idx="993">
                  <c:v>22</c:v>
                </c:pt>
                <c:pt idx="994">
                  <c:v>22</c:v>
                </c:pt>
                <c:pt idx="995">
                  <c:v>24</c:v>
                </c:pt>
                <c:pt idx="996">
                  <c:v>22</c:v>
                </c:pt>
                <c:pt idx="997">
                  <c:v>24</c:v>
                </c:pt>
                <c:pt idx="998">
                  <c:v>24</c:v>
                </c:pt>
                <c:pt idx="999">
                  <c:v>24</c:v>
                </c:pt>
                <c:pt idx="1000">
                  <c:v>24</c:v>
                </c:pt>
                <c:pt idx="1001">
                  <c:v>24</c:v>
                </c:pt>
                <c:pt idx="1002">
                  <c:v>23</c:v>
                </c:pt>
                <c:pt idx="1003">
                  <c:v>23</c:v>
                </c:pt>
                <c:pt idx="1004">
                  <c:v>24</c:v>
                </c:pt>
                <c:pt idx="1005">
                  <c:v>24</c:v>
                </c:pt>
                <c:pt idx="1006">
                  <c:v>24</c:v>
                </c:pt>
                <c:pt idx="1007">
                  <c:v>24</c:v>
                </c:pt>
                <c:pt idx="1008">
                  <c:v>24</c:v>
                </c:pt>
                <c:pt idx="1009">
                  <c:v>24</c:v>
                </c:pt>
                <c:pt idx="1010">
                  <c:v>24</c:v>
                </c:pt>
                <c:pt idx="1011">
                  <c:v>24</c:v>
                </c:pt>
                <c:pt idx="1012">
                  <c:v>24</c:v>
                </c:pt>
                <c:pt idx="1013">
                  <c:v>24</c:v>
                </c:pt>
                <c:pt idx="1014">
                  <c:v>43</c:v>
                </c:pt>
                <c:pt idx="1015">
                  <c:v>43</c:v>
                </c:pt>
                <c:pt idx="1016">
                  <c:v>33</c:v>
                </c:pt>
                <c:pt idx="1017">
                  <c:v>35</c:v>
                </c:pt>
                <c:pt idx="1018">
                  <c:v>33</c:v>
                </c:pt>
                <c:pt idx="1019">
                  <c:v>33</c:v>
                </c:pt>
                <c:pt idx="1020">
                  <c:v>35</c:v>
                </c:pt>
                <c:pt idx="1021">
                  <c:v>33</c:v>
                </c:pt>
                <c:pt idx="1022">
                  <c:v>43</c:v>
                </c:pt>
                <c:pt idx="1023">
                  <c:v>32</c:v>
                </c:pt>
                <c:pt idx="1024">
                  <c:v>33</c:v>
                </c:pt>
                <c:pt idx="1025">
                  <c:v>35</c:v>
                </c:pt>
                <c:pt idx="1026">
                  <c:v>32</c:v>
                </c:pt>
                <c:pt idx="1027">
                  <c:v>32</c:v>
                </c:pt>
                <c:pt idx="1028">
                  <c:v>33</c:v>
                </c:pt>
                <c:pt idx="1029">
                  <c:v>33</c:v>
                </c:pt>
                <c:pt idx="1030">
                  <c:v>32</c:v>
                </c:pt>
                <c:pt idx="1031">
                  <c:v>33</c:v>
                </c:pt>
                <c:pt idx="1032">
                  <c:v>43</c:v>
                </c:pt>
                <c:pt idx="1033">
                  <c:v>33</c:v>
                </c:pt>
                <c:pt idx="1034">
                  <c:v>35</c:v>
                </c:pt>
                <c:pt idx="1035">
                  <c:v>35</c:v>
                </c:pt>
                <c:pt idx="1036">
                  <c:v>33</c:v>
                </c:pt>
                <c:pt idx="1037">
                  <c:v>35</c:v>
                </c:pt>
                <c:pt idx="1038">
                  <c:v>32</c:v>
                </c:pt>
                <c:pt idx="1039">
                  <c:v>43</c:v>
                </c:pt>
                <c:pt idx="1040">
                  <c:v>33</c:v>
                </c:pt>
                <c:pt idx="1041">
                  <c:v>43</c:v>
                </c:pt>
                <c:pt idx="1042">
                  <c:v>32</c:v>
                </c:pt>
                <c:pt idx="1043">
                  <c:v>33</c:v>
                </c:pt>
                <c:pt idx="1044">
                  <c:v>33</c:v>
                </c:pt>
                <c:pt idx="1045">
                  <c:v>33</c:v>
                </c:pt>
                <c:pt idx="1046">
                  <c:v>35</c:v>
                </c:pt>
                <c:pt idx="1047">
                  <c:v>32</c:v>
                </c:pt>
                <c:pt idx="1048">
                  <c:v>43</c:v>
                </c:pt>
                <c:pt idx="1049">
                  <c:v>35</c:v>
                </c:pt>
                <c:pt idx="1050">
                  <c:v>35</c:v>
                </c:pt>
                <c:pt idx="1051">
                  <c:v>35</c:v>
                </c:pt>
                <c:pt idx="1052">
                  <c:v>34</c:v>
                </c:pt>
                <c:pt idx="1053">
                  <c:v>35</c:v>
                </c:pt>
                <c:pt idx="1054">
                  <c:v>34</c:v>
                </c:pt>
                <c:pt idx="1055">
                  <c:v>34</c:v>
                </c:pt>
                <c:pt idx="1056">
                  <c:v>34</c:v>
                </c:pt>
                <c:pt idx="1057">
                  <c:v>35</c:v>
                </c:pt>
                <c:pt idx="1058">
                  <c:v>34</c:v>
                </c:pt>
                <c:pt idx="1059">
                  <c:v>34</c:v>
                </c:pt>
                <c:pt idx="1060">
                  <c:v>35</c:v>
                </c:pt>
                <c:pt idx="1061">
                  <c:v>28</c:v>
                </c:pt>
                <c:pt idx="1062">
                  <c:v>28</c:v>
                </c:pt>
                <c:pt idx="1063">
                  <c:v>28</c:v>
                </c:pt>
                <c:pt idx="1064">
                  <c:v>31</c:v>
                </c:pt>
                <c:pt idx="1065">
                  <c:v>31</c:v>
                </c:pt>
                <c:pt idx="1066">
                  <c:v>32</c:v>
                </c:pt>
                <c:pt idx="1067">
                  <c:v>32</c:v>
                </c:pt>
                <c:pt idx="1068">
                  <c:v>32</c:v>
                </c:pt>
                <c:pt idx="1069">
                  <c:v>32</c:v>
                </c:pt>
                <c:pt idx="1070">
                  <c:v>32</c:v>
                </c:pt>
                <c:pt idx="1071">
                  <c:v>32</c:v>
                </c:pt>
                <c:pt idx="1072">
                  <c:v>31</c:v>
                </c:pt>
                <c:pt idx="1073">
                  <c:v>32</c:v>
                </c:pt>
                <c:pt idx="1074">
                  <c:v>31</c:v>
                </c:pt>
                <c:pt idx="1075">
                  <c:v>31</c:v>
                </c:pt>
                <c:pt idx="1076">
                  <c:v>31</c:v>
                </c:pt>
                <c:pt idx="1077">
                  <c:v>31</c:v>
                </c:pt>
                <c:pt idx="1078">
                  <c:v>32</c:v>
                </c:pt>
                <c:pt idx="1079">
                  <c:v>33</c:v>
                </c:pt>
                <c:pt idx="1080">
                  <c:v>37</c:v>
                </c:pt>
                <c:pt idx="1081">
                  <c:v>31</c:v>
                </c:pt>
                <c:pt idx="1082">
                  <c:v>31</c:v>
                </c:pt>
                <c:pt idx="1083">
                  <c:v>33</c:v>
                </c:pt>
                <c:pt idx="1084">
                  <c:v>33</c:v>
                </c:pt>
                <c:pt idx="1085">
                  <c:v>31</c:v>
                </c:pt>
                <c:pt idx="1086">
                  <c:v>37</c:v>
                </c:pt>
                <c:pt idx="1087">
                  <c:v>37</c:v>
                </c:pt>
                <c:pt idx="1088">
                  <c:v>31</c:v>
                </c:pt>
                <c:pt idx="1089">
                  <c:v>31</c:v>
                </c:pt>
                <c:pt idx="1090">
                  <c:v>31</c:v>
                </c:pt>
                <c:pt idx="1091">
                  <c:v>29</c:v>
                </c:pt>
                <c:pt idx="1092">
                  <c:v>29</c:v>
                </c:pt>
                <c:pt idx="1093">
                  <c:v>32</c:v>
                </c:pt>
                <c:pt idx="1094">
                  <c:v>32</c:v>
                </c:pt>
                <c:pt idx="1095">
                  <c:v>32</c:v>
                </c:pt>
                <c:pt idx="1096">
                  <c:v>21</c:v>
                </c:pt>
                <c:pt idx="1097">
                  <c:v>22</c:v>
                </c:pt>
                <c:pt idx="1098">
                  <c:v>38</c:v>
                </c:pt>
                <c:pt idx="1099">
                  <c:v>29</c:v>
                </c:pt>
                <c:pt idx="1100">
                  <c:v>33</c:v>
                </c:pt>
                <c:pt idx="1101">
                  <c:v>27</c:v>
                </c:pt>
                <c:pt idx="1102">
                  <c:v>33</c:v>
                </c:pt>
                <c:pt idx="1103">
                  <c:v>27</c:v>
                </c:pt>
                <c:pt idx="1104">
                  <c:v>29</c:v>
                </c:pt>
                <c:pt idx="1105">
                  <c:v>38</c:v>
                </c:pt>
                <c:pt idx="1106">
                  <c:v>32</c:v>
                </c:pt>
                <c:pt idx="1107">
                  <c:v>35</c:v>
                </c:pt>
                <c:pt idx="1108">
                  <c:v>35</c:v>
                </c:pt>
                <c:pt idx="1109">
                  <c:v>38</c:v>
                </c:pt>
                <c:pt idx="1110">
                  <c:v>30</c:v>
                </c:pt>
                <c:pt idx="1111">
                  <c:v>30</c:v>
                </c:pt>
                <c:pt idx="1112">
                  <c:v>38</c:v>
                </c:pt>
                <c:pt idx="1113">
                  <c:v>32</c:v>
                </c:pt>
                <c:pt idx="1114">
                  <c:v>31</c:v>
                </c:pt>
                <c:pt idx="1115">
                  <c:v>31</c:v>
                </c:pt>
                <c:pt idx="1116">
                  <c:v>31</c:v>
                </c:pt>
                <c:pt idx="1117">
                  <c:v>29</c:v>
                </c:pt>
                <c:pt idx="1118">
                  <c:v>32</c:v>
                </c:pt>
                <c:pt idx="1119">
                  <c:v>354</c:v>
                </c:pt>
                <c:pt idx="1120">
                  <c:v>34</c:v>
                </c:pt>
                <c:pt idx="1121">
                  <c:v>28</c:v>
                </c:pt>
                <c:pt idx="1122">
                  <c:v>28</c:v>
                </c:pt>
                <c:pt idx="1123">
                  <c:v>38</c:v>
                </c:pt>
                <c:pt idx="1124">
                  <c:v>38</c:v>
                </c:pt>
                <c:pt idx="1125">
                  <c:v>38</c:v>
                </c:pt>
                <c:pt idx="1126">
                  <c:v>30</c:v>
                </c:pt>
                <c:pt idx="1127">
                  <c:v>35</c:v>
                </c:pt>
                <c:pt idx="1128">
                  <c:v>30</c:v>
                </c:pt>
                <c:pt idx="1129">
                  <c:v>29</c:v>
                </c:pt>
                <c:pt idx="1130">
                  <c:v>29</c:v>
                </c:pt>
                <c:pt idx="1131">
                  <c:v>36</c:v>
                </c:pt>
                <c:pt idx="1132">
                  <c:v>22</c:v>
                </c:pt>
                <c:pt idx="1133">
                  <c:v>29</c:v>
                </c:pt>
                <c:pt idx="1134">
                  <c:v>28</c:v>
                </c:pt>
                <c:pt idx="1135">
                  <c:v>29</c:v>
                </c:pt>
                <c:pt idx="1136">
                  <c:v>29</c:v>
                </c:pt>
                <c:pt idx="1137">
                  <c:v>22</c:v>
                </c:pt>
                <c:pt idx="1138">
                  <c:v>22</c:v>
                </c:pt>
                <c:pt idx="1139">
                  <c:v>24</c:v>
                </c:pt>
                <c:pt idx="1140">
                  <c:v>24</c:v>
                </c:pt>
                <c:pt idx="1141">
                  <c:v>23</c:v>
                </c:pt>
                <c:pt idx="1142">
                  <c:v>24</c:v>
                </c:pt>
                <c:pt idx="1143">
                  <c:v>23</c:v>
                </c:pt>
                <c:pt idx="1144">
                  <c:v>23</c:v>
                </c:pt>
                <c:pt idx="1145">
                  <c:v>24</c:v>
                </c:pt>
                <c:pt idx="1146">
                  <c:v>23</c:v>
                </c:pt>
                <c:pt idx="1147">
                  <c:v>23</c:v>
                </c:pt>
                <c:pt idx="1148">
                  <c:v>24</c:v>
                </c:pt>
                <c:pt idx="1149">
                  <c:v>22</c:v>
                </c:pt>
                <c:pt idx="1150">
                  <c:v>22</c:v>
                </c:pt>
                <c:pt idx="1151">
                  <c:v>22</c:v>
                </c:pt>
                <c:pt idx="1152">
                  <c:v>22</c:v>
                </c:pt>
                <c:pt idx="1153">
                  <c:v>22</c:v>
                </c:pt>
                <c:pt idx="1154">
                  <c:v>22</c:v>
                </c:pt>
                <c:pt idx="1155">
                  <c:v>22</c:v>
                </c:pt>
                <c:pt idx="1156">
                  <c:v>22</c:v>
                </c:pt>
                <c:pt idx="1157">
                  <c:v>22</c:v>
                </c:pt>
                <c:pt idx="1158">
                  <c:v>22</c:v>
                </c:pt>
                <c:pt idx="1159">
                  <c:v>22</c:v>
                </c:pt>
                <c:pt idx="1160">
                  <c:v>26</c:v>
                </c:pt>
                <c:pt idx="1161">
                  <c:v>25</c:v>
                </c:pt>
                <c:pt idx="1162">
                  <c:v>26</c:v>
                </c:pt>
                <c:pt idx="1163">
                  <c:v>26</c:v>
                </c:pt>
                <c:pt idx="1164">
                  <c:v>25</c:v>
                </c:pt>
                <c:pt idx="1165">
                  <c:v>25</c:v>
                </c:pt>
                <c:pt idx="1166">
                  <c:v>25</c:v>
                </c:pt>
                <c:pt idx="1167">
                  <c:v>26</c:v>
                </c:pt>
                <c:pt idx="1168">
                  <c:v>25</c:v>
                </c:pt>
                <c:pt idx="1169">
                  <c:v>25</c:v>
                </c:pt>
                <c:pt idx="1170">
                  <c:v>25</c:v>
                </c:pt>
                <c:pt idx="1171">
                  <c:v>37</c:v>
                </c:pt>
                <c:pt idx="1172">
                  <c:v>38</c:v>
                </c:pt>
                <c:pt idx="1173">
                  <c:v>37</c:v>
                </c:pt>
                <c:pt idx="1174">
                  <c:v>37</c:v>
                </c:pt>
                <c:pt idx="1175">
                  <c:v>38</c:v>
                </c:pt>
                <c:pt idx="1176">
                  <c:v>38</c:v>
                </c:pt>
                <c:pt idx="1177">
                  <c:v>38</c:v>
                </c:pt>
                <c:pt idx="1178">
                  <c:v>38</c:v>
                </c:pt>
                <c:pt idx="1179">
                  <c:v>37</c:v>
                </c:pt>
                <c:pt idx="1180">
                  <c:v>37</c:v>
                </c:pt>
                <c:pt idx="1181">
                  <c:v>38</c:v>
                </c:pt>
                <c:pt idx="1182">
                  <c:v>37</c:v>
                </c:pt>
                <c:pt idx="1183">
                  <c:v>37</c:v>
                </c:pt>
                <c:pt idx="1184">
                  <c:v>37</c:v>
                </c:pt>
                <c:pt idx="1185">
                  <c:v>37</c:v>
                </c:pt>
                <c:pt idx="1186">
                  <c:v>38</c:v>
                </c:pt>
                <c:pt idx="1187">
                  <c:v>38</c:v>
                </c:pt>
                <c:pt idx="1188">
                  <c:v>38</c:v>
                </c:pt>
                <c:pt idx="1189">
                  <c:v>29</c:v>
                </c:pt>
                <c:pt idx="1190">
                  <c:v>25</c:v>
                </c:pt>
                <c:pt idx="1191">
                  <c:v>26</c:v>
                </c:pt>
                <c:pt idx="1192">
                  <c:v>25</c:v>
                </c:pt>
                <c:pt idx="1193">
                  <c:v>25</c:v>
                </c:pt>
                <c:pt idx="1194">
                  <c:v>27</c:v>
                </c:pt>
                <c:pt idx="1195">
                  <c:v>27</c:v>
                </c:pt>
                <c:pt idx="1196">
                  <c:v>27</c:v>
                </c:pt>
                <c:pt idx="1197">
                  <c:v>27</c:v>
                </c:pt>
                <c:pt idx="1198">
                  <c:v>27</c:v>
                </c:pt>
                <c:pt idx="1199">
                  <c:v>26</c:v>
                </c:pt>
                <c:pt idx="1200">
                  <c:v>26</c:v>
                </c:pt>
                <c:pt idx="1201">
                  <c:v>27</c:v>
                </c:pt>
                <c:pt idx="1202">
                  <c:v>45</c:v>
                </c:pt>
                <c:pt idx="1203">
                  <c:v>45</c:v>
                </c:pt>
                <c:pt idx="1204">
                  <c:v>45</c:v>
                </c:pt>
                <c:pt idx="1205">
                  <c:v>45</c:v>
                </c:pt>
                <c:pt idx="1206">
                  <c:v>45</c:v>
                </c:pt>
                <c:pt idx="1207">
                  <c:v>45</c:v>
                </c:pt>
                <c:pt idx="1208">
                  <c:v>47</c:v>
                </c:pt>
                <c:pt idx="1209">
                  <c:v>47</c:v>
                </c:pt>
                <c:pt idx="1210">
                  <c:v>47</c:v>
                </c:pt>
                <c:pt idx="1211">
                  <c:v>46</c:v>
                </c:pt>
                <c:pt idx="1212">
                  <c:v>28</c:v>
                </c:pt>
                <c:pt idx="1213">
                  <c:v>34</c:v>
                </c:pt>
                <c:pt idx="1214">
                  <c:v>32</c:v>
                </c:pt>
                <c:pt idx="1215">
                  <c:v>34</c:v>
                </c:pt>
                <c:pt idx="1216">
                  <c:v>35</c:v>
                </c:pt>
                <c:pt idx="1217">
                  <c:v>36</c:v>
                </c:pt>
                <c:pt idx="1218">
                  <c:v>34</c:v>
                </c:pt>
                <c:pt idx="1219">
                  <c:v>28</c:v>
                </c:pt>
                <c:pt idx="1220">
                  <c:v>35</c:v>
                </c:pt>
                <c:pt idx="1221">
                  <c:v>34</c:v>
                </c:pt>
                <c:pt idx="1222">
                  <c:v>35</c:v>
                </c:pt>
                <c:pt idx="1223">
                  <c:v>36</c:v>
                </c:pt>
                <c:pt idx="1224">
                  <c:v>35</c:v>
                </c:pt>
                <c:pt idx="1225">
                  <c:v>34</c:v>
                </c:pt>
                <c:pt idx="1226">
                  <c:v>32</c:v>
                </c:pt>
                <c:pt idx="1227">
                  <c:v>34</c:v>
                </c:pt>
                <c:pt idx="1228">
                  <c:v>36</c:v>
                </c:pt>
                <c:pt idx="1229">
                  <c:v>34</c:v>
                </c:pt>
                <c:pt idx="1230">
                  <c:v>35</c:v>
                </c:pt>
                <c:pt idx="1231">
                  <c:v>34</c:v>
                </c:pt>
                <c:pt idx="1232">
                  <c:v>36</c:v>
                </c:pt>
                <c:pt idx="1233">
                  <c:v>34</c:v>
                </c:pt>
                <c:pt idx="1234">
                  <c:v>37</c:v>
                </c:pt>
                <c:pt idx="1235">
                  <c:v>35</c:v>
                </c:pt>
                <c:pt idx="1236">
                  <c:v>35</c:v>
                </c:pt>
                <c:pt idx="1237">
                  <c:v>34</c:v>
                </c:pt>
                <c:pt idx="1238">
                  <c:v>37</c:v>
                </c:pt>
                <c:pt idx="1239">
                  <c:v>34</c:v>
                </c:pt>
                <c:pt idx="1240">
                  <c:v>35</c:v>
                </c:pt>
                <c:pt idx="1241">
                  <c:v>35</c:v>
                </c:pt>
                <c:pt idx="1242">
                  <c:v>34</c:v>
                </c:pt>
                <c:pt idx="1243">
                  <c:v>37</c:v>
                </c:pt>
                <c:pt idx="1244">
                  <c:v>35</c:v>
                </c:pt>
                <c:pt idx="1245">
                  <c:v>34</c:v>
                </c:pt>
                <c:pt idx="1246">
                  <c:v>37</c:v>
                </c:pt>
                <c:pt idx="1247">
                  <c:v>34</c:v>
                </c:pt>
                <c:pt idx="1248">
                  <c:v>35</c:v>
                </c:pt>
                <c:pt idx="1249">
                  <c:v>35</c:v>
                </c:pt>
                <c:pt idx="1250">
                  <c:v>34</c:v>
                </c:pt>
                <c:pt idx="1251">
                  <c:v>35</c:v>
                </c:pt>
                <c:pt idx="1252">
                  <c:v>37</c:v>
                </c:pt>
                <c:pt idx="1253">
                  <c:v>28</c:v>
                </c:pt>
                <c:pt idx="1254">
                  <c:v>32</c:v>
                </c:pt>
                <c:pt idx="1255">
                  <c:v>32</c:v>
                </c:pt>
                <c:pt idx="1256">
                  <c:v>34</c:v>
                </c:pt>
                <c:pt idx="1257">
                  <c:v>32</c:v>
                </c:pt>
                <c:pt idx="1258">
                  <c:v>37</c:v>
                </c:pt>
                <c:pt idx="1259">
                  <c:v>34</c:v>
                </c:pt>
                <c:pt idx="1260">
                  <c:v>32</c:v>
                </c:pt>
                <c:pt idx="1261">
                  <c:v>34</c:v>
                </c:pt>
                <c:pt idx="1262">
                  <c:v>32</c:v>
                </c:pt>
                <c:pt idx="1263">
                  <c:v>33</c:v>
                </c:pt>
                <c:pt idx="1264">
                  <c:v>32</c:v>
                </c:pt>
                <c:pt idx="1265">
                  <c:v>33</c:v>
                </c:pt>
                <c:pt idx="1266">
                  <c:v>34</c:v>
                </c:pt>
                <c:pt idx="1267">
                  <c:v>36</c:v>
                </c:pt>
                <c:pt idx="1268">
                  <c:v>36</c:v>
                </c:pt>
                <c:pt idx="1269">
                  <c:v>36</c:v>
                </c:pt>
                <c:pt idx="1270">
                  <c:v>32</c:v>
                </c:pt>
                <c:pt idx="1271">
                  <c:v>33</c:v>
                </c:pt>
                <c:pt idx="1272">
                  <c:v>32</c:v>
                </c:pt>
                <c:pt idx="1273">
                  <c:v>28</c:v>
                </c:pt>
                <c:pt idx="1274">
                  <c:v>34</c:v>
                </c:pt>
                <c:pt idx="1275">
                  <c:v>34</c:v>
                </c:pt>
                <c:pt idx="1276">
                  <c:v>32</c:v>
                </c:pt>
                <c:pt idx="1277">
                  <c:v>34</c:v>
                </c:pt>
                <c:pt idx="1278">
                  <c:v>36</c:v>
                </c:pt>
                <c:pt idx="1279">
                  <c:v>32</c:v>
                </c:pt>
                <c:pt idx="1280">
                  <c:v>34</c:v>
                </c:pt>
                <c:pt idx="1281">
                  <c:v>36</c:v>
                </c:pt>
                <c:pt idx="1282">
                  <c:v>36</c:v>
                </c:pt>
                <c:pt idx="1283">
                  <c:v>34</c:v>
                </c:pt>
                <c:pt idx="1284">
                  <c:v>32</c:v>
                </c:pt>
                <c:pt idx="1285">
                  <c:v>32</c:v>
                </c:pt>
                <c:pt idx="1286">
                  <c:v>34</c:v>
                </c:pt>
                <c:pt idx="1287">
                  <c:v>30</c:v>
                </c:pt>
                <c:pt idx="1288">
                  <c:v>30</c:v>
                </c:pt>
                <c:pt idx="1289">
                  <c:v>29</c:v>
                </c:pt>
                <c:pt idx="1290">
                  <c:v>29</c:v>
                </c:pt>
                <c:pt idx="1291">
                  <c:v>27</c:v>
                </c:pt>
                <c:pt idx="1292">
                  <c:v>30</c:v>
                </c:pt>
                <c:pt idx="1293">
                  <c:v>30</c:v>
                </c:pt>
                <c:pt idx="1294">
                  <c:v>30</c:v>
                </c:pt>
                <c:pt idx="1295">
                  <c:v>30</c:v>
                </c:pt>
                <c:pt idx="1296">
                  <c:v>30</c:v>
                </c:pt>
                <c:pt idx="1297">
                  <c:v>30</c:v>
                </c:pt>
                <c:pt idx="1298">
                  <c:v>19</c:v>
                </c:pt>
                <c:pt idx="1299">
                  <c:v>19</c:v>
                </c:pt>
                <c:pt idx="1300">
                  <c:v>26</c:v>
                </c:pt>
                <c:pt idx="1301">
                  <c:v>28</c:v>
                </c:pt>
                <c:pt idx="1302">
                  <c:v>28</c:v>
                </c:pt>
                <c:pt idx="1303">
                  <c:v>28</c:v>
                </c:pt>
                <c:pt idx="1304">
                  <c:v>28</c:v>
                </c:pt>
                <c:pt idx="1305">
                  <c:v>26</c:v>
                </c:pt>
                <c:pt idx="1306">
                  <c:v>28</c:v>
                </c:pt>
                <c:pt idx="1307">
                  <c:v>26</c:v>
                </c:pt>
                <c:pt idx="1308">
                  <c:v>28</c:v>
                </c:pt>
                <c:pt idx="1309">
                  <c:v>28</c:v>
                </c:pt>
                <c:pt idx="1310">
                  <c:v>26</c:v>
                </c:pt>
                <c:pt idx="1311">
                  <c:v>26</c:v>
                </c:pt>
                <c:pt idx="1312">
                  <c:v>28</c:v>
                </c:pt>
                <c:pt idx="1313">
                  <c:v>26</c:v>
                </c:pt>
                <c:pt idx="1314">
                  <c:v>26</c:v>
                </c:pt>
                <c:pt idx="1315">
                  <c:v>28</c:v>
                </c:pt>
                <c:pt idx="1316">
                  <c:v>28</c:v>
                </c:pt>
                <c:pt idx="1317">
                  <c:v>28</c:v>
                </c:pt>
                <c:pt idx="1318">
                  <c:v>26</c:v>
                </c:pt>
                <c:pt idx="1319">
                  <c:v>28</c:v>
                </c:pt>
                <c:pt idx="1320">
                  <c:v>28</c:v>
                </c:pt>
                <c:pt idx="1321">
                  <c:v>26</c:v>
                </c:pt>
                <c:pt idx="1322">
                  <c:v>26</c:v>
                </c:pt>
                <c:pt idx="1323">
                  <c:v>28</c:v>
                </c:pt>
                <c:pt idx="1324">
                  <c:v>28</c:v>
                </c:pt>
                <c:pt idx="1325">
                  <c:v>28</c:v>
                </c:pt>
                <c:pt idx="1326">
                  <c:v>28</c:v>
                </c:pt>
                <c:pt idx="1327">
                  <c:v>26</c:v>
                </c:pt>
                <c:pt idx="1328">
                  <c:v>26</c:v>
                </c:pt>
                <c:pt idx="1329">
                  <c:v>28</c:v>
                </c:pt>
                <c:pt idx="1330">
                  <c:v>28</c:v>
                </c:pt>
                <c:pt idx="1331">
                  <c:v>22</c:v>
                </c:pt>
                <c:pt idx="1332">
                  <c:v>22</c:v>
                </c:pt>
                <c:pt idx="1333">
                  <c:v>18</c:v>
                </c:pt>
                <c:pt idx="1334">
                  <c:v>22</c:v>
                </c:pt>
                <c:pt idx="1335">
                  <c:v>21</c:v>
                </c:pt>
                <c:pt idx="1336">
                  <c:v>19</c:v>
                </c:pt>
                <c:pt idx="1337">
                  <c:v>21</c:v>
                </c:pt>
                <c:pt idx="1338">
                  <c:v>22</c:v>
                </c:pt>
                <c:pt idx="1339">
                  <c:v>21</c:v>
                </c:pt>
                <c:pt idx="1340">
                  <c:v>22</c:v>
                </c:pt>
                <c:pt idx="1341">
                  <c:v>17</c:v>
                </c:pt>
                <c:pt idx="1342">
                  <c:v>22</c:v>
                </c:pt>
                <c:pt idx="1343">
                  <c:v>27</c:v>
                </c:pt>
                <c:pt idx="1344">
                  <c:v>27</c:v>
                </c:pt>
                <c:pt idx="1345">
                  <c:v>30</c:v>
                </c:pt>
                <c:pt idx="1346">
                  <c:v>27</c:v>
                </c:pt>
                <c:pt idx="1347">
                  <c:v>30</c:v>
                </c:pt>
                <c:pt idx="1348">
                  <c:v>30</c:v>
                </c:pt>
                <c:pt idx="1349">
                  <c:v>30</c:v>
                </c:pt>
                <c:pt idx="1350">
                  <c:v>27</c:v>
                </c:pt>
                <c:pt idx="1351">
                  <c:v>27</c:v>
                </c:pt>
                <c:pt idx="1352">
                  <c:v>30</c:v>
                </c:pt>
                <c:pt idx="1353">
                  <c:v>27</c:v>
                </c:pt>
                <c:pt idx="1354">
                  <c:v>30</c:v>
                </c:pt>
                <c:pt idx="1355">
                  <c:v>27</c:v>
                </c:pt>
                <c:pt idx="1356">
                  <c:v>27</c:v>
                </c:pt>
                <c:pt idx="1357">
                  <c:v>30</c:v>
                </c:pt>
                <c:pt idx="1358">
                  <c:v>30</c:v>
                </c:pt>
                <c:pt idx="1359">
                  <c:v>27</c:v>
                </c:pt>
                <c:pt idx="1360">
                  <c:v>31</c:v>
                </c:pt>
                <c:pt idx="1361">
                  <c:v>27</c:v>
                </c:pt>
                <c:pt idx="1362">
                  <c:v>31</c:v>
                </c:pt>
                <c:pt idx="1363">
                  <c:v>31</c:v>
                </c:pt>
                <c:pt idx="1364">
                  <c:v>31</c:v>
                </c:pt>
                <c:pt idx="1365">
                  <c:v>27</c:v>
                </c:pt>
                <c:pt idx="1366">
                  <c:v>27</c:v>
                </c:pt>
                <c:pt idx="1367">
                  <c:v>20</c:v>
                </c:pt>
                <c:pt idx="1368">
                  <c:v>20</c:v>
                </c:pt>
                <c:pt idx="1369">
                  <c:v>20</c:v>
                </c:pt>
                <c:pt idx="1370">
                  <c:v>21</c:v>
                </c:pt>
                <c:pt idx="1371">
                  <c:v>20</c:v>
                </c:pt>
                <c:pt idx="1372">
                  <c:v>19</c:v>
                </c:pt>
                <c:pt idx="1373">
                  <c:v>20</c:v>
                </c:pt>
                <c:pt idx="1374">
                  <c:v>21</c:v>
                </c:pt>
                <c:pt idx="1375">
                  <c:v>21</c:v>
                </c:pt>
                <c:pt idx="1376">
                  <c:v>19</c:v>
                </c:pt>
                <c:pt idx="1377">
                  <c:v>20</c:v>
                </c:pt>
                <c:pt idx="1378">
                  <c:v>27</c:v>
                </c:pt>
                <c:pt idx="1379">
                  <c:v>27</c:v>
                </c:pt>
                <c:pt idx="1380">
                  <c:v>27</c:v>
                </c:pt>
                <c:pt idx="1381">
                  <c:v>28</c:v>
                </c:pt>
                <c:pt idx="1382">
                  <c:v>28</c:v>
                </c:pt>
                <c:pt idx="1383">
                  <c:v>28</c:v>
                </c:pt>
                <c:pt idx="1384">
                  <c:v>28</c:v>
                </c:pt>
                <c:pt idx="1385">
                  <c:v>28</c:v>
                </c:pt>
                <c:pt idx="1386">
                  <c:v>24</c:v>
                </c:pt>
                <c:pt idx="1387">
                  <c:v>24</c:v>
                </c:pt>
                <c:pt idx="1388">
                  <c:v>24</c:v>
                </c:pt>
                <c:pt idx="1389">
                  <c:v>24</c:v>
                </c:pt>
                <c:pt idx="1390">
                  <c:v>25</c:v>
                </c:pt>
                <c:pt idx="1391">
                  <c:v>24</c:v>
                </c:pt>
                <c:pt idx="1392">
                  <c:v>25</c:v>
                </c:pt>
                <c:pt idx="1393">
                  <c:v>25</c:v>
                </c:pt>
                <c:pt idx="1394">
                  <c:v>24</c:v>
                </c:pt>
                <c:pt idx="1395">
                  <c:v>24</c:v>
                </c:pt>
                <c:pt idx="1396">
                  <c:v>25</c:v>
                </c:pt>
                <c:pt idx="1397">
                  <c:v>24</c:v>
                </c:pt>
                <c:pt idx="1398">
                  <c:v>19</c:v>
                </c:pt>
                <c:pt idx="1399">
                  <c:v>33</c:v>
                </c:pt>
                <c:pt idx="1400">
                  <c:v>33</c:v>
                </c:pt>
                <c:pt idx="1401">
                  <c:v>33</c:v>
                </c:pt>
                <c:pt idx="1402">
                  <c:v>38</c:v>
                </c:pt>
                <c:pt idx="1403">
                  <c:v>38</c:v>
                </c:pt>
                <c:pt idx="1404">
                  <c:v>32</c:v>
                </c:pt>
                <c:pt idx="1405">
                  <c:v>38</c:v>
                </c:pt>
                <c:pt idx="1406">
                  <c:v>32</c:v>
                </c:pt>
                <c:pt idx="1407">
                  <c:v>32</c:v>
                </c:pt>
                <c:pt idx="1408">
                  <c:v>32</c:v>
                </c:pt>
                <c:pt idx="1409">
                  <c:v>38</c:v>
                </c:pt>
                <c:pt idx="1410">
                  <c:v>32</c:v>
                </c:pt>
                <c:pt idx="1411">
                  <c:v>32</c:v>
                </c:pt>
                <c:pt idx="1412">
                  <c:v>39</c:v>
                </c:pt>
                <c:pt idx="1413">
                  <c:v>39</c:v>
                </c:pt>
                <c:pt idx="1414">
                  <c:v>37</c:v>
                </c:pt>
                <c:pt idx="1415">
                  <c:v>39</c:v>
                </c:pt>
                <c:pt idx="1416">
                  <c:v>39</c:v>
                </c:pt>
                <c:pt idx="1417">
                  <c:v>32</c:v>
                </c:pt>
                <c:pt idx="1418">
                  <c:v>32</c:v>
                </c:pt>
                <c:pt idx="1419">
                  <c:v>39</c:v>
                </c:pt>
                <c:pt idx="1420">
                  <c:v>39</c:v>
                </c:pt>
                <c:pt idx="1421">
                  <c:v>32</c:v>
                </c:pt>
                <c:pt idx="1422">
                  <c:v>39</c:v>
                </c:pt>
                <c:pt idx="1423">
                  <c:v>32</c:v>
                </c:pt>
                <c:pt idx="1424">
                  <c:v>37</c:v>
                </c:pt>
                <c:pt idx="1425">
                  <c:v>39</c:v>
                </c:pt>
                <c:pt idx="1426">
                  <c:v>24</c:v>
                </c:pt>
                <c:pt idx="1427">
                  <c:v>24</c:v>
                </c:pt>
                <c:pt idx="1428">
                  <c:v>24</c:v>
                </c:pt>
                <c:pt idx="1429">
                  <c:v>22</c:v>
                </c:pt>
                <c:pt idx="1430">
                  <c:v>22</c:v>
                </c:pt>
                <c:pt idx="1431">
                  <c:v>22</c:v>
                </c:pt>
                <c:pt idx="1432">
                  <c:v>19</c:v>
                </c:pt>
                <c:pt idx="1433">
                  <c:v>18</c:v>
                </c:pt>
                <c:pt idx="1434">
                  <c:v>19</c:v>
                </c:pt>
                <c:pt idx="1435">
                  <c:v>18</c:v>
                </c:pt>
                <c:pt idx="1436">
                  <c:v>18</c:v>
                </c:pt>
                <c:pt idx="1437">
                  <c:v>19</c:v>
                </c:pt>
                <c:pt idx="1438">
                  <c:v>19</c:v>
                </c:pt>
                <c:pt idx="1439">
                  <c:v>18</c:v>
                </c:pt>
                <c:pt idx="1440">
                  <c:v>18</c:v>
                </c:pt>
                <c:pt idx="1441">
                  <c:v>18</c:v>
                </c:pt>
                <c:pt idx="1442">
                  <c:v>19</c:v>
                </c:pt>
                <c:pt idx="1443">
                  <c:v>19</c:v>
                </c:pt>
                <c:pt idx="1444">
                  <c:v>19</c:v>
                </c:pt>
                <c:pt idx="1445">
                  <c:v>18</c:v>
                </c:pt>
                <c:pt idx="1446">
                  <c:v>19</c:v>
                </c:pt>
                <c:pt idx="1447">
                  <c:v>19</c:v>
                </c:pt>
                <c:pt idx="1448">
                  <c:v>18</c:v>
                </c:pt>
                <c:pt idx="1449">
                  <c:v>18</c:v>
                </c:pt>
                <c:pt idx="1450">
                  <c:v>19</c:v>
                </c:pt>
                <c:pt idx="1451">
                  <c:v>18</c:v>
                </c:pt>
                <c:pt idx="1452">
                  <c:v>15</c:v>
                </c:pt>
                <c:pt idx="1453">
                  <c:v>15</c:v>
                </c:pt>
                <c:pt idx="1454">
                  <c:v>14</c:v>
                </c:pt>
                <c:pt idx="1455">
                  <c:v>15</c:v>
                </c:pt>
                <c:pt idx="1456">
                  <c:v>15</c:v>
                </c:pt>
                <c:pt idx="1457">
                  <c:v>15</c:v>
                </c:pt>
                <c:pt idx="1458">
                  <c:v>14</c:v>
                </c:pt>
                <c:pt idx="1459">
                  <c:v>14</c:v>
                </c:pt>
                <c:pt idx="1460">
                  <c:v>14</c:v>
                </c:pt>
                <c:pt idx="1461">
                  <c:v>15</c:v>
                </c:pt>
                <c:pt idx="1462">
                  <c:v>17</c:v>
                </c:pt>
                <c:pt idx="1463">
                  <c:v>17</c:v>
                </c:pt>
                <c:pt idx="1464">
                  <c:v>19</c:v>
                </c:pt>
                <c:pt idx="1465">
                  <c:v>17</c:v>
                </c:pt>
                <c:pt idx="1466">
                  <c:v>22</c:v>
                </c:pt>
                <c:pt idx="1467">
                  <c:v>18</c:v>
                </c:pt>
                <c:pt idx="1468">
                  <c:v>19</c:v>
                </c:pt>
                <c:pt idx="1469">
                  <c:v>38</c:v>
                </c:pt>
                <c:pt idx="1470">
                  <c:v>38</c:v>
                </c:pt>
                <c:pt idx="1471">
                  <c:v>38</c:v>
                </c:pt>
                <c:pt idx="1472">
                  <c:v>38</c:v>
                </c:pt>
                <c:pt idx="1473">
                  <c:v>38</c:v>
                </c:pt>
                <c:pt idx="1474">
                  <c:v>38</c:v>
                </c:pt>
                <c:pt idx="1475">
                  <c:v>38</c:v>
                </c:pt>
                <c:pt idx="1476">
                  <c:v>21</c:v>
                </c:pt>
                <c:pt idx="1477">
                  <c:v>18</c:v>
                </c:pt>
                <c:pt idx="1478">
                  <c:v>18</c:v>
                </c:pt>
                <c:pt idx="1479">
                  <c:v>19</c:v>
                </c:pt>
                <c:pt idx="1480">
                  <c:v>20</c:v>
                </c:pt>
                <c:pt idx="1481">
                  <c:v>18</c:v>
                </c:pt>
                <c:pt idx="1482">
                  <c:v>16</c:v>
                </c:pt>
                <c:pt idx="1483">
                  <c:v>19</c:v>
                </c:pt>
                <c:pt idx="1484">
                  <c:v>16</c:v>
                </c:pt>
                <c:pt idx="1485">
                  <c:v>19</c:v>
                </c:pt>
                <c:pt idx="1486">
                  <c:v>20</c:v>
                </c:pt>
                <c:pt idx="1487">
                  <c:v>16</c:v>
                </c:pt>
                <c:pt idx="1488">
                  <c:v>28</c:v>
                </c:pt>
                <c:pt idx="1489">
                  <c:v>26</c:v>
                </c:pt>
                <c:pt idx="1490">
                  <c:v>31</c:v>
                </c:pt>
                <c:pt idx="1491">
                  <c:v>29</c:v>
                </c:pt>
                <c:pt idx="1492">
                  <c:v>29</c:v>
                </c:pt>
                <c:pt idx="1493">
                  <c:v>26</c:v>
                </c:pt>
                <c:pt idx="1494">
                  <c:v>28</c:v>
                </c:pt>
                <c:pt idx="1495">
                  <c:v>31</c:v>
                </c:pt>
                <c:pt idx="1496">
                  <c:v>29</c:v>
                </c:pt>
                <c:pt idx="1497">
                  <c:v>26</c:v>
                </c:pt>
                <c:pt idx="1498">
                  <c:v>28</c:v>
                </c:pt>
                <c:pt idx="1499">
                  <c:v>31</c:v>
                </c:pt>
                <c:pt idx="1500">
                  <c:v>31</c:v>
                </c:pt>
                <c:pt idx="1501">
                  <c:v>29</c:v>
                </c:pt>
                <c:pt idx="1502">
                  <c:v>31</c:v>
                </c:pt>
                <c:pt idx="1503">
                  <c:v>31</c:v>
                </c:pt>
                <c:pt idx="1504">
                  <c:v>30</c:v>
                </c:pt>
                <c:pt idx="1505">
                  <c:v>30</c:v>
                </c:pt>
                <c:pt idx="1506">
                  <c:v>31</c:v>
                </c:pt>
                <c:pt idx="1507">
                  <c:v>30</c:v>
                </c:pt>
                <c:pt idx="1508">
                  <c:v>30</c:v>
                </c:pt>
                <c:pt idx="1509">
                  <c:v>28</c:v>
                </c:pt>
                <c:pt idx="1510">
                  <c:v>30</c:v>
                </c:pt>
                <c:pt idx="1511">
                  <c:v>28</c:v>
                </c:pt>
                <c:pt idx="1512">
                  <c:v>31</c:v>
                </c:pt>
                <c:pt idx="1513">
                  <c:v>28</c:v>
                </c:pt>
                <c:pt idx="1514">
                  <c:v>30</c:v>
                </c:pt>
                <c:pt idx="1515">
                  <c:v>30</c:v>
                </c:pt>
                <c:pt idx="1516">
                  <c:v>30</c:v>
                </c:pt>
                <c:pt idx="1517">
                  <c:v>31</c:v>
                </c:pt>
                <c:pt idx="1518">
                  <c:v>30</c:v>
                </c:pt>
                <c:pt idx="1519">
                  <c:v>30</c:v>
                </c:pt>
                <c:pt idx="1520">
                  <c:v>31</c:v>
                </c:pt>
                <c:pt idx="1521">
                  <c:v>30</c:v>
                </c:pt>
                <c:pt idx="1522">
                  <c:v>27</c:v>
                </c:pt>
                <c:pt idx="1523">
                  <c:v>23</c:v>
                </c:pt>
                <c:pt idx="1524">
                  <c:v>23</c:v>
                </c:pt>
                <c:pt idx="1525">
                  <c:v>23</c:v>
                </c:pt>
                <c:pt idx="1526">
                  <c:v>23</c:v>
                </c:pt>
                <c:pt idx="1527">
                  <c:v>28</c:v>
                </c:pt>
                <c:pt idx="1528">
                  <c:v>30</c:v>
                </c:pt>
                <c:pt idx="1529">
                  <c:v>33</c:v>
                </c:pt>
                <c:pt idx="1530">
                  <c:v>30</c:v>
                </c:pt>
                <c:pt idx="1531">
                  <c:v>28</c:v>
                </c:pt>
                <c:pt idx="1532">
                  <c:v>28</c:v>
                </c:pt>
                <c:pt idx="1533">
                  <c:v>28</c:v>
                </c:pt>
                <c:pt idx="1534">
                  <c:v>28</c:v>
                </c:pt>
                <c:pt idx="1535">
                  <c:v>28</c:v>
                </c:pt>
                <c:pt idx="1536">
                  <c:v>26</c:v>
                </c:pt>
                <c:pt idx="1537">
                  <c:v>26</c:v>
                </c:pt>
                <c:pt idx="1538">
                  <c:v>28</c:v>
                </c:pt>
                <c:pt idx="1539">
                  <c:v>30</c:v>
                </c:pt>
                <c:pt idx="1540">
                  <c:v>30</c:v>
                </c:pt>
                <c:pt idx="1541">
                  <c:v>33</c:v>
                </c:pt>
                <c:pt idx="1542">
                  <c:v>26</c:v>
                </c:pt>
                <c:pt idx="1543">
                  <c:v>30</c:v>
                </c:pt>
                <c:pt idx="1544">
                  <c:v>31</c:v>
                </c:pt>
                <c:pt idx="1545">
                  <c:v>30</c:v>
                </c:pt>
                <c:pt idx="1546">
                  <c:v>31</c:v>
                </c:pt>
                <c:pt idx="1547">
                  <c:v>28</c:v>
                </c:pt>
                <c:pt idx="1548">
                  <c:v>31</c:v>
                </c:pt>
                <c:pt idx="1549">
                  <c:v>30</c:v>
                </c:pt>
                <c:pt idx="1550">
                  <c:v>30</c:v>
                </c:pt>
                <c:pt idx="1551">
                  <c:v>32</c:v>
                </c:pt>
                <c:pt idx="1552">
                  <c:v>31</c:v>
                </c:pt>
                <c:pt idx="1553">
                  <c:v>28</c:v>
                </c:pt>
                <c:pt idx="1554">
                  <c:v>32</c:v>
                </c:pt>
                <c:pt idx="1555">
                  <c:v>30</c:v>
                </c:pt>
                <c:pt idx="1556">
                  <c:v>30</c:v>
                </c:pt>
                <c:pt idx="1557">
                  <c:v>30</c:v>
                </c:pt>
                <c:pt idx="1558">
                  <c:v>28</c:v>
                </c:pt>
                <c:pt idx="1559">
                  <c:v>30</c:v>
                </c:pt>
                <c:pt idx="1560">
                  <c:v>30</c:v>
                </c:pt>
                <c:pt idx="1561">
                  <c:v>30</c:v>
                </c:pt>
                <c:pt idx="1562">
                  <c:v>27</c:v>
                </c:pt>
                <c:pt idx="1563">
                  <c:v>31</c:v>
                </c:pt>
                <c:pt idx="1564">
                  <c:v>30</c:v>
                </c:pt>
                <c:pt idx="1565">
                  <c:v>31</c:v>
                </c:pt>
                <c:pt idx="1566">
                  <c:v>23</c:v>
                </c:pt>
                <c:pt idx="1567">
                  <c:v>25</c:v>
                </c:pt>
                <c:pt idx="1568">
                  <c:v>25</c:v>
                </c:pt>
                <c:pt idx="1569">
                  <c:v>24</c:v>
                </c:pt>
                <c:pt idx="1570">
                  <c:v>24</c:v>
                </c:pt>
                <c:pt idx="1571">
                  <c:v>21</c:v>
                </c:pt>
                <c:pt idx="1572">
                  <c:v>21</c:v>
                </c:pt>
                <c:pt idx="1573">
                  <c:v>21</c:v>
                </c:pt>
                <c:pt idx="1574">
                  <c:v>21</c:v>
                </c:pt>
                <c:pt idx="1575">
                  <c:v>21</c:v>
                </c:pt>
                <c:pt idx="1576">
                  <c:v>21</c:v>
                </c:pt>
                <c:pt idx="1577">
                  <c:v>21</c:v>
                </c:pt>
                <c:pt idx="1578">
                  <c:v>21</c:v>
                </c:pt>
                <c:pt idx="1579">
                  <c:v>21</c:v>
                </c:pt>
                <c:pt idx="1580">
                  <c:v>21</c:v>
                </c:pt>
                <c:pt idx="1581">
                  <c:v>21</c:v>
                </c:pt>
                <c:pt idx="1582">
                  <c:v>21</c:v>
                </c:pt>
                <c:pt idx="1583">
                  <c:v>21</c:v>
                </c:pt>
                <c:pt idx="1584">
                  <c:v>21</c:v>
                </c:pt>
                <c:pt idx="1585">
                  <c:v>21</c:v>
                </c:pt>
                <c:pt idx="1586">
                  <c:v>39</c:v>
                </c:pt>
                <c:pt idx="1587">
                  <c:v>39</c:v>
                </c:pt>
                <c:pt idx="1588">
                  <c:v>39</c:v>
                </c:pt>
                <c:pt idx="1589">
                  <c:v>39</c:v>
                </c:pt>
                <c:pt idx="1590">
                  <c:v>39</c:v>
                </c:pt>
                <c:pt idx="1591">
                  <c:v>39</c:v>
                </c:pt>
                <c:pt idx="1592">
                  <c:v>39</c:v>
                </c:pt>
                <c:pt idx="1593">
                  <c:v>39</c:v>
                </c:pt>
                <c:pt idx="1594">
                  <c:v>39</c:v>
                </c:pt>
                <c:pt idx="1595">
                  <c:v>31</c:v>
                </c:pt>
                <c:pt idx="1596">
                  <c:v>31</c:v>
                </c:pt>
                <c:pt idx="1597">
                  <c:v>31</c:v>
                </c:pt>
                <c:pt idx="1598">
                  <c:v>31</c:v>
                </c:pt>
                <c:pt idx="1599">
                  <c:v>31</c:v>
                </c:pt>
                <c:pt idx="1600">
                  <c:v>31</c:v>
                </c:pt>
                <c:pt idx="1601">
                  <c:v>31</c:v>
                </c:pt>
                <c:pt idx="1602">
                  <c:v>31</c:v>
                </c:pt>
                <c:pt idx="1603">
                  <c:v>31</c:v>
                </c:pt>
                <c:pt idx="1604">
                  <c:v>31</c:v>
                </c:pt>
                <c:pt idx="1605">
                  <c:v>30</c:v>
                </c:pt>
                <c:pt idx="1606">
                  <c:v>30</c:v>
                </c:pt>
                <c:pt idx="1607">
                  <c:v>30</c:v>
                </c:pt>
                <c:pt idx="1608">
                  <c:v>30</c:v>
                </c:pt>
                <c:pt idx="1609">
                  <c:v>30</c:v>
                </c:pt>
                <c:pt idx="1610">
                  <c:v>29</c:v>
                </c:pt>
                <c:pt idx="1611">
                  <c:v>31</c:v>
                </c:pt>
                <c:pt idx="1612">
                  <c:v>29</c:v>
                </c:pt>
                <c:pt idx="1613">
                  <c:v>30</c:v>
                </c:pt>
                <c:pt idx="1614">
                  <c:v>29</c:v>
                </c:pt>
                <c:pt idx="1615">
                  <c:v>29</c:v>
                </c:pt>
                <c:pt idx="1616">
                  <c:v>31</c:v>
                </c:pt>
                <c:pt idx="1617">
                  <c:v>29</c:v>
                </c:pt>
                <c:pt idx="1618">
                  <c:v>29</c:v>
                </c:pt>
                <c:pt idx="1619">
                  <c:v>31</c:v>
                </c:pt>
                <c:pt idx="1620">
                  <c:v>16</c:v>
                </c:pt>
                <c:pt idx="1621">
                  <c:v>18</c:v>
                </c:pt>
                <c:pt idx="1622">
                  <c:v>16</c:v>
                </c:pt>
                <c:pt idx="1623">
                  <c:v>18</c:v>
                </c:pt>
                <c:pt idx="1624">
                  <c:v>16</c:v>
                </c:pt>
                <c:pt idx="1625">
                  <c:v>18</c:v>
                </c:pt>
                <c:pt idx="1626">
                  <c:v>16</c:v>
                </c:pt>
                <c:pt idx="1627">
                  <c:v>18</c:v>
                </c:pt>
                <c:pt idx="1628">
                  <c:v>17</c:v>
                </c:pt>
                <c:pt idx="1629">
                  <c:v>18</c:v>
                </c:pt>
                <c:pt idx="1630">
                  <c:v>18</c:v>
                </c:pt>
                <c:pt idx="1631">
                  <c:v>18</c:v>
                </c:pt>
                <c:pt idx="1632">
                  <c:v>34</c:v>
                </c:pt>
                <c:pt idx="1633">
                  <c:v>34</c:v>
                </c:pt>
                <c:pt idx="1634">
                  <c:v>34</c:v>
                </c:pt>
                <c:pt idx="1635">
                  <c:v>34</c:v>
                </c:pt>
                <c:pt idx="1636">
                  <c:v>34</c:v>
                </c:pt>
                <c:pt idx="1637">
                  <c:v>34</c:v>
                </c:pt>
                <c:pt idx="1638">
                  <c:v>35</c:v>
                </c:pt>
                <c:pt idx="1639">
                  <c:v>35</c:v>
                </c:pt>
                <c:pt idx="1640">
                  <c:v>35</c:v>
                </c:pt>
                <c:pt idx="1641">
                  <c:v>35</c:v>
                </c:pt>
                <c:pt idx="1642">
                  <c:v>35</c:v>
                </c:pt>
                <c:pt idx="1643">
                  <c:v>35</c:v>
                </c:pt>
                <c:pt idx="1644">
                  <c:v>35</c:v>
                </c:pt>
                <c:pt idx="1645">
                  <c:v>35</c:v>
                </c:pt>
                <c:pt idx="1646">
                  <c:v>35</c:v>
                </c:pt>
                <c:pt idx="1647">
                  <c:v>35</c:v>
                </c:pt>
                <c:pt idx="1648">
                  <c:v>35</c:v>
                </c:pt>
                <c:pt idx="1649">
                  <c:v>35</c:v>
                </c:pt>
                <c:pt idx="1650">
                  <c:v>17</c:v>
                </c:pt>
                <c:pt idx="1651">
                  <c:v>17</c:v>
                </c:pt>
                <c:pt idx="1652">
                  <c:v>17</c:v>
                </c:pt>
                <c:pt idx="1653">
                  <c:v>17</c:v>
                </c:pt>
                <c:pt idx="1654">
                  <c:v>16</c:v>
                </c:pt>
                <c:pt idx="1655">
                  <c:v>17</c:v>
                </c:pt>
                <c:pt idx="1656">
                  <c:v>17</c:v>
                </c:pt>
                <c:pt idx="1657">
                  <c:v>16</c:v>
                </c:pt>
                <c:pt idx="1658">
                  <c:v>17</c:v>
                </c:pt>
                <c:pt idx="1659">
                  <c:v>16</c:v>
                </c:pt>
                <c:pt idx="1660">
                  <c:v>24</c:v>
                </c:pt>
                <c:pt idx="1661">
                  <c:v>22</c:v>
                </c:pt>
                <c:pt idx="1662">
                  <c:v>20</c:v>
                </c:pt>
                <c:pt idx="1663">
                  <c:v>22</c:v>
                </c:pt>
                <c:pt idx="1664">
                  <c:v>28</c:v>
                </c:pt>
                <c:pt idx="1665">
                  <c:v>29</c:v>
                </c:pt>
                <c:pt idx="1666">
                  <c:v>29</c:v>
                </c:pt>
                <c:pt idx="1667">
                  <c:v>28</c:v>
                </c:pt>
                <c:pt idx="1668">
                  <c:v>28</c:v>
                </c:pt>
                <c:pt idx="1669">
                  <c:v>28</c:v>
                </c:pt>
                <c:pt idx="1670">
                  <c:v>22</c:v>
                </c:pt>
                <c:pt idx="1671">
                  <c:v>24</c:v>
                </c:pt>
                <c:pt idx="1672">
                  <c:v>22</c:v>
                </c:pt>
                <c:pt idx="1673">
                  <c:v>24</c:v>
                </c:pt>
                <c:pt idx="1674">
                  <c:v>22</c:v>
                </c:pt>
                <c:pt idx="1675">
                  <c:v>24</c:v>
                </c:pt>
                <c:pt idx="1676">
                  <c:v>15</c:v>
                </c:pt>
                <c:pt idx="1677">
                  <c:v>15</c:v>
                </c:pt>
                <c:pt idx="1678">
                  <c:v>15</c:v>
                </c:pt>
                <c:pt idx="1679">
                  <c:v>15</c:v>
                </c:pt>
                <c:pt idx="1680">
                  <c:v>82</c:v>
                </c:pt>
                <c:pt idx="1681">
                  <c:v>82</c:v>
                </c:pt>
                <c:pt idx="1682">
                  <c:v>82</c:v>
                </c:pt>
                <c:pt idx="1683">
                  <c:v>24</c:v>
                </c:pt>
                <c:pt idx="1684">
                  <c:v>19</c:v>
                </c:pt>
                <c:pt idx="1685">
                  <c:v>20</c:v>
                </c:pt>
                <c:pt idx="1686">
                  <c:v>21</c:v>
                </c:pt>
                <c:pt idx="1687">
                  <c:v>24</c:v>
                </c:pt>
                <c:pt idx="1688">
                  <c:v>20</c:v>
                </c:pt>
                <c:pt idx="1689">
                  <c:v>24</c:v>
                </c:pt>
                <c:pt idx="1690">
                  <c:v>20</c:v>
                </c:pt>
                <c:pt idx="1691">
                  <c:v>20</c:v>
                </c:pt>
                <c:pt idx="1692">
                  <c:v>24</c:v>
                </c:pt>
                <c:pt idx="1693">
                  <c:v>19</c:v>
                </c:pt>
                <c:pt idx="1694">
                  <c:v>19</c:v>
                </c:pt>
                <c:pt idx="1695">
                  <c:v>24</c:v>
                </c:pt>
                <c:pt idx="1696">
                  <c:v>19</c:v>
                </c:pt>
                <c:pt idx="1697">
                  <c:v>20</c:v>
                </c:pt>
                <c:pt idx="1698">
                  <c:v>24</c:v>
                </c:pt>
                <c:pt idx="1699">
                  <c:v>20</c:v>
                </c:pt>
                <c:pt idx="1700">
                  <c:v>21</c:v>
                </c:pt>
                <c:pt idx="1701">
                  <c:v>20</c:v>
                </c:pt>
                <c:pt idx="1702">
                  <c:v>21</c:v>
                </c:pt>
                <c:pt idx="1703">
                  <c:v>20</c:v>
                </c:pt>
                <c:pt idx="1704">
                  <c:v>24</c:v>
                </c:pt>
                <c:pt idx="1705">
                  <c:v>21</c:v>
                </c:pt>
                <c:pt idx="1706">
                  <c:v>20</c:v>
                </c:pt>
                <c:pt idx="1707">
                  <c:v>24</c:v>
                </c:pt>
                <c:pt idx="1708">
                  <c:v>20</c:v>
                </c:pt>
                <c:pt idx="1709">
                  <c:v>24</c:v>
                </c:pt>
                <c:pt idx="1710">
                  <c:v>24</c:v>
                </c:pt>
                <c:pt idx="1711">
                  <c:v>24</c:v>
                </c:pt>
                <c:pt idx="1712">
                  <c:v>21</c:v>
                </c:pt>
                <c:pt idx="1713">
                  <c:v>20</c:v>
                </c:pt>
                <c:pt idx="1714">
                  <c:v>21</c:v>
                </c:pt>
                <c:pt idx="1715">
                  <c:v>19</c:v>
                </c:pt>
                <c:pt idx="1716">
                  <c:v>24</c:v>
                </c:pt>
                <c:pt idx="1717">
                  <c:v>21</c:v>
                </c:pt>
                <c:pt idx="1718">
                  <c:v>21</c:v>
                </c:pt>
                <c:pt idx="1719">
                  <c:v>19</c:v>
                </c:pt>
                <c:pt idx="1720">
                  <c:v>19</c:v>
                </c:pt>
                <c:pt idx="1721">
                  <c:v>21</c:v>
                </c:pt>
                <c:pt idx="1722">
                  <c:v>20</c:v>
                </c:pt>
                <c:pt idx="1723">
                  <c:v>17</c:v>
                </c:pt>
                <c:pt idx="1724">
                  <c:v>21</c:v>
                </c:pt>
                <c:pt idx="1725">
                  <c:v>26</c:v>
                </c:pt>
                <c:pt idx="1726">
                  <c:v>21</c:v>
                </c:pt>
                <c:pt idx="1727">
                  <c:v>21</c:v>
                </c:pt>
                <c:pt idx="1728">
                  <c:v>19</c:v>
                </c:pt>
                <c:pt idx="1729">
                  <c:v>17</c:v>
                </c:pt>
                <c:pt idx="1730">
                  <c:v>19</c:v>
                </c:pt>
                <c:pt idx="1731">
                  <c:v>26</c:v>
                </c:pt>
                <c:pt idx="1732">
                  <c:v>26</c:v>
                </c:pt>
                <c:pt idx="1733">
                  <c:v>19</c:v>
                </c:pt>
                <c:pt idx="1734">
                  <c:v>19</c:v>
                </c:pt>
                <c:pt idx="1735">
                  <c:v>21</c:v>
                </c:pt>
                <c:pt idx="1736">
                  <c:v>21</c:v>
                </c:pt>
                <c:pt idx="1737">
                  <c:v>21</c:v>
                </c:pt>
                <c:pt idx="1738">
                  <c:v>24</c:v>
                </c:pt>
                <c:pt idx="1739">
                  <c:v>24</c:v>
                </c:pt>
                <c:pt idx="1740">
                  <c:v>19</c:v>
                </c:pt>
                <c:pt idx="1741">
                  <c:v>20</c:v>
                </c:pt>
                <c:pt idx="1742">
                  <c:v>21</c:v>
                </c:pt>
                <c:pt idx="1743">
                  <c:v>26</c:v>
                </c:pt>
                <c:pt idx="1744">
                  <c:v>18</c:v>
                </c:pt>
                <c:pt idx="1745">
                  <c:v>26</c:v>
                </c:pt>
                <c:pt idx="1746">
                  <c:v>21</c:v>
                </c:pt>
                <c:pt idx="1747">
                  <c:v>21</c:v>
                </c:pt>
                <c:pt idx="1748">
                  <c:v>21</c:v>
                </c:pt>
                <c:pt idx="1749">
                  <c:v>21</c:v>
                </c:pt>
                <c:pt idx="1750">
                  <c:v>21</c:v>
                </c:pt>
                <c:pt idx="1751">
                  <c:v>21</c:v>
                </c:pt>
                <c:pt idx="1752">
                  <c:v>21</c:v>
                </c:pt>
                <c:pt idx="1753">
                  <c:v>21</c:v>
                </c:pt>
                <c:pt idx="1754">
                  <c:v>21</c:v>
                </c:pt>
                <c:pt idx="1755">
                  <c:v>21</c:v>
                </c:pt>
                <c:pt idx="1756">
                  <c:v>21</c:v>
                </c:pt>
                <c:pt idx="1757">
                  <c:v>21</c:v>
                </c:pt>
                <c:pt idx="1758">
                  <c:v>21</c:v>
                </c:pt>
                <c:pt idx="1759">
                  <c:v>21</c:v>
                </c:pt>
                <c:pt idx="1760">
                  <c:v>21</c:v>
                </c:pt>
                <c:pt idx="1761">
                  <c:v>21</c:v>
                </c:pt>
                <c:pt idx="1762">
                  <c:v>21</c:v>
                </c:pt>
                <c:pt idx="1763">
                  <c:v>21</c:v>
                </c:pt>
                <c:pt idx="1764">
                  <c:v>21</c:v>
                </c:pt>
                <c:pt idx="1765">
                  <c:v>21</c:v>
                </c:pt>
                <c:pt idx="1766">
                  <c:v>21</c:v>
                </c:pt>
                <c:pt idx="1767">
                  <c:v>21</c:v>
                </c:pt>
                <c:pt idx="1768">
                  <c:v>21</c:v>
                </c:pt>
                <c:pt idx="1769">
                  <c:v>21</c:v>
                </c:pt>
                <c:pt idx="1770">
                  <c:v>21</c:v>
                </c:pt>
                <c:pt idx="1771">
                  <c:v>21</c:v>
                </c:pt>
                <c:pt idx="1772">
                  <c:v>21</c:v>
                </c:pt>
                <c:pt idx="1773">
                  <c:v>21</c:v>
                </c:pt>
                <c:pt idx="1774">
                  <c:v>21</c:v>
                </c:pt>
                <c:pt idx="1775">
                  <c:v>21</c:v>
                </c:pt>
                <c:pt idx="1776">
                  <c:v>21</c:v>
                </c:pt>
                <c:pt idx="1777">
                  <c:v>25</c:v>
                </c:pt>
                <c:pt idx="1778">
                  <c:v>22</c:v>
                </c:pt>
                <c:pt idx="1779">
                  <c:v>21</c:v>
                </c:pt>
                <c:pt idx="1780">
                  <c:v>25</c:v>
                </c:pt>
                <c:pt idx="1781">
                  <c:v>21</c:v>
                </c:pt>
                <c:pt idx="1782">
                  <c:v>25</c:v>
                </c:pt>
                <c:pt idx="1783">
                  <c:v>23</c:v>
                </c:pt>
                <c:pt idx="1784">
                  <c:v>21</c:v>
                </c:pt>
                <c:pt idx="1785">
                  <c:v>21</c:v>
                </c:pt>
                <c:pt idx="1786">
                  <c:v>25</c:v>
                </c:pt>
                <c:pt idx="1787">
                  <c:v>23</c:v>
                </c:pt>
                <c:pt idx="1788">
                  <c:v>26</c:v>
                </c:pt>
                <c:pt idx="1789">
                  <c:v>21</c:v>
                </c:pt>
                <c:pt idx="1790">
                  <c:v>21</c:v>
                </c:pt>
                <c:pt idx="1791">
                  <c:v>25</c:v>
                </c:pt>
                <c:pt idx="1792">
                  <c:v>32</c:v>
                </c:pt>
                <c:pt idx="1793">
                  <c:v>29</c:v>
                </c:pt>
                <c:pt idx="1794">
                  <c:v>29</c:v>
                </c:pt>
                <c:pt idx="1795">
                  <c:v>27</c:v>
                </c:pt>
                <c:pt idx="1796">
                  <c:v>41</c:v>
                </c:pt>
                <c:pt idx="1797">
                  <c:v>31</c:v>
                </c:pt>
                <c:pt idx="1798">
                  <c:v>32</c:v>
                </c:pt>
                <c:pt idx="1799">
                  <c:v>32</c:v>
                </c:pt>
                <c:pt idx="1800">
                  <c:v>29</c:v>
                </c:pt>
                <c:pt idx="1801">
                  <c:v>31</c:v>
                </c:pt>
                <c:pt idx="1802">
                  <c:v>32</c:v>
                </c:pt>
                <c:pt idx="1803">
                  <c:v>41</c:v>
                </c:pt>
                <c:pt idx="1804">
                  <c:v>31</c:v>
                </c:pt>
                <c:pt idx="1805">
                  <c:v>32</c:v>
                </c:pt>
                <c:pt idx="1806">
                  <c:v>29</c:v>
                </c:pt>
                <c:pt idx="1807">
                  <c:v>32</c:v>
                </c:pt>
                <c:pt idx="1808">
                  <c:v>31</c:v>
                </c:pt>
                <c:pt idx="1809">
                  <c:v>41</c:v>
                </c:pt>
                <c:pt idx="1810">
                  <c:v>29</c:v>
                </c:pt>
                <c:pt idx="1811">
                  <c:v>27</c:v>
                </c:pt>
                <c:pt idx="1812">
                  <c:v>31</c:v>
                </c:pt>
                <c:pt idx="1813">
                  <c:v>31</c:v>
                </c:pt>
                <c:pt idx="1814">
                  <c:v>27</c:v>
                </c:pt>
                <c:pt idx="1815">
                  <c:v>41</c:v>
                </c:pt>
                <c:pt idx="1816">
                  <c:v>32</c:v>
                </c:pt>
                <c:pt idx="1817">
                  <c:v>27</c:v>
                </c:pt>
                <c:pt idx="1818">
                  <c:v>29</c:v>
                </c:pt>
                <c:pt idx="1819">
                  <c:v>27</c:v>
                </c:pt>
                <c:pt idx="1820">
                  <c:v>27</c:v>
                </c:pt>
                <c:pt idx="1821">
                  <c:v>41</c:v>
                </c:pt>
                <c:pt idx="1822">
                  <c:v>40</c:v>
                </c:pt>
                <c:pt idx="1823">
                  <c:v>29</c:v>
                </c:pt>
                <c:pt idx="1824">
                  <c:v>31</c:v>
                </c:pt>
                <c:pt idx="1825">
                  <c:v>40</c:v>
                </c:pt>
                <c:pt idx="1826">
                  <c:v>29</c:v>
                </c:pt>
                <c:pt idx="1827">
                  <c:v>32</c:v>
                </c:pt>
                <c:pt idx="1828">
                  <c:v>29</c:v>
                </c:pt>
                <c:pt idx="1829">
                  <c:v>32</c:v>
                </c:pt>
                <c:pt idx="1830">
                  <c:v>32</c:v>
                </c:pt>
                <c:pt idx="1831">
                  <c:v>32</c:v>
                </c:pt>
                <c:pt idx="1832">
                  <c:v>31</c:v>
                </c:pt>
                <c:pt idx="1833">
                  <c:v>40</c:v>
                </c:pt>
                <c:pt idx="1834">
                  <c:v>40</c:v>
                </c:pt>
                <c:pt idx="1835">
                  <c:v>29</c:v>
                </c:pt>
                <c:pt idx="1836">
                  <c:v>31</c:v>
                </c:pt>
                <c:pt idx="1837">
                  <c:v>29</c:v>
                </c:pt>
                <c:pt idx="1838">
                  <c:v>31</c:v>
                </c:pt>
                <c:pt idx="1839">
                  <c:v>40</c:v>
                </c:pt>
                <c:pt idx="1840">
                  <c:v>40</c:v>
                </c:pt>
                <c:pt idx="1841">
                  <c:v>31</c:v>
                </c:pt>
                <c:pt idx="1842">
                  <c:v>32</c:v>
                </c:pt>
                <c:pt idx="1843">
                  <c:v>32</c:v>
                </c:pt>
                <c:pt idx="1844">
                  <c:v>32</c:v>
                </c:pt>
                <c:pt idx="1845">
                  <c:v>32</c:v>
                </c:pt>
                <c:pt idx="1846">
                  <c:v>32</c:v>
                </c:pt>
                <c:pt idx="1847">
                  <c:v>29</c:v>
                </c:pt>
                <c:pt idx="1848">
                  <c:v>31</c:v>
                </c:pt>
                <c:pt idx="1849">
                  <c:v>29</c:v>
                </c:pt>
                <c:pt idx="1850">
                  <c:v>40</c:v>
                </c:pt>
                <c:pt idx="1851">
                  <c:v>31</c:v>
                </c:pt>
                <c:pt idx="1852">
                  <c:v>40</c:v>
                </c:pt>
                <c:pt idx="1853">
                  <c:v>29</c:v>
                </c:pt>
                <c:pt idx="1854">
                  <c:v>31</c:v>
                </c:pt>
                <c:pt idx="1855">
                  <c:v>32</c:v>
                </c:pt>
                <c:pt idx="1856">
                  <c:v>29</c:v>
                </c:pt>
                <c:pt idx="1857">
                  <c:v>29</c:v>
                </c:pt>
                <c:pt idx="1858">
                  <c:v>31</c:v>
                </c:pt>
                <c:pt idx="1859">
                  <c:v>32</c:v>
                </c:pt>
                <c:pt idx="1860">
                  <c:v>31</c:v>
                </c:pt>
                <c:pt idx="1861">
                  <c:v>31</c:v>
                </c:pt>
                <c:pt idx="1862">
                  <c:v>34</c:v>
                </c:pt>
                <c:pt idx="1863">
                  <c:v>31</c:v>
                </c:pt>
                <c:pt idx="1864">
                  <c:v>31</c:v>
                </c:pt>
                <c:pt idx="1865">
                  <c:v>34</c:v>
                </c:pt>
                <c:pt idx="1866">
                  <c:v>31</c:v>
                </c:pt>
                <c:pt idx="1867">
                  <c:v>34</c:v>
                </c:pt>
                <c:pt idx="1868">
                  <c:v>34</c:v>
                </c:pt>
                <c:pt idx="1869">
                  <c:v>31</c:v>
                </c:pt>
                <c:pt idx="1870">
                  <c:v>31</c:v>
                </c:pt>
                <c:pt idx="1871">
                  <c:v>31</c:v>
                </c:pt>
                <c:pt idx="1872">
                  <c:v>31</c:v>
                </c:pt>
                <c:pt idx="1873">
                  <c:v>34</c:v>
                </c:pt>
                <c:pt idx="1874">
                  <c:v>31</c:v>
                </c:pt>
                <c:pt idx="1875">
                  <c:v>31</c:v>
                </c:pt>
                <c:pt idx="1876">
                  <c:v>31</c:v>
                </c:pt>
                <c:pt idx="1877">
                  <c:v>34</c:v>
                </c:pt>
                <c:pt idx="1878">
                  <c:v>31</c:v>
                </c:pt>
                <c:pt idx="1879">
                  <c:v>34</c:v>
                </c:pt>
                <c:pt idx="1880">
                  <c:v>34</c:v>
                </c:pt>
                <c:pt idx="1881">
                  <c:v>41</c:v>
                </c:pt>
                <c:pt idx="1882">
                  <c:v>30</c:v>
                </c:pt>
                <c:pt idx="1883">
                  <c:v>33</c:v>
                </c:pt>
                <c:pt idx="1884">
                  <c:v>33</c:v>
                </c:pt>
                <c:pt idx="1885">
                  <c:v>33</c:v>
                </c:pt>
                <c:pt idx="1886">
                  <c:v>31</c:v>
                </c:pt>
                <c:pt idx="1887">
                  <c:v>33</c:v>
                </c:pt>
                <c:pt idx="1888">
                  <c:v>31</c:v>
                </c:pt>
                <c:pt idx="1889">
                  <c:v>30</c:v>
                </c:pt>
                <c:pt idx="1890">
                  <c:v>33</c:v>
                </c:pt>
                <c:pt idx="1891">
                  <c:v>33</c:v>
                </c:pt>
                <c:pt idx="1892">
                  <c:v>33</c:v>
                </c:pt>
                <c:pt idx="1893">
                  <c:v>31</c:v>
                </c:pt>
                <c:pt idx="1894">
                  <c:v>30</c:v>
                </c:pt>
                <c:pt idx="1895">
                  <c:v>31</c:v>
                </c:pt>
                <c:pt idx="1896">
                  <c:v>33</c:v>
                </c:pt>
                <c:pt idx="1897">
                  <c:v>31</c:v>
                </c:pt>
                <c:pt idx="1898">
                  <c:v>41</c:v>
                </c:pt>
                <c:pt idx="1899">
                  <c:v>31</c:v>
                </c:pt>
                <c:pt idx="1900">
                  <c:v>30</c:v>
                </c:pt>
                <c:pt idx="1901">
                  <c:v>33</c:v>
                </c:pt>
                <c:pt idx="1902">
                  <c:v>30</c:v>
                </c:pt>
                <c:pt idx="1903">
                  <c:v>33</c:v>
                </c:pt>
                <c:pt idx="1904">
                  <c:v>41</c:v>
                </c:pt>
                <c:pt idx="1905">
                  <c:v>33</c:v>
                </c:pt>
                <c:pt idx="1906">
                  <c:v>41</c:v>
                </c:pt>
                <c:pt idx="1907">
                  <c:v>31</c:v>
                </c:pt>
                <c:pt idx="1908">
                  <c:v>33</c:v>
                </c:pt>
                <c:pt idx="1909">
                  <c:v>33</c:v>
                </c:pt>
                <c:pt idx="1910">
                  <c:v>41</c:v>
                </c:pt>
                <c:pt idx="1911">
                  <c:v>33</c:v>
                </c:pt>
                <c:pt idx="1912">
                  <c:v>41</c:v>
                </c:pt>
                <c:pt idx="1913">
                  <c:v>33</c:v>
                </c:pt>
                <c:pt idx="1914">
                  <c:v>30</c:v>
                </c:pt>
                <c:pt idx="1915">
                  <c:v>33</c:v>
                </c:pt>
                <c:pt idx="1916">
                  <c:v>30</c:v>
                </c:pt>
                <c:pt idx="1917">
                  <c:v>31</c:v>
                </c:pt>
                <c:pt idx="1918">
                  <c:v>31</c:v>
                </c:pt>
                <c:pt idx="1919">
                  <c:v>31</c:v>
                </c:pt>
                <c:pt idx="1920">
                  <c:v>30</c:v>
                </c:pt>
                <c:pt idx="1921">
                  <c:v>33</c:v>
                </c:pt>
                <c:pt idx="1922">
                  <c:v>41</c:v>
                </c:pt>
                <c:pt idx="1923">
                  <c:v>30</c:v>
                </c:pt>
                <c:pt idx="1924">
                  <c:v>30</c:v>
                </c:pt>
                <c:pt idx="1925">
                  <c:v>33</c:v>
                </c:pt>
                <c:pt idx="1926">
                  <c:v>33</c:v>
                </c:pt>
                <c:pt idx="1927">
                  <c:v>41</c:v>
                </c:pt>
                <c:pt idx="1928">
                  <c:v>33</c:v>
                </c:pt>
                <c:pt idx="1929">
                  <c:v>33</c:v>
                </c:pt>
                <c:pt idx="1930">
                  <c:v>31</c:v>
                </c:pt>
                <c:pt idx="1931">
                  <c:v>31</c:v>
                </c:pt>
                <c:pt idx="1932">
                  <c:v>34</c:v>
                </c:pt>
                <c:pt idx="1933">
                  <c:v>34</c:v>
                </c:pt>
                <c:pt idx="1934">
                  <c:v>34</c:v>
                </c:pt>
                <c:pt idx="1935">
                  <c:v>34</c:v>
                </c:pt>
                <c:pt idx="1936">
                  <c:v>31</c:v>
                </c:pt>
                <c:pt idx="1937">
                  <c:v>34</c:v>
                </c:pt>
                <c:pt idx="1938">
                  <c:v>31</c:v>
                </c:pt>
                <c:pt idx="1939">
                  <c:v>31</c:v>
                </c:pt>
                <c:pt idx="1940">
                  <c:v>34</c:v>
                </c:pt>
                <c:pt idx="1941">
                  <c:v>31</c:v>
                </c:pt>
                <c:pt idx="1942">
                  <c:v>34</c:v>
                </c:pt>
                <c:pt idx="1943">
                  <c:v>31</c:v>
                </c:pt>
                <c:pt idx="1944">
                  <c:v>31</c:v>
                </c:pt>
                <c:pt idx="1945">
                  <c:v>34</c:v>
                </c:pt>
                <c:pt idx="1946">
                  <c:v>34</c:v>
                </c:pt>
                <c:pt idx="1947">
                  <c:v>31</c:v>
                </c:pt>
                <c:pt idx="1948">
                  <c:v>31</c:v>
                </c:pt>
                <c:pt idx="1949">
                  <c:v>33</c:v>
                </c:pt>
                <c:pt idx="1950">
                  <c:v>33</c:v>
                </c:pt>
                <c:pt idx="1951">
                  <c:v>31</c:v>
                </c:pt>
                <c:pt idx="1952">
                  <c:v>33</c:v>
                </c:pt>
                <c:pt idx="1953">
                  <c:v>29</c:v>
                </c:pt>
                <c:pt idx="1954">
                  <c:v>33</c:v>
                </c:pt>
                <c:pt idx="1955">
                  <c:v>33</c:v>
                </c:pt>
                <c:pt idx="1956">
                  <c:v>27</c:v>
                </c:pt>
                <c:pt idx="1957">
                  <c:v>31</c:v>
                </c:pt>
                <c:pt idx="1958">
                  <c:v>33</c:v>
                </c:pt>
                <c:pt idx="1959">
                  <c:v>27</c:v>
                </c:pt>
                <c:pt idx="1960">
                  <c:v>33</c:v>
                </c:pt>
                <c:pt idx="1961">
                  <c:v>27</c:v>
                </c:pt>
                <c:pt idx="1962">
                  <c:v>21</c:v>
                </c:pt>
                <c:pt idx="1963">
                  <c:v>21</c:v>
                </c:pt>
                <c:pt idx="1964">
                  <c:v>21</c:v>
                </c:pt>
                <c:pt idx="1965">
                  <c:v>21</c:v>
                </c:pt>
                <c:pt idx="1966">
                  <c:v>21</c:v>
                </c:pt>
                <c:pt idx="1967">
                  <c:v>21</c:v>
                </c:pt>
                <c:pt idx="1968">
                  <c:v>15</c:v>
                </c:pt>
                <c:pt idx="1969">
                  <c:v>20</c:v>
                </c:pt>
                <c:pt idx="1970">
                  <c:v>18</c:v>
                </c:pt>
                <c:pt idx="1971">
                  <c:v>21</c:v>
                </c:pt>
                <c:pt idx="1972">
                  <c:v>17</c:v>
                </c:pt>
                <c:pt idx="1973">
                  <c:v>20</c:v>
                </c:pt>
                <c:pt idx="1974">
                  <c:v>19</c:v>
                </c:pt>
                <c:pt idx="1975">
                  <c:v>17</c:v>
                </c:pt>
                <c:pt idx="1976">
                  <c:v>18</c:v>
                </c:pt>
                <c:pt idx="1977">
                  <c:v>19</c:v>
                </c:pt>
                <c:pt idx="1978">
                  <c:v>19</c:v>
                </c:pt>
                <c:pt idx="1979">
                  <c:v>17</c:v>
                </c:pt>
                <c:pt idx="1980">
                  <c:v>20</c:v>
                </c:pt>
                <c:pt idx="1981">
                  <c:v>20</c:v>
                </c:pt>
                <c:pt idx="1982">
                  <c:v>18</c:v>
                </c:pt>
                <c:pt idx="1983">
                  <c:v>110</c:v>
                </c:pt>
                <c:pt idx="1984">
                  <c:v>110</c:v>
                </c:pt>
                <c:pt idx="1985">
                  <c:v>27</c:v>
                </c:pt>
                <c:pt idx="1986">
                  <c:v>27</c:v>
                </c:pt>
                <c:pt idx="1987">
                  <c:v>25</c:v>
                </c:pt>
                <c:pt idx="1988">
                  <c:v>27</c:v>
                </c:pt>
                <c:pt idx="1989">
                  <c:v>22</c:v>
                </c:pt>
                <c:pt idx="1990">
                  <c:v>27</c:v>
                </c:pt>
                <c:pt idx="1991">
                  <c:v>22</c:v>
                </c:pt>
                <c:pt idx="1992">
                  <c:v>27</c:v>
                </c:pt>
                <c:pt idx="1993">
                  <c:v>27</c:v>
                </c:pt>
                <c:pt idx="1994">
                  <c:v>22</c:v>
                </c:pt>
                <c:pt idx="1995">
                  <c:v>21</c:v>
                </c:pt>
                <c:pt idx="1996">
                  <c:v>21</c:v>
                </c:pt>
                <c:pt idx="1997">
                  <c:v>21</c:v>
                </c:pt>
                <c:pt idx="1998">
                  <c:v>20</c:v>
                </c:pt>
                <c:pt idx="1999">
                  <c:v>22</c:v>
                </c:pt>
                <c:pt idx="2000">
                  <c:v>20</c:v>
                </c:pt>
                <c:pt idx="2001">
                  <c:v>20</c:v>
                </c:pt>
                <c:pt idx="2002">
                  <c:v>21</c:v>
                </c:pt>
                <c:pt idx="2003">
                  <c:v>28</c:v>
                </c:pt>
                <c:pt idx="2004">
                  <c:v>30</c:v>
                </c:pt>
                <c:pt idx="2005">
                  <c:v>26</c:v>
                </c:pt>
                <c:pt idx="2006">
                  <c:v>28</c:v>
                </c:pt>
                <c:pt idx="2007">
                  <c:v>30</c:v>
                </c:pt>
                <c:pt idx="2008">
                  <c:v>26</c:v>
                </c:pt>
                <c:pt idx="2009">
                  <c:v>28</c:v>
                </c:pt>
                <c:pt idx="2010">
                  <c:v>30</c:v>
                </c:pt>
                <c:pt idx="2011">
                  <c:v>19</c:v>
                </c:pt>
                <c:pt idx="2012">
                  <c:v>20</c:v>
                </c:pt>
                <c:pt idx="2013">
                  <c:v>20</c:v>
                </c:pt>
                <c:pt idx="2014">
                  <c:v>20</c:v>
                </c:pt>
                <c:pt idx="2015">
                  <c:v>19</c:v>
                </c:pt>
                <c:pt idx="2016">
                  <c:v>19</c:v>
                </c:pt>
                <c:pt idx="2017">
                  <c:v>19</c:v>
                </c:pt>
                <c:pt idx="2018">
                  <c:v>33</c:v>
                </c:pt>
                <c:pt idx="2019">
                  <c:v>33</c:v>
                </c:pt>
                <c:pt idx="2020">
                  <c:v>33</c:v>
                </c:pt>
                <c:pt idx="2021">
                  <c:v>33</c:v>
                </c:pt>
                <c:pt idx="2022">
                  <c:v>34</c:v>
                </c:pt>
                <c:pt idx="2023">
                  <c:v>20</c:v>
                </c:pt>
                <c:pt idx="2024">
                  <c:v>20</c:v>
                </c:pt>
                <c:pt idx="2025">
                  <c:v>20</c:v>
                </c:pt>
                <c:pt idx="2026">
                  <c:v>20</c:v>
                </c:pt>
                <c:pt idx="2027">
                  <c:v>20</c:v>
                </c:pt>
                <c:pt idx="2028">
                  <c:v>20</c:v>
                </c:pt>
                <c:pt idx="2029">
                  <c:v>20</c:v>
                </c:pt>
                <c:pt idx="2030">
                  <c:v>20</c:v>
                </c:pt>
                <c:pt idx="2031">
                  <c:v>16</c:v>
                </c:pt>
                <c:pt idx="2032">
                  <c:v>17</c:v>
                </c:pt>
                <c:pt idx="2033">
                  <c:v>16</c:v>
                </c:pt>
                <c:pt idx="2034">
                  <c:v>16</c:v>
                </c:pt>
                <c:pt idx="2035">
                  <c:v>17</c:v>
                </c:pt>
                <c:pt idx="2036">
                  <c:v>16</c:v>
                </c:pt>
                <c:pt idx="2037">
                  <c:v>16</c:v>
                </c:pt>
                <c:pt idx="2038">
                  <c:v>16</c:v>
                </c:pt>
                <c:pt idx="2039">
                  <c:v>16</c:v>
                </c:pt>
                <c:pt idx="2040">
                  <c:v>14</c:v>
                </c:pt>
                <c:pt idx="2041">
                  <c:v>15</c:v>
                </c:pt>
                <c:pt idx="2042">
                  <c:v>22</c:v>
                </c:pt>
                <c:pt idx="2043">
                  <c:v>22</c:v>
                </c:pt>
                <c:pt idx="2044">
                  <c:v>23</c:v>
                </c:pt>
                <c:pt idx="2045">
                  <c:v>23</c:v>
                </c:pt>
                <c:pt idx="2046">
                  <c:v>30</c:v>
                </c:pt>
                <c:pt idx="2047">
                  <c:v>34</c:v>
                </c:pt>
                <c:pt idx="2048">
                  <c:v>30</c:v>
                </c:pt>
                <c:pt idx="2049">
                  <c:v>30</c:v>
                </c:pt>
                <c:pt idx="2050">
                  <c:v>30</c:v>
                </c:pt>
                <c:pt idx="2051">
                  <c:v>30</c:v>
                </c:pt>
                <c:pt idx="2052">
                  <c:v>34</c:v>
                </c:pt>
                <c:pt idx="2053">
                  <c:v>30</c:v>
                </c:pt>
                <c:pt idx="2054">
                  <c:v>33</c:v>
                </c:pt>
                <c:pt idx="2055">
                  <c:v>29</c:v>
                </c:pt>
                <c:pt idx="2056">
                  <c:v>29</c:v>
                </c:pt>
                <c:pt idx="2057">
                  <c:v>29</c:v>
                </c:pt>
                <c:pt idx="2058">
                  <c:v>31</c:v>
                </c:pt>
                <c:pt idx="2059">
                  <c:v>27</c:v>
                </c:pt>
                <c:pt idx="2060">
                  <c:v>27</c:v>
                </c:pt>
                <c:pt idx="2061">
                  <c:v>19</c:v>
                </c:pt>
                <c:pt idx="2062">
                  <c:v>34</c:v>
                </c:pt>
                <c:pt idx="2063">
                  <c:v>28</c:v>
                </c:pt>
                <c:pt idx="2064">
                  <c:v>31</c:v>
                </c:pt>
                <c:pt idx="2065">
                  <c:v>29</c:v>
                </c:pt>
                <c:pt idx="2066">
                  <c:v>34</c:v>
                </c:pt>
                <c:pt idx="2067">
                  <c:v>25</c:v>
                </c:pt>
                <c:pt idx="2068">
                  <c:v>34</c:v>
                </c:pt>
                <c:pt idx="2069">
                  <c:v>25</c:v>
                </c:pt>
                <c:pt idx="2070">
                  <c:v>31</c:v>
                </c:pt>
                <c:pt idx="2071">
                  <c:v>31</c:v>
                </c:pt>
                <c:pt idx="2072">
                  <c:v>29</c:v>
                </c:pt>
                <c:pt idx="2073">
                  <c:v>34</c:v>
                </c:pt>
                <c:pt idx="2074">
                  <c:v>31</c:v>
                </c:pt>
                <c:pt idx="2075">
                  <c:v>25</c:v>
                </c:pt>
                <c:pt idx="2076">
                  <c:v>25</c:v>
                </c:pt>
                <c:pt idx="2077">
                  <c:v>34</c:v>
                </c:pt>
                <c:pt idx="2078">
                  <c:v>34</c:v>
                </c:pt>
                <c:pt idx="2079">
                  <c:v>31</c:v>
                </c:pt>
                <c:pt idx="2080">
                  <c:v>34</c:v>
                </c:pt>
                <c:pt idx="2081">
                  <c:v>34</c:v>
                </c:pt>
                <c:pt idx="2082">
                  <c:v>29</c:v>
                </c:pt>
                <c:pt idx="2083">
                  <c:v>24</c:v>
                </c:pt>
                <c:pt idx="2084">
                  <c:v>23</c:v>
                </c:pt>
                <c:pt idx="2085">
                  <c:v>34</c:v>
                </c:pt>
                <c:pt idx="2086">
                  <c:v>31</c:v>
                </c:pt>
                <c:pt idx="2087">
                  <c:v>30</c:v>
                </c:pt>
                <c:pt idx="2088">
                  <c:v>31</c:v>
                </c:pt>
                <c:pt idx="2089">
                  <c:v>24</c:v>
                </c:pt>
                <c:pt idx="2090">
                  <c:v>31</c:v>
                </c:pt>
                <c:pt idx="2091">
                  <c:v>31</c:v>
                </c:pt>
                <c:pt idx="2092">
                  <c:v>23</c:v>
                </c:pt>
                <c:pt idx="2093">
                  <c:v>29</c:v>
                </c:pt>
                <c:pt idx="2094">
                  <c:v>31</c:v>
                </c:pt>
                <c:pt idx="2095">
                  <c:v>37</c:v>
                </c:pt>
                <c:pt idx="2096">
                  <c:v>37</c:v>
                </c:pt>
                <c:pt idx="2097">
                  <c:v>37</c:v>
                </c:pt>
                <c:pt idx="2098">
                  <c:v>37</c:v>
                </c:pt>
                <c:pt idx="2099">
                  <c:v>37</c:v>
                </c:pt>
                <c:pt idx="2100">
                  <c:v>37</c:v>
                </c:pt>
                <c:pt idx="2101">
                  <c:v>29</c:v>
                </c:pt>
                <c:pt idx="2102">
                  <c:v>29</c:v>
                </c:pt>
                <c:pt idx="2103">
                  <c:v>29</c:v>
                </c:pt>
                <c:pt idx="2104">
                  <c:v>29</c:v>
                </c:pt>
                <c:pt idx="2105">
                  <c:v>29</c:v>
                </c:pt>
                <c:pt idx="2106">
                  <c:v>29</c:v>
                </c:pt>
                <c:pt idx="2107">
                  <c:v>20</c:v>
                </c:pt>
                <c:pt idx="2108">
                  <c:v>20</c:v>
                </c:pt>
                <c:pt idx="2109">
                  <c:v>22</c:v>
                </c:pt>
                <c:pt idx="2110">
                  <c:v>21</c:v>
                </c:pt>
                <c:pt idx="2111">
                  <c:v>21</c:v>
                </c:pt>
                <c:pt idx="2112">
                  <c:v>21</c:v>
                </c:pt>
                <c:pt idx="2113">
                  <c:v>28</c:v>
                </c:pt>
                <c:pt idx="2114">
                  <c:v>28</c:v>
                </c:pt>
                <c:pt idx="2115">
                  <c:v>28</c:v>
                </c:pt>
                <c:pt idx="2116">
                  <c:v>18</c:v>
                </c:pt>
                <c:pt idx="2117">
                  <c:v>18</c:v>
                </c:pt>
                <c:pt idx="2118">
                  <c:v>18</c:v>
                </c:pt>
                <c:pt idx="2119">
                  <c:v>22</c:v>
                </c:pt>
                <c:pt idx="2120">
                  <c:v>22</c:v>
                </c:pt>
                <c:pt idx="2121">
                  <c:v>22</c:v>
                </c:pt>
                <c:pt idx="2122">
                  <c:v>29</c:v>
                </c:pt>
                <c:pt idx="2123">
                  <c:v>29</c:v>
                </c:pt>
                <c:pt idx="2124">
                  <c:v>29</c:v>
                </c:pt>
                <c:pt idx="2125">
                  <c:v>29</c:v>
                </c:pt>
                <c:pt idx="2126">
                  <c:v>27</c:v>
                </c:pt>
                <c:pt idx="2127">
                  <c:v>27</c:v>
                </c:pt>
                <c:pt idx="2128">
                  <c:v>28</c:v>
                </c:pt>
                <c:pt idx="2129">
                  <c:v>28</c:v>
                </c:pt>
                <c:pt idx="2130">
                  <c:v>28</c:v>
                </c:pt>
                <c:pt idx="2131">
                  <c:v>26</c:v>
                </c:pt>
                <c:pt idx="2132">
                  <c:v>28</c:v>
                </c:pt>
                <c:pt idx="2133">
                  <c:v>26</c:v>
                </c:pt>
                <c:pt idx="2134">
                  <c:v>26</c:v>
                </c:pt>
                <c:pt idx="2135">
                  <c:v>28</c:v>
                </c:pt>
                <c:pt idx="2136">
                  <c:v>27</c:v>
                </c:pt>
                <c:pt idx="2137">
                  <c:v>27</c:v>
                </c:pt>
                <c:pt idx="2138">
                  <c:v>28</c:v>
                </c:pt>
                <c:pt idx="2139">
                  <c:v>28</c:v>
                </c:pt>
                <c:pt idx="2140">
                  <c:v>28</c:v>
                </c:pt>
                <c:pt idx="2141">
                  <c:v>27</c:v>
                </c:pt>
                <c:pt idx="2142">
                  <c:v>28</c:v>
                </c:pt>
                <c:pt idx="2143">
                  <c:v>28</c:v>
                </c:pt>
                <c:pt idx="2144">
                  <c:v>28</c:v>
                </c:pt>
                <c:pt idx="2145">
                  <c:v>28</c:v>
                </c:pt>
                <c:pt idx="2146">
                  <c:v>28</c:v>
                </c:pt>
                <c:pt idx="2147">
                  <c:v>28</c:v>
                </c:pt>
                <c:pt idx="2148">
                  <c:v>28</c:v>
                </c:pt>
                <c:pt idx="2149">
                  <c:v>28</c:v>
                </c:pt>
                <c:pt idx="2150">
                  <c:v>31</c:v>
                </c:pt>
                <c:pt idx="2151">
                  <c:v>29</c:v>
                </c:pt>
                <c:pt idx="2152">
                  <c:v>31</c:v>
                </c:pt>
                <c:pt idx="2153">
                  <c:v>27</c:v>
                </c:pt>
                <c:pt idx="2154">
                  <c:v>27</c:v>
                </c:pt>
                <c:pt idx="2155">
                  <c:v>31</c:v>
                </c:pt>
                <c:pt idx="2156">
                  <c:v>31</c:v>
                </c:pt>
                <c:pt idx="2157">
                  <c:v>29</c:v>
                </c:pt>
                <c:pt idx="2158">
                  <c:v>27</c:v>
                </c:pt>
                <c:pt idx="2159">
                  <c:v>27</c:v>
                </c:pt>
                <c:pt idx="2160">
                  <c:v>32</c:v>
                </c:pt>
                <c:pt idx="2161">
                  <c:v>29</c:v>
                </c:pt>
                <c:pt idx="2162">
                  <c:v>32</c:v>
                </c:pt>
                <c:pt idx="2163">
                  <c:v>32</c:v>
                </c:pt>
                <c:pt idx="2164">
                  <c:v>32</c:v>
                </c:pt>
                <c:pt idx="2165">
                  <c:v>27</c:v>
                </c:pt>
                <c:pt idx="2166">
                  <c:v>23</c:v>
                </c:pt>
                <c:pt idx="2167">
                  <c:v>19</c:v>
                </c:pt>
                <c:pt idx="2168">
                  <c:v>19</c:v>
                </c:pt>
                <c:pt idx="2169">
                  <c:v>19</c:v>
                </c:pt>
                <c:pt idx="2170">
                  <c:v>28</c:v>
                </c:pt>
                <c:pt idx="2171">
                  <c:v>28</c:v>
                </c:pt>
                <c:pt idx="2172">
                  <c:v>19</c:v>
                </c:pt>
                <c:pt idx="2173">
                  <c:v>24</c:v>
                </c:pt>
                <c:pt idx="2174">
                  <c:v>24</c:v>
                </c:pt>
                <c:pt idx="2175">
                  <c:v>24</c:v>
                </c:pt>
                <c:pt idx="2176">
                  <c:v>24</c:v>
                </c:pt>
                <c:pt idx="2177">
                  <c:v>28</c:v>
                </c:pt>
                <c:pt idx="2178">
                  <c:v>28</c:v>
                </c:pt>
                <c:pt idx="2179">
                  <c:v>19</c:v>
                </c:pt>
                <c:pt idx="2180">
                  <c:v>28</c:v>
                </c:pt>
                <c:pt idx="2181">
                  <c:v>30</c:v>
                </c:pt>
                <c:pt idx="2182">
                  <c:v>19</c:v>
                </c:pt>
                <c:pt idx="2183">
                  <c:v>25</c:v>
                </c:pt>
                <c:pt idx="2184">
                  <c:v>30</c:v>
                </c:pt>
                <c:pt idx="2185">
                  <c:v>25</c:v>
                </c:pt>
                <c:pt idx="2186">
                  <c:v>30</c:v>
                </c:pt>
                <c:pt idx="2187">
                  <c:v>30</c:v>
                </c:pt>
                <c:pt idx="2188">
                  <c:v>30</c:v>
                </c:pt>
                <c:pt idx="2189">
                  <c:v>25</c:v>
                </c:pt>
                <c:pt idx="2190">
                  <c:v>25</c:v>
                </c:pt>
                <c:pt idx="2191">
                  <c:v>25</c:v>
                </c:pt>
                <c:pt idx="2192">
                  <c:v>25</c:v>
                </c:pt>
                <c:pt idx="2193">
                  <c:v>30</c:v>
                </c:pt>
                <c:pt idx="2194">
                  <c:v>31</c:v>
                </c:pt>
                <c:pt idx="2195">
                  <c:v>25</c:v>
                </c:pt>
                <c:pt idx="2196">
                  <c:v>25</c:v>
                </c:pt>
                <c:pt idx="2197">
                  <c:v>30</c:v>
                </c:pt>
                <c:pt idx="2198">
                  <c:v>31</c:v>
                </c:pt>
                <c:pt idx="2199">
                  <c:v>30</c:v>
                </c:pt>
                <c:pt idx="2200">
                  <c:v>20</c:v>
                </c:pt>
                <c:pt idx="2201">
                  <c:v>30</c:v>
                </c:pt>
                <c:pt idx="2202">
                  <c:v>20</c:v>
                </c:pt>
                <c:pt idx="2203">
                  <c:v>38</c:v>
                </c:pt>
                <c:pt idx="2204">
                  <c:v>38</c:v>
                </c:pt>
                <c:pt idx="2205">
                  <c:v>39</c:v>
                </c:pt>
                <c:pt idx="2206">
                  <c:v>38</c:v>
                </c:pt>
                <c:pt idx="2207">
                  <c:v>38</c:v>
                </c:pt>
                <c:pt idx="2208">
                  <c:v>39</c:v>
                </c:pt>
                <c:pt idx="2209">
                  <c:v>38</c:v>
                </c:pt>
                <c:pt idx="2210">
                  <c:v>37</c:v>
                </c:pt>
                <c:pt idx="2211">
                  <c:v>37</c:v>
                </c:pt>
                <c:pt idx="2212">
                  <c:v>30</c:v>
                </c:pt>
                <c:pt idx="2213">
                  <c:v>26</c:v>
                </c:pt>
                <c:pt idx="2214">
                  <c:v>27</c:v>
                </c:pt>
                <c:pt idx="2215">
                  <c:v>26</c:v>
                </c:pt>
                <c:pt idx="2216">
                  <c:v>30</c:v>
                </c:pt>
                <c:pt idx="2217">
                  <c:v>27</c:v>
                </c:pt>
                <c:pt idx="2218">
                  <c:v>30</c:v>
                </c:pt>
                <c:pt idx="2219">
                  <c:v>30</c:v>
                </c:pt>
                <c:pt idx="2220">
                  <c:v>27</c:v>
                </c:pt>
                <c:pt idx="2221">
                  <c:v>30</c:v>
                </c:pt>
                <c:pt idx="2222">
                  <c:v>31</c:v>
                </c:pt>
                <c:pt idx="2223">
                  <c:v>26</c:v>
                </c:pt>
                <c:pt idx="2224">
                  <c:v>26</c:v>
                </c:pt>
                <c:pt idx="2225">
                  <c:v>31</c:v>
                </c:pt>
                <c:pt idx="2226">
                  <c:v>31</c:v>
                </c:pt>
                <c:pt idx="2227">
                  <c:v>27</c:v>
                </c:pt>
                <c:pt idx="2228">
                  <c:v>31</c:v>
                </c:pt>
                <c:pt idx="2229">
                  <c:v>27</c:v>
                </c:pt>
                <c:pt idx="2230">
                  <c:v>26</c:v>
                </c:pt>
                <c:pt idx="2231">
                  <c:v>27</c:v>
                </c:pt>
                <c:pt idx="2232">
                  <c:v>31</c:v>
                </c:pt>
                <c:pt idx="2233">
                  <c:v>26</c:v>
                </c:pt>
                <c:pt idx="2234">
                  <c:v>31</c:v>
                </c:pt>
                <c:pt idx="2235">
                  <c:v>31</c:v>
                </c:pt>
                <c:pt idx="2236">
                  <c:v>27</c:v>
                </c:pt>
                <c:pt idx="2237">
                  <c:v>27</c:v>
                </c:pt>
                <c:pt idx="2238">
                  <c:v>26</c:v>
                </c:pt>
                <c:pt idx="2239">
                  <c:v>31</c:v>
                </c:pt>
                <c:pt idx="2240">
                  <c:v>27</c:v>
                </c:pt>
                <c:pt idx="2241">
                  <c:v>31</c:v>
                </c:pt>
                <c:pt idx="2242">
                  <c:v>26</c:v>
                </c:pt>
                <c:pt idx="2243">
                  <c:v>31</c:v>
                </c:pt>
                <c:pt idx="2244">
                  <c:v>35</c:v>
                </c:pt>
                <c:pt idx="2245">
                  <c:v>35</c:v>
                </c:pt>
                <c:pt idx="2246">
                  <c:v>31</c:v>
                </c:pt>
                <c:pt idx="2247">
                  <c:v>31</c:v>
                </c:pt>
                <c:pt idx="2248">
                  <c:v>35</c:v>
                </c:pt>
                <c:pt idx="2249">
                  <c:v>35</c:v>
                </c:pt>
                <c:pt idx="2250">
                  <c:v>35</c:v>
                </c:pt>
                <c:pt idx="2251">
                  <c:v>35</c:v>
                </c:pt>
                <c:pt idx="2252">
                  <c:v>35</c:v>
                </c:pt>
                <c:pt idx="2253">
                  <c:v>35</c:v>
                </c:pt>
                <c:pt idx="2254">
                  <c:v>35</c:v>
                </c:pt>
                <c:pt idx="2255">
                  <c:v>31</c:v>
                </c:pt>
                <c:pt idx="2256">
                  <c:v>31</c:v>
                </c:pt>
                <c:pt idx="2257">
                  <c:v>33</c:v>
                </c:pt>
                <c:pt idx="2258">
                  <c:v>33</c:v>
                </c:pt>
                <c:pt idx="2259">
                  <c:v>33</c:v>
                </c:pt>
                <c:pt idx="2260">
                  <c:v>30</c:v>
                </c:pt>
                <c:pt idx="2261">
                  <c:v>30</c:v>
                </c:pt>
                <c:pt idx="2262">
                  <c:v>33</c:v>
                </c:pt>
                <c:pt idx="2263">
                  <c:v>25</c:v>
                </c:pt>
                <c:pt idx="2264">
                  <c:v>23</c:v>
                </c:pt>
                <c:pt idx="2265">
                  <c:v>25</c:v>
                </c:pt>
                <c:pt idx="2266">
                  <c:v>21</c:v>
                </c:pt>
                <c:pt idx="2267">
                  <c:v>21</c:v>
                </c:pt>
                <c:pt idx="2268">
                  <c:v>25</c:v>
                </c:pt>
                <c:pt idx="2269">
                  <c:v>25</c:v>
                </c:pt>
                <c:pt idx="2270">
                  <c:v>23</c:v>
                </c:pt>
                <c:pt idx="2271">
                  <c:v>21</c:v>
                </c:pt>
                <c:pt idx="2272">
                  <c:v>25</c:v>
                </c:pt>
                <c:pt idx="2273">
                  <c:v>23</c:v>
                </c:pt>
                <c:pt idx="2274">
                  <c:v>23</c:v>
                </c:pt>
                <c:pt idx="2275">
                  <c:v>23</c:v>
                </c:pt>
                <c:pt idx="2276">
                  <c:v>23</c:v>
                </c:pt>
                <c:pt idx="2277">
                  <c:v>27</c:v>
                </c:pt>
                <c:pt idx="2278">
                  <c:v>25</c:v>
                </c:pt>
                <c:pt idx="2279">
                  <c:v>24</c:v>
                </c:pt>
                <c:pt idx="2280">
                  <c:v>26</c:v>
                </c:pt>
                <c:pt idx="2281">
                  <c:v>27</c:v>
                </c:pt>
                <c:pt idx="2282">
                  <c:v>26</c:v>
                </c:pt>
                <c:pt idx="2283">
                  <c:v>26</c:v>
                </c:pt>
                <c:pt idx="2284">
                  <c:v>27</c:v>
                </c:pt>
                <c:pt idx="2285">
                  <c:v>27</c:v>
                </c:pt>
                <c:pt idx="2286">
                  <c:v>25</c:v>
                </c:pt>
                <c:pt idx="2287">
                  <c:v>24</c:v>
                </c:pt>
                <c:pt idx="2288">
                  <c:v>27</c:v>
                </c:pt>
                <c:pt idx="2289">
                  <c:v>24</c:v>
                </c:pt>
                <c:pt idx="2290">
                  <c:v>26</c:v>
                </c:pt>
                <c:pt idx="2291">
                  <c:v>25</c:v>
                </c:pt>
                <c:pt idx="2292">
                  <c:v>26</c:v>
                </c:pt>
                <c:pt idx="2293">
                  <c:v>24</c:v>
                </c:pt>
                <c:pt idx="2294">
                  <c:v>26</c:v>
                </c:pt>
                <c:pt idx="2295">
                  <c:v>24</c:v>
                </c:pt>
                <c:pt idx="2296">
                  <c:v>24</c:v>
                </c:pt>
                <c:pt idx="2297">
                  <c:v>24</c:v>
                </c:pt>
                <c:pt idx="2298">
                  <c:v>24</c:v>
                </c:pt>
                <c:pt idx="2299">
                  <c:v>26</c:v>
                </c:pt>
                <c:pt idx="2300">
                  <c:v>26</c:v>
                </c:pt>
                <c:pt idx="2301">
                  <c:v>25</c:v>
                </c:pt>
                <c:pt idx="2302">
                  <c:v>26</c:v>
                </c:pt>
                <c:pt idx="2303">
                  <c:v>27</c:v>
                </c:pt>
                <c:pt idx="2304">
                  <c:v>27</c:v>
                </c:pt>
                <c:pt idx="2305">
                  <c:v>26</c:v>
                </c:pt>
                <c:pt idx="2306">
                  <c:v>26</c:v>
                </c:pt>
                <c:pt idx="2307">
                  <c:v>25</c:v>
                </c:pt>
                <c:pt idx="2308">
                  <c:v>26</c:v>
                </c:pt>
                <c:pt idx="2309">
                  <c:v>24</c:v>
                </c:pt>
                <c:pt idx="2310">
                  <c:v>27</c:v>
                </c:pt>
                <c:pt idx="2311">
                  <c:v>23</c:v>
                </c:pt>
                <c:pt idx="2312">
                  <c:v>24</c:v>
                </c:pt>
                <c:pt idx="2313">
                  <c:v>24</c:v>
                </c:pt>
                <c:pt idx="2314">
                  <c:v>24</c:v>
                </c:pt>
                <c:pt idx="2315">
                  <c:v>23</c:v>
                </c:pt>
                <c:pt idx="2316">
                  <c:v>24</c:v>
                </c:pt>
                <c:pt idx="2317">
                  <c:v>24</c:v>
                </c:pt>
                <c:pt idx="2318">
                  <c:v>28</c:v>
                </c:pt>
                <c:pt idx="2319">
                  <c:v>28</c:v>
                </c:pt>
                <c:pt idx="2320">
                  <c:v>28</c:v>
                </c:pt>
                <c:pt idx="2321">
                  <c:v>28</c:v>
                </c:pt>
                <c:pt idx="2322">
                  <c:v>28</c:v>
                </c:pt>
                <c:pt idx="2323">
                  <c:v>28</c:v>
                </c:pt>
                <c:pt idx="2324">
                  <c:v>28</c:v>
                </c:pt>
                <c:pt idx="2325">
                  <c:v>28</c:v>
                </c:pt>
                <c:pt idx="2326">
                  <c:v>28</c:v>
                </c:pt>
                <c:pt idx="2327">
                  <c:v>28</c:v>
                </c:pt>
                <c:pt idx="2328">
                  <c:v>28</c:v>
                </c:pt>
                <c:pt idx="2329">
                  <c:v>28</c:v>
                </c:pt>
                <c:pt idx="2330">
                  <c:v>24</c:v>
                </c:pt>
                <c:pt idx="2331">
                  <c:v>24</c:v>
                </c:pt>
                <c:pt idx="2332">
                  <c:v>24</c:v>
                </c:pt>
                <c:pt idx="2333">
                  <c:v>24</c:v>
                </c:pt>
                <c:pt idx="2334">
                  <c:v>24</c:v>
                </c:pt>
                <c:pt idx="2335">
                  <c:v>24</c:v>
                </c:pt>
                <c:pt idx="2336">
                  <c:v>24</c:v>
                </c:pt>
                <c:pt idx="2337">
                  <c:v>24</c:v>
                </c:pt>
                <c:pt idx="2338">
                  <c:v>24</c:v>
                </c:pt>
                <c:pt idx="2339">
                  <c:v>15</c:v>
                </c:pt>
                <c:pt idx="2340">
                  <c:v>15</c:v>
                </c:pt>
                <c:pt idx="2341">
                  <c:v>27</c:v>
                </c:pt>
                <c:pt idx="2342">
                  <c:v>27</c:v>
                </c:pt>
                <c:pt idx="2343">
                  <c:v>27</c:v>
                </c:pt>
                <c:pt idx="2344">
                  <c:v>27</c:v>
                </c:pt>
                <c:pt idx="2345">
                  <c:v>27</c:v>
                </c:pt>
                <c:pt idx="2346">
                  <c:v>23</c:v>
                </c:pt>
                <c:pt idx="2347">
                  <c:v>23</c:v>
                </c:pt>
                <c:pt idx="2348">
                  <c:v>23</c:v>
                </c:pt>
                <c:pt idx="2349">
                  <c:v>22</c:v>
                </c:pt>
                <c:pt idx="2350">
                  <c:v>30</c:v>
                </c:pt>
                <c:pt idx="2351">
                  <c:v>30</c:v>
                </c:pt>
                <c:pt idx="2352">
                  <c:v>30</c:v>
                </c:pt>
                <c:pt idx="2353">
                  <c:v>30</c:v>
                </c:pt>
                <c:pt idx="2354">
                  <c:v>30</c:v>
                </c:pt>
                <c:pt idx="2355">
                  <c:v>30</c:v>
                </c:pt>
                <c:pt idx="2356">
                  <c:v>33</c:v>
                </c:pt>
                <c:pt idx="2357">
                  <c:v>33</c:v>
                </c:pt>
                <c:pt idx="2358">
                  <c:v>33</c:v>
                </c:pt>
                <c:pt idx="2359">
                  <c:v>33</c:v>
                </c:pt>
                <c:pt idx="2360">
                  <c:v>33</c:v>
                </c:pt>
                <c:pt idx="2361">
                  <c:v>33</c:v>
                </c:pt>
                <c:pt idx="2362">
                  <c:v>33</c:v>
                </c:pt>
                <c:pt idx="2363">
                  <c:v>33</c:v>
                </c:pt>
                <c:pt idx="2364">
                  <c:v>33</c:v>
                </c:pt>
                <c:pt idx="2365">
                  <c:v>33</c:v>
                </c:pt>
                <c:pt idx="2366">
                  <c:v>33</c:v>
                </c:pt>
                <c:pt idx="2367">
                  <c:v>33</c:v>
                </c:pt>
                <c:pt idx="2368">
                  <c:v>33</c:v>
                </c:pt>
                <c:pt idx="2369">
                  <c:v>33</c:v>
                </c:pt>
                <c:pt idx="2370">
                  <c:v>24</c:v>
                </c:pt>
                <c:pt idx="2371">
                  <c:v>21</c:v>
                </c:pt>
                <c:pt idx="2372">
                  <c:v>29</c:v>
                </c:pt>
                <c:pt idx="2373">
                  <c:v>23</c:v>
                </c:pt>
                <c:pt idx="2374">
                  <c:v>24</c:v>
                </c:pt>
                <c:pt idx="2375">
                  <c:v>21</c:v>
                </c:pt>
                <c:pt idx="2376">
                  <c:v>24</c:v>
                </c:pt>
                <c:pt idx="2377">
                  <c:v>21</c:v>
                </c:pt>
                <c:pt idx="2378">
                  <c:v>29</c:v>
                </c:pt>
                <c:pt idx="2379">
                  <c:v>21</c:v>
                </c:pt>
                <c:pt idx="2380">
                  <c:v>24</c:v>
                </c:pt>
                <c:pt idx="2381">
                  <c:v>23</c:v>
                </c:pt>
                <c:pt idx="2382">
                  <c:v>21</c:v>
                </c:pt>
                <c:pt idx="2383">
                  <c:v>24</c:v>
                </c:pt>
                <c:pt idx="2384">
                  <c:v>26</c:v>
                </c:pt>
                <c:pt idx="2385">
                  <c:v>30</c:v>
                </c:pt>
                <c:pt idx="2386">
                  <c:v>28</c:v>
                </c:pt>
                <c:pt idx="2387">
                  <c:v>28</c:v>
                </c:pt>
                <c:pt idx="2388">
                  <c:v>26</c:v>
                </c:pt>
                <c:pt idx="2389">
                  <c:v>30</c:v>
                </c:pt>
                <c:pt idx="2390">
                  <c:v>28</c:v>
                </c:pt>
                <c:pt idx="2391">
                  <c:v>26</c:v>
                </c:pt>
                <c:pt idx="2392">
                  <c:v>30</c:v>
                </c:pt>
                <c:pt idx="2393">
                  <c:v>32</c:v>
                </c:pt>
                <c:pt idx="2394">
                  <c:v>31</c:v>
                </c:pt>
                <c:pt idx="2395">
                  <c:v>32</c:v>
                </c:pt>
                <c:pt idx="2396">
                  <c:v>25</c:v>
                </c:pt>
                <c:pt idx="2397">
                  <c:v>32</c:v>
                </c:pt>
                <c:pt idx="2398">
                  <c:v>31</c:v>
                </c:pt>
                <c:pt idx="2399">
                  <c:v>31</c:v>
                </c:pt>
                <c:pt idx="2400">
                  <c:v>31</c:v>
                </c:pt>
                <c:pt idx="2401">
                  <c:v>31</c:v>
                </c:pt>
                <c:pt idx="2402">
                  <c:v>31</c:v>
                </c:pt>
                <c:pt idx="2403">
                  <c:v>32</c:v>
                </c:pt>
                <c:pt idx="2404">
                  <c:v>31</c:v>
                </c:pt>
                <c:pt idx="2405">
                  <c:v>32</c:v>
                </c:pt>
                <c:pt idx="2406">
                  <c:v>31</c:v>
                </c:pt>
                <c:pt idx="2407">
                  <c:v>31</c:v>
                </c:pt>
                <c:pt idx="2408">
                  <c:v>25</c:v>
                </c:pt>
                <c:pt idx="2409">
                  <c:v>31</c:v>
                </c:pt>
                <c:pt idx="2410">
                  <c:v>31</c:v>
                </c:pt>
                <c:pt idx="2411">
                  <c:v>31</c:v>
                </c:pt>
                <c:pt idx="2412">
                  <c:v>31</c:v>
                </c:pt>
                <c:pt idx="2413">
                  <c:v>31</c:v>
                </c:pt>
                <c:pt idx="2414">
                  <c:v>32</c:v>
                </c:pt>
                <c:pt idx="2415">
                  <c:v>31</c:v>
                </c:pt>
                <c:pt idx="2416">
                  <c:v>32</c:v>
                </c:pt>
                <c:pt idx="2417">
                  <c:v>32</c:v>
                </c:pt>
                <c:pt idx="2418">
                  <c:v>31</c:v>
                </c:pt>
                <c:pt idx="2419">
                  <c:v>31</c:v>
                </c:pt>
                <c:pt idx="2420">
                  <c:v>31</c:v>
                </c:pt>
                <c:pt idx="2421">
                  <c:v>31</c:v>
                </c:pt>
                <c:pt idx="2422">
                  <c:v>31</c:v>
                </c:pt>
                <c:pt idx="2423">
                  <c:v>31</c:v>
                </c:pt>
                <c:pt idx="2424">
                  <c:v>31</c:v>
                </c:pt>
                <c:pt idx="2425">
                  <c:v>27</c:v>
                </c:pt>
                <c:pt idx="2426">
                  <c:v>29</c:v>
                </c:pt>
                <c:pt idx="2427">
                  <c:v>33</c:v>
                </c:pt>
                <c:pt idx="2428">
                  <c:v>29</c:v>
                </c:pt>
                <c:pt idx="2429">
                  <c:v>27</c:v>
                </c:pt>
                <c:pt idx="2430">
                  <c:v>30</c:v>
                </c:pt>
                <c:pt idx="2431">
                  <c:v>30</c:v>
                </c:pt>
                <c:pt idx="2432">
                  <c:v>28</c:v>
                </c:pt>
                <c:pt idx="2433">
                  <c:v>28</c:v>
                </c:pt>
                <c:pt idx="2434">
                  <c:v>30</c:v>
                </c:pt>
                <c:pt idx="2435">
                  <c:v>33</c:v>
                </c:pt>
                <c:pt idx="2436">
                  <c:v>30</c:v>
                </c:pt>
                <c:pt idx="2437">
                  <c:v>33</c:v>
                </c:pt>
                <c:pt idx="2438">
                  <c:v>30</c:v>
                </c:pt>
                <c:pt idx="2439">
                  <c:v>30</c:v>
                </c:pt>
                <c:pt idx="2440">
                  <c:v>30</c:v>
                </c:pt>
                <c:pt idx="2441">
                  <c:v>28</c:v>
                </c:pt>
                <c:pt idx="2442">
                  <c:v>33</c:v>
                </c:pt>
                <c:pt idx="2443">
                  <c:v>26</c:v>
                </c:pt>
                <c:pt idx="2444">
                  <c:v>27</c:v>
                </c:pt>
                <c:pt idx="2445">
                  <c:v>27</c:v>
                </c:pt>
                <c:pt idx="2446">
                  <c:v>23</c:v>
                </c:pt>
                <c:pt idx="2447">
                  <c:v>23</c:v>
                </c:pt>
                <c:pt idx="2448">
                  <c:v>23</c:v>
                </c:pt>
                <c:pt idx="2449">
                  <c:v>23</c:v>
                </c:pt>
                <c:pt idx="2450">
                  <c:v>30</c:v>
                </c:pt>
                <c:pt idx="2451">
                  <c:v>23</c:v>
                </c:pt>
                <c:pt idx="2452">
                  <c:v>22</c:v>
                </c:pt>
                <c:pt idx="2453">
                  <c:v>23</c:v>
                </c:pt>
                <c:pt idx="2454">
                  <c:v>23</c:v>
                </c:pt>
                <c:pt idx="2455">
                  <c:v>30</c:v>
                </c:pt>
                <c:pt idx="2456">
                  <c:v>23</c:v>
                </c:pt>
                <c:pt idx="2457">
                  <c:v>23</c:v>
                </c:pt>
                <c:pt idx="2458">
                  <c:v>30</c:v>
                </c:pt>
                <c:pt idx="2459">
                  <c:v>23</c:v>
                </c:pt>
                <c:pt idx="2460">
                  <c:v>23</c:v>
                </c:pt>
                <c:pt idx="2461">
                  <c:v>23</c:v>
                </c:pt>
                <c:pt idx="2462">
                  <c:v>30</c:v>
                </c:pt>
                <c:pt idx="2463">
                  <c:v>21</c:v>
                </c:pt>
                <c:pt idx="2464">
                  <c:v>23</c:v>
                </c:pt>
                <c:pt idx="2465">
                  <c:v>23</c:v>
                </c:pt>
                <c:pt idx="2466">
                  <c:v>23</c:v>
                </c:pt>
                <c:pt idx="2467">
                  <c:v>23</c:v>
                </c:pt>
                <c:pt idx="2468">
                  <c:v>23</c:v>
                </c:pt>
                <c:pt idx="2469">
                  <c:v>23</c:v>
                </c:pt>
                <c:pt idx="2470">
                  <c:v>21</c:v>
                </c:pt>
                <c:pt idx="2471">
                  <c:v>23</c:v>
                </c:pt>
                <c:pt idx="2472">
                  <c:v>30</c:v>
                </c:pt>
                <c:pt idx="2473">
                  <c:v>23</c:v>
                </c:pt>
                <c:pt idx="2474">
                  <c:v>23</c:v>
                </c:pt>
                <c:pt idx="2475">
                  <c:v>30</c:v>
                </c:pt>
                <c:pt idx="2476">
                  <c:v>23</c:v>
                </c:pt>
                <c:pt idx="2477">
                  <c:v>23</c:v>
                </c:pt>
                <c:pt idx="2478">
                  <c:v>23</c:v>
                </c:pt>
                <c:pt idx="2479">
                  <c:v>25</c:v>
                </c:pt>
                <c:pt idx="2480">
                  <c:v>25</c:v>
                </c:pt>
                <c:pt idx="2481">
                  <c:v>22</c:v>
                </c:pt>
                <c:pt idx="2482">
                  <c:v>25</c:v>
                </c:pt>
                <c:pt idx="2483">
                  <c:v>31</c:v>
                </c:pt>
                <c:pt idx="2484">
                  <c:v>25</c:v>
                </c:pt>
                <c:pt idx="2485">
                  <c:v>27</c:v>
                </c:pt>
                <c:pt idx="2486">
                  <c:v>27</c:v>
                </c:pt>
                <c:pt idx="2487">
                  <c:v>31</c:v>
                </c:pt>
                <c:pt idx="2488">
                  <c:v>31</c:v>
                </c:pt>
                <c:pt idx="2489">
                  <c:v>22</c:v>
                </c:pt>
                <c:pt idx="2490">
                  <c:v>31</c:v>
                </c:pt>
                <c:pt idx="2491">
                  <c:v>25</c:v>
                </c:pt>
                <c:pt idx="2492">
                  <c:v>25</c:v>
                </c:pt>
                <c:pt idx="2493">
                  <c:v>25</c:v>
                </c:pt>
                <c:pt idx="2494">
                  <c:v>31</c:v>
                </c:pt>
                <c:pt idx="2495">
                  <c:v>25</c:v>
                </c:pt>
                <c:pt idx="2496">
                  <c:v>31</c:v>
                </c:pt>
                <c:pt idx="2497">
                  <c:v>30</c:v>
                </c:pt>
                <c:pt idx="2498">
                  <c:v>25</c:v>
                </c:pt>
                <c:pt idx="2499">
                  <c:v>25</c:v>
                </c:pt>
                <c:pt idx="2500">
                  <c:v>22</c:v>
                </c:pt>
                <c:pt idx="2501">
                  <c:v>27</c:v>
                </c:pt>
                <c:pt idx="2502">
                  <c:v>30</c:v>
                </c:pt>
                <c:pt idx="2503">
                  <c:v>25</c:v>
                </c:pt>
                <c:pt idx="2504">
                  <c:v>25</c:v>
                </c:pt>
                <c:pt idx="2505">
                  <c:v>27</c:v>
                </c:pt>
                <c:pt idx="2506">
                  <c:v>25</c:v>
                </c:pt>
                <c:pt idx="2507">
                  <c:v>17</c:v>
                </c:pt>
                <c:pt idx="2508">
                  <c:v>17</c:v>
                </c:pt>
                <c:pt idx="2509">
                  <c:v>17</c:v>
                </c:pt>
                <c:pt idx="2510">
                  <c:v>17</c:v>
                </c:pt>
                <c:pt idx="2511">
                  <c:v>17</c:v>
                </c:pt>
                <c:pt idx="2512">
                  <c:v>17</c:v>
                </c:pt>
                <c:pt idx="2513">
                  <c:v>18</c:v>
                </c:pt>
                <c:pt idx="2514">
                  <c:v>18</c:v>
                </c:pt>
                <c:pt idx="2515">
                  <c:v>18</c:v>
                </c:pt>
                <c:pt idx="2516">
                  <c:v>26</c:v>
                </c:pt>
                <c:pt idx="2517">
                  <c:v>29</c:v>
                </c:pt>
                <c:pt idx="2518">
                  <c:v>26</c:v>
                </c:pt>
                <c:pt idx="2519">
                  <c:v>25</c:v>
                </c:pt>
                <c:pt idx="2520">
                  <c:v>25</c:v>
                </c:pt>
                <c:pt idx="2521">
                  <c:v>24</c:v>
                </c:pt>
                <c:pt idx="2522">
                  <c:v>26</c:v>
                </c:pt>
                <c:pt idx="2523">
                  <c:v>26</c:v>
                </c:pt>
                <c:pt idx="2524">
                  <c:v>26</c:v>
                </c:pt>
                <c:pt idx="2525">
                  <c:v>26</c:v>
                </c:pt>
                <c:pt idx="2526">
                  <c:v>26</c:v>
                </c:pt>
                <c:pt idx="2527">
                  <c:v>26</c:v>
                </c:pt>
                <c:pt idx="2528">
                  <c:v>44</c:v>
                </c:pt>
                <c:pt idx="2529">
                  <c:v>30</c:v>
                </c:pt>
                <c:pt idx="2530">
                  <c:v>32</c:v>
                </c:pt>
                <c:pt idx="2531">
                  <c:v>30</c:v>
                </c:pt>
                <c:pt idx="2532">
                  <c:v>33</c:v>
                </c:pt>
                <c:pt idx="2533">
                  <c:v>44</c:v>
                </c:pt>
                <c:pt idx="2534">
                  <c:v>37</c:v>
                </c:pt>
                <c:pt idx="2535">
                  <c:v>32</c:v>
                </c:pt>
                <c:pt idx="2536">
                  <c:v>27</c:v>
                </c:pt>
                <c:pt idx="2537">
                  <c:v>35</c:v>
                </c:pt>
                <c:pt idx="2538">
                  <c:v>27</c:v>
                </c:pt>
                <c:pt idx="2539">
                  <c:v>33</c:v>
                </c:pt>
                <c:pt idx="2540">
                  <c:v>27</c:v>
                </c:pt>
                <c:pt idx="2541">
                  <c:v>35</c:v>
                </c:pt>
                <c:pt idx="2542">
                  <c:v>33</c:v>
                </c:pt>
                <c:pt idx="2543">
                  <c:v>39</c:v>
                </c:pt>
                <c:pt idx="2544">
                  <c:v>41</c:v>
                </c:pt>
                <c:pt idx="2545">
                  <c:v>39</c:v>
                </c:pt>
                <c:pt idx="2546">
                  <c:v>31</c:v>
                </c:pt>
                <c:pt idx="2547">
                  <c:v>47</c:v>
                </c:pt>
                <c:pt idx="2548">
                  <c:v>31</c:v>
                </c:pt>
                <c:pt idx="2549">
                  <c:v>36</c:v>
                </c:pt>
                <c:pt idx="2550">
                  <c:v>31</c:v>
                </c:pt>
                <c:pt idx="2551">
                  <c:v>39</c:v>
                </c:pt>
                <c:pt idx="2552">
                  <c:v>47</c:v>
                </c:pt>
                <c:pt idx="2553">
                  <c:v>31</c:v>
                </c:pt>
                <c:pt idx="2554">
                  <c:v>39</c:v>
                </c:pt>
                <c:pt idx="2555">
                  <c:v>31</c:v>
                </c:pt>
                <c:pt idx="2556">
                  <c:v>38</c:v>
                </c:pt>
                <c:pt idx="2557">
                  <c:v>47</c:v>
                </c:pt>
                <c:pt idx="2558">
                  <c:v>47</c:v>
                </c:pt>
                <c:pt idx="2559">
                  <c:v>39</c:v>
                </c:pt>
                <c:pt idx="2560">
                  <c:v>38</c:v>
                </c:pt>
                <c:pt idx="2561">
                  <c:v>38</c:v>
                </c:pt>
                <c:pt idx="2562">
                  <c:v>36</c:v>
                </c:pt>
                <c:pt idx="2563">
                  <c:v>36</c:v>
                </c:pt>
                <c:pt idx="2564">
                  <c:v>31</c:v>
                </c:pt>
                <c:pt idx="2565">
                  <c:v>38</c:v>
                </c:pt>
                <c:pt idx="2566">
                  <c:v>38</c:v>
                </c:pt>
                <c:pt idx="2567">
                  <c:v>31</c:v>
                </c:pt>
                <c:pt idx="2568">
                  <c:v>39</c:v>
                </c:pt>
                <c:pt idx="2569">
                  <c:v>41</c:v>
                </c:pt>
                <c:pt idx="2570">
                  <c:v>41</c:v>
                </c:pt>
                <c:pt idx="2571">
                  <c:v>42</c:v>
                </c:pt>
                <c:pt idx="2572">
                  <c:v>41</c:v>
                </c:pt>
                <c:pt idx="2573">
                  <c:v>40</c:v>
                </c:pt>
                <c:pt idx="2574">
                  <c:v>41</c:v>
                </c:pt>
                <c:pt idx="2575">
                  <c:v>42</c:v>
                </c:pt>
                <c:pt idx="2576">
                  <c:v>41</c:v>
                </c:pt>
                <c:pt idx="2577">
                  <c:v>41</c:v>
                </c:pt>
                <c:pt idx="2578">
                  <c:v>42</c:v>
                </c:pt>
                <c:pt idx="2579">
                  <c:v>38</c:v>
                </c:pt>
                <c:pt idx="2580">
                  <c:v>41</c:v>
                </c:pt>
                <c:pt idx="2581">
                  <c:v>42</c:v>
                </c:pt>
                <c:pt idx="2582">
                  <c:v>42</c:v>
                </c:pt>
                <c:pt idx="2583">
                  <c:v>41</c:v>
                </c:pt>
                <c:pt idx="2584">
                  <c:v>42</c:v>
                </c:pt>
                <c:pt idx="2585">
                  <c:v>41</c:v>
                </c:pt>
                <c:pt idx="2586">
                  <c:v>39</c:v>
                </c:pt>
                <c:pt idx="2587">
                  <c:v>39</c:v>
                </c:pt>
                <c:pt idx="2588">
                  <c:v>40</c:v>
                </c:pt>
                <c:pt idx="2589">
                  <c:v>40</c:v>
                </c:pt>
                <c:pt idx="2590">
                  <c:v>40</c:v>
                </c:pt>
                <c:pt idx="2591">
                  <c:v>36</c:v>
                </c:pt>
                <c:pt idx="2592">
                  <c:v>42</c:v>
                </c:pt>
                <c:pt idx="2593">
                  <c:v>40</c:v>
                </c:pt>
                <c:pt idx="2594">
                  <c:v>42</c:v>
                </c:pt>
                <c:pt idx="2595">
                  <c:v>40</c:v>
                </c:pt>
                <c:pt idx="2596">
                  <c:v>42</c:v>
                </c:pt>
                <c:pt idx="2597">
                  <c:v>42</c:v>
                </c:pt>
                <c:pt idx="2598">
                  <c:v>40</c:v>
                </c:pt>
                <c:pt idx="2599">
                  <c:v>40</c:v>
                </c:pt>
                <c:pt idx="2600">
                  <c:v>39</c:v>
                </c:pt>
                <c:pt idx="2601">
                  <c:v>40</c:v>
                </c:pt>
                <c:pt idx="2602">
                  <c:v>42</c:v>
                </c:pt>
                <c:pt idx="2603">
                  <c:v>42</c:v>
                </c:pt>
                <c:pt idx="2604">
                  <c:v>40</c:v>
                </c:pt>
                <c:pt idx="2605">
                  <c:v>40</c:v>
                </c:pt>
                <c:pt idx="2606">
                  <c:v>39</c:v>
                </c:pt>
                <c:pt idx="2607">
                  <c:v>40</c:v>
                </c:pt>
                <c:pt idx="2608">
                  <c:v>39</c:v>
                </c:pt>
                <c:pt idx="2609">
                  <c:v>42</c:v>
                </c:pt>
                <c:pt idx="2610">
                  <c:v>41</c:v>
                </c:pt>
                <c:pt idx="2611">
                  <c:v>18</c:v>
                </c:pt>
                <c:pt idx="2612">
                  <c:v>18</c:v>
                </c:pt>
                <c:pt idx="2613">
                  <c:v>20</c:v>
                </c:pt>
                <c:pt idx="2614">
                  <c:v>18</c:v>
                </c:pt>
                <c:pt idx="2615">
                  <c:v>19</c:v>
                </c:pt>
                <c:pt idx="2616">
                  <c:v>18</c:v>
                </c:pt>
                <c:pt idx="2617">
                  <c:v>20</c:v>
                </c:pt>
                <c:pt idx="2618">
                  <c:v>20</c:v>
                </c:pt>
                <c:pt idx="2619">
                  <c:v>17</c:v>
                </c:pt>
                <c:pt idx="2620">
                  <c:v>20</c:v>
                </c:pt>
                <c:pt idx="2621">
                  <c:v>18</c:v>
                </c:pt>
                <c:pt idx="2622">
                  <c:v>20</c:v>
                </c:pt>
                <c:pt idx="2623">
                  <c:v>19</c:v>
                </c:pt>
                <c:pt idx="2624">
                  <c:v>20</c:v>
                </c:pt>
                <c:pt idx="2625">
                  <c:v>17</c:v>
                </c:pt>
                <c:pt idx="2626">
                  <c:v>18</c:v>
                </c:pt>
                <c:pt idx="2627">
                  <c:v>18</c:v>
                </c:pt>
                <c:pt idx="2628">
                  <c:v>20</c:v>
                </c:pt>
                <c:pt idx="2629">
                  <c:v>20</c:v>
                </c:pt>
                <c:pt idx="2630">
                  <c:v>20</c:v>
                </c:pt>
                <c:pt idx="2631">
                  <c:v>18</c:v>
                </c:pt>
                <c:pt idx="2632">
                  <c:v>20</c:v>
                </c:pt>
                <c:pt idx="2633">
                  <c:v>20</c:v>
                </c:pt>
                <c:pt idx="2634">
                  <c:v>18</c:v>
                </c:pt>
                <c:pt idx="2635">
                  <c:v>18</c:v>
                </c:pt>
                <c:pt idx="2636">
                  <c:v>18</c:v>
                </c:pt>
                <c:pt idx="2637">
                  <c:v>18</c:v>
                </c:pt>
                <c:pt idx="2638">
                  <c:v>20</c:v>
                </c:pt>
                <c:pt idx="2639">
                  <c:v>19</c:v>
                </c:pt>
                <c:pt idx="2640">
                  <c:v>17</c:v>
                </c:pt>
                <c:pt idx="2641">
                  <c:v>19</c:v>
                </c:pt>
                <c:pt idx="2642">
                  <c:v>17</c:v>
                </c:pt>
                <c:pt idx="2643">
                  <c:v>21</c:v>
                </c:pt>
                <c:pt idx="2644">
                  <c:v>19</c:v>
                </c:pt>
                <c:pt idx="2645">
                  <c:v>21</c:v>
                </c:pt>
                <c:pt idx="2646">
                  <c:v>18</c:v>
                </c:pt>
                <c:pt idx="2647">
                  <c:v>21</c:v>
                </c:pt>
                <c:pt idx="2648">
                  <c:v>19</c:v>
                </c:pt>
                <c:pt idx="2649">
                  <c:v>21</c:v>
                </c:pt>
                <c:pt idx="2650">
                  <c:v>21</c:v>
                </c:pt>
                <c:pt idx="2651">
                  <c:v>17</c:v>
                </c:pt>
                <c:pt idx="2652">
                  <c:v>21</c:v>
                </c:pt>
                <c:pt idx="2653">
                  <c:v>19</c:v>
                </c:pt>
                <c:pt idx="2654">
                  <c:v>19</c:v>
                </c:pt>
                <c:pt idx="2655">
                  <c:v>18</c:v>
                </c:pt>
                <c:pt idx="2656">
                  <c:v>19</c:v>
                </c:pt>
                <c:pt idx="2657">
                  <c:v>21</c:v>
                </c:pt>
                <c:pt idx="2658">
                  <c:v>21</c:v>
                </c:pt>
                <c:pt idx="2659">
                  <c:v>21</c:v>
                </c:pt>
                <c:pt idx="2660">
                  <c:v>19</c:v>
                </c:pt>
                <c:pt idx="2661">
                  <c:v>21</c:v>
                </c:pt>
                <c:pt idx="2662">
                  <c:v>19</c:v>
                </c:pt>
                <c:pt idx="2663">
                  <c:v>19</c:v>
                </c:pt>
                <c:pt idx="2664">
                  <c:v>21</c:v>
                </c:pt>
                <c:pt idx="2665">
                  <c:v>17</c:v>
                </c:pt>
                <c:pt idx="2666">
                  <c:v>17</c:v>
                </c:pt>
                <c:pt idx="2667">
                  <c:v>17</c:v>
                </c:pt>
                <c:pt idx="2668">
                  <c:v>17</c:v>
                </c:pt>
                <c:pt idx="2669">
                  <c:v>17</c:v>
                </c:pt>
                <c:pt idx="2670">
                  <c:v>17</c:v>
                </c:pt>
                <c:pt idx="2671">
                  <c:v>18</c:v>
                </c:pt>
                <c:pt idx="2672">
                  <c:v>18</c:v>
                </c:pt>
                <c:pt idx="2673">
                  <c:v>18</c:v>
                </c:pt>
                <c:pt idx="2674">
                  <c:v>18</c:v>
                </c:pt>
                <c:pt idx="2675">
                  <c:v>18</c:v>
                </c:pt>
                <c:pt idx="2676">
                  <c:v>18</c:v>
                </c:pt>
                <c:pt idx="2677">
                  <c:v>24</c:v>
                </c:pt>
                <c:pt idx="2678">
                  <c:v>22</c:v>
                </c:pt>
                <c:pt idx="2679">
                  <c:v>18</c:v>
                </c:pt>
                <c:pt idx="2680">
                  <c:v>22</c:v>
                </c:pt>
                <c:pt idx="2681">
                  <c:v>24</c:v>
                </c:pt>
                <c:pt idx="2682">
                  <c:v>18</c:v>
                </c:pt>
                <c:pt idx="2683">
                  <c:v>18</c:v>
                </c:pt>
                <c:pt idx="2684">
                  <c:v>24</c:v>
                </c:pt>
                <c:pt idx="2685">
                  <c:v>18</c:v>
                </c:pt>
                <c:pt idx="2686">
                  <c:v>22</c:v>
                </c:pt>
                <c:pt idx="2687">
                  <c:v>38</c:v>
                </c:pt>
                <c:pt idx="2688">
                  <c:v>32</c:v>
                </c:pt>
                <c:pt idx="2689">
                  <c:v>31</c:v>
                </c:pt>
                <c:pt idx="2690">
                  <c:v>38</c:v>
                </c:pt>
                <c:pt idx="2691">
                  <c:v>31</c:v>
                </c:pt>
                <c:pt idx="2692">
                  <c:v>33</c:v>
                </c:pt>
                <c:pt idx="2693">
                  <c:v>38</c:v>
                </c:pt>
                <c:pt idx="2694">
                  <c:v>32</c:v>
                </c:pt>
                <c:pt idx="2695">
                  <c:v>30</c:v>
                </c:pt>
                <c:pt idx="2696">
                  <c:v>27</c:v>
                </c:pt>
                <c:pt idx="2697">
                  <c:v>27</c:v>
                </c:pt>
                <c:pt idx="2698">
                  <c:v>27</c:v>
                </c:pt>
                <c:pt idx="2699">
                  <c:v>27</c:v>
                </c:pt>
                <c:pt idx="2700">
                  <c:v>26</c:v>
                </c:pt>
                <c:pt idx="2701">
                  <c:v>27</c:v>
                </c:pt>
                <c:pt idx="2702">
                  <c:v>27</c:v>
                </c:pt>
                <c:pt idx="2703">
                  <c:v>27</c:v>
                </c:pt>
                <c:pt idx="2704">
                  <c:v>26</c:v>
                </c:pt>
                <c:pt idx="2705">
                  <c:v>31</c:v>
                </c:pt>
                <c:pt idx="2706">
                  <c:v>31</c:v>
                </c:pt>
                <c:pt idx="2707">
                  <c:v>25</c:v>
                </c:pt>
                <c:pt idx="2708">
                  <c:v>18</c:v>
                </c:pt>
                <c:pt idx="2709">
                  <c:v>25</c:v>
                </c:pt>
                <c:pt idx="2710">
                  <c:v>22</c:v>
                </c:pt>
                <c:pt idx="2711">
                  <c:v>22</c:v>
                </c:pt>
                <c:pt idx="2712">
                  <c:v>25</c:v>
                </c:pt>
                <c:pt idx="2713">
                  <c:v>22</c:v>
                </c:pt>
                <c:pt idx="2714">
                  <c:v>19</c:v>
                </c:pt>
                <c:pt idx="2715">
                  <c:v>21</c:v>
                </c:pt>
                <c:pt idx="2716">
                  <c:v>18</c:v>
                </c:pt>
                <c:pt idx="2717">
                  <c:v>25</c:v>
                </c:pt>
                <c:pt idx="2718">
                  <c:v>25</c:v>
                </c:pt>
                <c:pt idx="2719">
                  <c:v>21</c:v>
                </c:pt>
                <c:pt idx="2720">
                  <c:v>22</c:v>
                </c:pt>
                <c:pt idx="2721">
                  <c:v>25</c:v>
                </c:pt>
                <c:pt idx="2722">
                  <c:v>26</c:v>
                </c:pt>
                <c:pt idx="2723">
                  <c:v>22</c:v>
                </c:pt>
                <c:pt idx="2724">
                  <c:v>30</c:v>
                </c:pt>
                <c:pt idx="2725">
                  <c:v>28</c:v>
                </c:pt>
                <c:pt idx="2726">
                  <c:v>24</c:v>
                </c:pt>
                <c:pt idx="2727">
                  <c:v>30</c:v>
                </c:pt>
                <c:pt idx="2728">
                  <c:v>26</c:v>
                </c:pt>
                <c:pt idx="2729">
                  <c:v>22</c:v>
                </c:pt>
                <c:pt idx="2730">
                  <c:v>25</c:v>
                </c:pt>
                <c:pt idx="2731">
                  <c:v>26</c:v>
                </c:pt>
                <c:pt idx="2732">
                  <c:v>26</c:v>
                </c:pt>
                <c:pt idx="2733">
                  <c:v>25</c:v>
                </c:pt>
                <c:pt idx="2734">
                  <c:v>22</c:v>
                </c:pt>
                <c:pt idx="2735">
                  <c:v>33</c:v>
                </c:pt>
                <c:pt idx="2736">
                  <c:v>33</c:v>
                </c:pt>
                <c:pt idx="2737">
                  <c:v>30</c:v>
                </c:pt>
                <c:pt idx="2738">
                  <c:v>33</c:v>
                </c:pt>
                <c:pt idx="2739">
                  <c:v>32</c:v>
                </c:pt>
                <c:pt idx="2740">
                  <c:v>33</c:v>
                </c:pt>
                <c:pt idx="2741">
                  <c:v>32</c:v>
                </c:pt>
                <c:pt idx="2742">
                  <c:v>35</c:v>
                </c:pt>
                <c:pt idx="2743">
                  <c:v>35</c:v>
                </c:pt>
                <c:pt idx="2744">
                  <c:v>30</c:v>
                </c:pt>
                <c:pt idx="2745">
                  <c:v>35</c:v>
                </c:pt>
                <c:pt idx="2746">
                  <c:v>30</c:v>
                </c:pt>
                <c:pt idx="2747">
                  <c:v>37</c:v>
                </c:pt>
                <c:pt idx="2748">
                  <c:v>37</c:v>
                </c:pt>
                <c:pt idx="2749">
                  <c:v>35</c:v>
                </c:pt>
                <c:pt idx="2750">
                  <c:v>37</c:v>
                </c:pt>
                <c:pt idx="2751">
                  <c:v>30</c:v>
                </c:pt>
                <c:pt idx="2752">
                  <c:v>37</c:v>
                </c:pt>
                <c:pt idx="2753">
                  <c:v>37</c:v>
                </c:pt>
                <c:pt idx="2754">
                  <c:v>37</c:v>
                </c:pt>
                <c:pt idx="2755">
                  <c:v>37</c:v>
                </c:pt>
                <c:pt idx="2756">
                  <c:v>37</c:v>
                </c:pt>
                <c:pt idx="2757">
                  <c:v>20</c:v>
                </c:pt>
                <c:pt idx="2758">
                  <c:v>23</c:v>
                </c:pt>
                <c:pt idx="2759">
                  <c:v>24</c:v>
                </c:pt>
                <c:pt idx="2760">
                  <c:v>24</c:v>
                </c:pt>
                <c:pt idx="2761">
                  <c:v>21</c:v>
                </c:pt>
                <c:pt idx="2762">
                  <c:v>23</c:v>
                </c:pt>
                <c:pt idx="2763">
                  <c:v>23</c:v>
                </c:pt>
                <c:pt idx="2764">
                  <c:v>25</c:v>
                </c:pt>
                <c:pt idx="2765">
                  <c:v>25</c:v>
                </c:pt>
                <c:pt idx="2766">
                  <c:v>23</c:v>
                </c:pt>
                <c:pt idx="2767">
                  <c:v>25</c:v>
                </c:pt>
                <c:pt idx="2768">
                  <c:v>25</c:v>
                </c:pt>
                <c:pt idx="2769">
                  <c:v>23</c:v>
                </c:pt>
                <c:pt idx="2770">
                  <c:v>25</c:v>
                </c:pt>
                <c:pt idx="2771">
                  <c:v>20</c:v>
                </c:pt>
                <c:pt idx="2772">
                  <c:v>21</c:v>
                </c:pt>
                <c:pt idx="2773">
                  <c:v>25</c:v>
                </c:pt>
                <c:pt idx="2774">
                  <c:v>27</c:v>
                </c:pt>
                <c:pt idx="2775">
                  <c:v>26</c:v>
                </c:pt>
                <c:pt idx="2776">
                  <c:v>26</c:v>
                </c:pt>
                <c:pt idx="2777">
                  <c:v>27</c:v>
                </c:pt>
                <c:pt idx="2778">
                  <c:v>27</c:v>
                </c:pt>
                <c:pt idx="2779">
                  <c:v>25</c:v>
                </c:pt>
                <c:pt idx="2780">
                  <c:v>24</c:v>
                </c:pt>
                <c:pt idx="2781">
                  <c:v>24</c:v>
                </c:pt>
                <c:pt idx="2782">
                  <c:v>26</c:v>
                </c:pt>
                <c:pt idx="2783">
                  <c:v>24</c:v>
                </c:pt>
                <c:pt idx="2784">
                  <c:v>26</c:v>
                </c:pt>
                <c:pt idx="2785">
                  <c:v>24</c:v>
                </c:pt>
                <c:pt idx="2786">
                  <c:v>24</c:v>
                </c:pt>
                <c:pt idx="2787">
                  <c:v>27</c:v>
                </c:pt>
                <c:pt idx="2788">
                  <c:v>26</c:v>
                </c:pt>
                <c:pt idx="2789">
                  <c:v>27</c:v>
                </c:pt>
                <c:pt idx="2790">
                  <c:v>24</c:v>
                </c:pt>
                <c:pt idx="2791">
                  <c:v>25</c:v>
                </c:pt>
                <c:pt idx="2792">
                  <c:v>24</c:v>
                </c:pt>
                <c:pt idx="2793">
                  <c:v>24</c:v>
                </c:pt>
                <c:pt idx="2794">
                  <c:v>24</c:v>
                </c:pt>
                <c:pt idx="2795">
                  <c:v>24</c:v>
                </c:pt>
                <c:pt idx="2796">
                  <c:v>27</c:v>
                </c:pt>
                <c:pt idx="2797">
                  <c:v>24</c:v>
                </c:pt>
                <c:pt idx="2798">
                  <c:v>25</c:v>
                </c:pt>
                <c:pt idx="2799">
                  <c:v>26</c:v>
                </c:pt>
                <c:pt idx="2800">
                  <c:v>25</c:v>
                </c:pt>
                <c:pt idx="2801">
                  <c:v>26</c:v>
                </c:pt>
                <c:pt idx="2802">
                  <c:v>26</c:v>
                </c:pt>
                <c:pt idx="2803">
                  <c:v>27</c:v>
                </c:pt>
                <c:pt idx="2804">
                  <c:v>25</c:v>
                </c:pt>
                <c:pt idx="2805">
                  <c:v>27</c:v>
                </c:pt>
                <c:pt idx="2806">
                  <c:v>24</c:v>
                </c:pt>
                <c:pt idx="2807">
                  <c:v>27</c:v>
                </c:pt>
                <c:pt idx="2808">
                  <c:v>26</c:v>
                </c:pt>
                <c:pt idx="2809">
                  <c:v>27</c:v>
                </c:pt>
                <c:pt idx="2810">
                  <c:v>26</c:v>
                </c:pt>
                <c:pt idx="2811">
                  <c:v>33</c:v>
                </c:pt>
                <c:pt idx="2812">
                  <c:v>32</c:v>
                </c:pt>
                <c:pt idx="2813">
                  <c:v>36</c:v>
                </c:pt>
                <c:pt idx="2814">
                  <c:v>31</c:v>
                </c:pt>
                <c:pt idx="2815">
                  <c:v>36</c:v>
                </c:pt>
                <c:pt idx="2816">
                  <c:v>36</c:v>
                </c:pt>
                <c:pt idx="2817">
                  <c:v>30</c:v>
                </c:pt>
                <c:pt idx="2818">
                  <c:v>35</c:v>
                </c:pt>
                <c:pt idx="2819">
                  <c:v>30</c:v>
                </c:pt>
                <c:pt idx="2820">
                  <c:v>35</c:v>
                </c:pt>
                <c:pt idx="2821">
                  <c:v>26</c:v>
                </c:pt>
                <c:pt idx="2822">
                  <c:v>32</c:v>
                </c:pt>
                <c:pt idx="2823">
                  <c:v>33</c:v>
                </c:pt>
                <c:pt idx="2824">
                  <c:v>26</c:v>
                </c:pt>
                <c:pt idx="2825">
                  <c:v>24</c:v>
                </c:pt>
                <c:pt idx="2826">
                  <c:v>36</c:v>
                </c:pt>
                <c:pt idx="2827">
                  <c:v>36</c:v>
                </c:pt>
                <c:pt idx="2828">
                  <c:v>24</c:v>
                </c:pt>
                <c:pt idx="2829">
                  <c:v>31</c:v>
                </c:pt>
                <c:pt idx="2830">
                  <c:v>36</c:v>
                </c:pt>
                <c:pt idx="2831">
                  <c:v>26</c:v>
                </c:pt>
                <c:pt idx="2832">
                  <c:v>26</c:v>
                </c:pt>
                <c:pt idx="2833">
                  <c:v>27</c:v>
                </c:pt>
                <c:pt idx="2834">
                  <c:v>25</c:v>
                </c:pt>
                <c:pt idx="2835">
                  <c:v>22</c:v>
                </c:pt>
                <c:pt idx="2836">
                  <c:v>35</c:v>
                </c:pt>
                <c:pt idx="2837">
                  <c:v>35</c:v>
                </c:pt>
                <c:pt idx="2838">
                  <c:v>30</c:v>
                </c:pt>
                <c:pt idx="2839">
                  <c:v>30</c:v>
                </c:pt>
                <c:pt idx="2840">
                  <c:v>24</c:v>
                </c:pt>
                <c:pt idx="2841">
                  <c:v>26</c:v>
                </c:pt>
                <c:pt idx="2842">
                  <c:v>24</c:v>
                </c:pt>
                <c:pt idx="2843">
                  <c:v>27</c:v>
                </c:pt>
                <c:pt idx="2844">
                  <c:v>25</c:v>
                </c:pt>
                <c:pt idx="2845">
                  <c:v>25</c:v>
                </c:pt>
                <c:pt idx="2846">
                  <c:v>27</c:v>
                </c:pt>
                <c:pt idx="2847">
                  <c:v>25</c:v>
                </c:pt>
                <c:pt idx="2848">
                  <c:v>25</c:v>
                </c:pt>
                <c:pt idx="2849">
                  <c:v>17</c:v>
                </c:pt>
                <c:pt idx="2850">
                  <c:v>17</c:v>
                </c:pt>
                <c:pt idx="2851">
                  <c:v>17</c:v>
                </c:pt>
                <c:pt idx="2852">
                  <c:v>18</c:v>
                </c:pt>
                <c:pt idx="2853">
                  <c:v>19</c:v>
                </c:pt>
                <c:pt idx="2854">
                  <c:v>19</c:v>
                </c:pt>
                <c:pt idx="2855">
                  <c:v>20</c:v>
                </c:pt>
                <c:pt idx="2856">
                  <c:v>17</c:v>
                </c:pt>
                <c:pt idx="2857">
                  <c:v>20</c:v>
                </c:pt>
                <c:pt idx="2858">
                  <c:v>23</c:v>
                </c:pt>
                <c:pt idx="2859">
                  <c:v>24</c:v>
                </c:pt>
                <c:pt idx="2860">
                  <c:v>24</c:v>
                </c:pt>
                <c:pt idx="2861">
                  <c:v>21</c:v>
                </c:pt>
                <c:pt idx="2862">
                  <c:v>20</c:v>
                </c:pt>
                <c:pt idx="2863">
                  <c:v>21</c:v>
                </c:pt>
                <c:pt idx="2864">
                  <c:v>21</c:v>
                </c:pt>
                <c:pt idx="2865">
                  <c:v>24</c:v>
                </c:pt>
                <c:pt idx="2866">
                  <c:v>24</c:v>
                </c:pt>
                <c:pt idx="2867">
                  <c:v>25</c:v>
                </c:pt>
                <c:pt idx="2868">
                  <c:v>20</c:v>
                </c:pt>
                <c:pt idx="2869">
                  <c:v>25</c:v>
                </c:pt>
                <c:pt idx="2870">
                  <c:v>24</c:v>
                </c:pt>
                <c:pt idx="2871">
                  <c:v>25</c:v>
                </c:pt>
                <c:pt idx="2872">
                  <c:v>24</c:v>
                </c:pt>
                <c:pt idx="2873">
                  <c:v>21</c:v>
                </c:pt>
                <c:pt idx="2874">
                  <c:v>20</c:v>
                </c:pt>
                <c:pt idx="2875">
                  <c:v>21</c:v>
                </c:pt>
                <c:pt idx="2876">
                  <c:v>25</c:v>
                </c:pt>
                <c:pt idx="2877">
                  <c:v>20</c:v>
                </c:pt>
                <c:pt idx="2878">
                  <c:v>17</c:v>
                </c:pt>
                <c:pt idx="2879">
                  <c:v>17</c:v>
                </c:pt>
                <c:pt idx="2880">
                  <c:v>19</c:v>
                </c:pt>
                <c:pt idx="2881">
                  <c:v>19</c:v>
                </c:pt>
                <c:pt idx="2882">
                  <c:v>24</c:v>
                </c:pt>
                <c:pt idx="2883">
                  <c:v>24</c:v>
                </c:pt>
                <c:pt idx="2884">
                  <c:v>20</c:v>
                </c:pt>
                <c:pt idx="2885">
                  <c:v>24</c:v>
                </c:pt>
                <c:pt idx="2886">
                  <c:v>19</c:v>
                </c:pt>
                <c:pt idx="2887">
                  <c:v>19</c:v>
                </c:pt>
                <c:pt idx="2888">
                  <c:v>19</c:v>
                </c:pt>
                <c:pt idx="2889">
                  <c:v>19</c:v>
                </c:pt>
                <c:pt idx="2890">
                  <c:v>19</c:v>
                </c:pt>
                <c:pt idx="2891">
                  <c:v>15</c:v>
                </c:pt>
                <c:pt idx="2892">
                  <c:v>15</c:v>
                </c:pt>
                <c:pt idx="2893">
                  <c:v>15</c:v>
                </c:pt>
                <c:pt idx="2894">
                  <c:v>15</c:v>
                </c:pt>
                <c:pt idx="2895">
                  <c:v>15</c:v>
                </c:pt>
                <c:pt idx="2896">
                  <c:v>15</c:v>
                </c:pt>
                <c:pt idx="2897">
                  <c:v>23</c:v>
                </c:pt>
                <c:pt idx="2898">
                  <c:v>23</c:v>
                </c:pt>
                <c:pt idx="2899">
                  <c:v>23</c:v>
                </c:pt>
                <c:pt idx="2900">
                  <c:v>23</c:v>
                </c:pt>
                <c:pt idx="2901">
                  <c:v>23</c:v>
                </c:pt>
                <c:pt idx="2902">
                  <c:v>26</c:v>
                </c:pt>
                <c:pt idx="2903">
                  <c:v>24</c:v>
                </c:pt>
                <c:pt idx="2904">
                  <c:v>24</c:v>
                </c:pt>
                <c:pt idx="2905">
                  <c:v>25</c:v>
                </c:pt>
                <c:pt idx="2906">
                  <c:v>27</c:v>
                </c:pt>
                <c:pt idx="2907">
                  <c:v>27</c:v>
                </c:pt>
                <c:pt idx="2908">
                  <c:v>25</c:v>
                </c:pt>
                <c:pt idx="2909">
                  <c:v>26</c:v>
                </c:pt>
                <c:pt idx="2910">
                  <c:v>26</c:v>
                </c:pt>
                <c:pt idx="2911">
                  <c:v>26</c:v>
                </c:pt>
                <c:pt idx="2912">
                  <c:v>27</c:v>
                </c:pt>
                <c:pt idx="2913">
                  <c:v>32</c:v>
                </c:pt>
                <c:pt idx="2914">
                  <c:v>32</c:v>
                </c:pt>
                <c:pt idx="2915">
                  <c:v>32</c:v>
                </c:pt>
                <c:pt idx="2916">
                  <c:v>32</c:v>
                </c:pt>
                <c:pt idx="2917">
                  <c:v>31</c:v>
                </c:pt>
                <c:pt idx="2918">
                  <c:v>31</c:v>
                </c:pt>
                <c:pt idx="2919">
                  <c:v>27</c:v>
                </c:pt>
                <c:pt idx="2920">
                  <c:v>31</c:v>
                </c:pt>
                <c:pt idx="2921">
                  <c:v>15</c:v>
                </c:pt>
                <c:pt idx="2922">
                  <c:v>35</c:v>
                </c:pt>
                <c:pt idx="2923">
                  <c:v>36</c:v>
                </c:pt>
                <c:pt idx="2924">
                  <c:v>42</c:v>
                </c:pt>
                <c:pt idx="2925">
                  <c:v>38</c:v>
                </c:pt>
                <c:pt idx="2926">
                  <c:v>40</c:v>
                </c:pt>
                <c:pt idx="2927">
                  <c:v>37</c:v>
                </c:pt>
                <c:pt idx="2928">
                  <c:v>36</c:v>
                </c:pt>
                <c:pt idx="2929">
                  <c:v>37</c:v>
                </c:pt>
                <c:pt idx="2930">
                  <c:v>37</c:v>
                </c:pt>
                <c:pt idx="2931">
                  <c:v>38</c:v>
                </c:pt>
                <c:pt idx="2932">
                  <c:v>37</c:v>
                </c:pt>
                <c:pt idx="2933">
                  <c:v>37</c:v>
                </c:pt>
                <c:pt idx="2934">
                  <c:v>40</c:v>
                </c:pt>
                <c:pt idx="2935">
                  <c:v>38</c:v>
                </c:pt>
                <c:pt idx="2936">
                  <c:v>42</c:v>
                </c:pt>
                <c:pt idx="2937">
                  <c:v>38</c:v>
                </c:pt>
                <c:pt idx="2938">
                  <c:v>37</c:v>
                </c:pt>
                <c:pt idx="2939">
                  <c:v>37</c:v>
                </c:pt>
                <c:pt idx="2940">
                  <c:v>37</c:v>
                </c:pt>
                <c:pt idx="2941">
                  <c:v>37</c:v>
                </c:pt>
                <c:pt idx="2942">
                  <c:v>38</c:v>
                </c:pt>
                <c:pt idx="2943">
                  <c:v>40</c:v>
                </c:pt>
                <c:pt idx="2944">
                  <c:v>37</c:v>
                </c:pt>
                <c:pt idx="2945">
                  <c:v>40</c:v>
                </c:pt>
                <c:pt idx="2946">
                  <c:v>36</c:v>
                </c:pt>
                <c:pt idx="2947">
                  <c:v>38</c:v>
                </c:pt>
                <c:pt idx="2948">
                  <c:v>37</c:v>
                </c:pt>
                <c:pt idx="2949">
                  <c:v>35</c:v>
                </c:pt>
                <c:pt idx="2950">
                  <c:v>40</c:v>
                </c:pt>
                <c:pt idx="2951">
                  <c:v>36</c:v>
                </c:pt>
                <c:pt idx="2952">
                  <c:v>35</c:v>
                </c:pt>
                <c:pt idx="2953">
                  <c:v>40</c:v>
                </c:pt>
                <c:pt idx="2954">
                  <c:v>35</c:v>
                </c:pt>
                <c:pt idx="2955">
                  <c:v>36</c:v>
                </c:pt>
                <c:pt idx="2956">
                  <c:v>36</c:v>
                </c:pt>
                <c:pt idx="2957">
                  <c:v>35</c:v>
                </c:pt>
                <c:pt idx="2958">
                  <c:v>26</c:v>
                </c:pt>
                <c:pt idx="2959">
                  <c:v>23</c:v>
                </c:pt>
                <c:pt idx="2960">
                  <c:v>23</c:v>
                </c:pt>
                <c:pt idx="2961">
                  <c:v>22</c:v>
                </c:pt>
                <c:pt idx="2962">
                  <c:v>28</c:v>
                </c:pt>
                <c:pt idx="2963">
                  <c:v>29</c:v>
                </c:pt>
                <c:pt idx="2964">
                  <c:v>29</c:v>
                </c:pt>
                <c:pt idx="2965">
                  <c:v>29</c:v>
                </c:pt>
                <c:pt idx="2966">
                  <c:v>29</c:v>
                </c:pt>
                <c:pt idx="2967">
                  <c:v>29</c:v>
                </c:pt>
                <c:pt idx="2968">
                  <c:v>29</c:v>
                </c:pt>
                <c:pt idx="2969">
                  <c:v>29</c:v>
                </c:pt>
                <c:pt idx="2970">
                  <c:v>22</c:v>
                </c:pt>
                <c:pt idx="2971">
                  <c:v>29</c:v>
                </c:pt>
                <c:pt idx="2972">
                  <c:v>29</c:v>
                </c:pt>
                <c:pt idx="2973">
                  <c:v>29</c:v>
                </c:pt>
                <c:pt idx="2974">
                  <c:v>22</c:v>
                </c:pt>
                <c:pt idx="2975">
                  <c:v>29</c:v>
                </c:pt>
                <c:pt idx="2976">
                  <c:v>29</c:v>
                </c:pt>
                <c:pt idx="2977">
                  <c:v>29</c:v>
                </c:pt>
                <c:pt idx="2978">
                  <c:v>29</c:v>
                </c:pt>
                <c:pt idx="2979">
                  <c:v>29</c:v>
                </c:pt>
                <c:pt idx="2980">
                  <c:v>22</c:v>
                </c:pt>
                <c:pt idx="2981">
                  <c:v>22</c:v>
                </c:pt>
                <c:pt idx="2982">
                  <c:v>22</c:v>
                </c:pt>
                <c:pt idx="2983">
                  <c:v>22</c:v>
                </c:pt>
                <c:pt idx="2984">
                  <c:v>29</c:v>
                </c:pt>
                <c:pt idx="2985">
                  <c:v>29</c:v>
                </c:pt>
                <c:pt idx="2986">
                  <c:v>22</c:v>
                </c:pt>
                <c:pt idx="2987">
                  <c:v>22</c:v>
                </c:pt>
                <c:pt idx="2988">
                  <c:v>29</c:v>
                </c:pt>
                <c:pt idx="2989">
                  <c:v>29</c:v>
                </c:pt>
                <c:pt idx="2990">
                  <c:v>22</c:v>
                </c:pt>
                <c:pt idx="2991">
                  <c:v>22</c:v>
                </c:pt>
                <c:pt idx="2992">
                  <c:v>29</c:v>
                </c:pt>
                <c:pt idx="2993">
                  <c:v>29</c:v>
                </c:pt>
                <c:pt idx="2994">
                  <c:v>29</c:v>
                </c:pt>
                <c:pt idx="2995">
                  <c:v>29</c:v>
                </c:pt>
                <c:pt idx="2996">
                  <c:v>29</c:v>
                </c:pt>
                <c:pt idx="2997">
                  <c:v>22</c:v>
                </c:pt>
                <c:pt idx="2998">
                  <c:v>29</c:v>
                </c:pt>
                <c:pt idx="2999">
                  <c:v>22</c:v>
                </c:pt>
                <c:pt idx="3000">
                  <c:v>29</c:v>
                </c:pt>
                <c:pt idx="3001">
                  <c:v>29</c:v>
                </c:pt>
                <c:pt idx="3002">
                  <c:v>29</c:v>
                </c:pt>
                <c:pt idx="3003">
                  <c:v>29</c:v>
                </c:pt>
                <c:pt idx="3004">
                  <c:v>22</c:v>
                </c:pt>
                <c:pt idx="3005">
                  <c:v>25</c:v>
                </c:pt>
                <c:pt idx="3006">
                  <c:v>25</c:v>
                </c:pt>
                <c:pt idx="3007">
                  <c:v>25</c:v>
                </c:pt>
                <c:pt idx="3008">
                  <c:v>22</c:v>
                </c:pt>
                <c:pt idx="3009">
                  <c:v>25</c:v>
                </c:pt>
                <c:pt idx="3010">
                  <c:v>25</c:v>
                </c:pt>
                <c:pt idx="3011">
                  <c:v>25</c:v>
                </c:pt>
                <c:pt idx="3012">
                  <c:v>25</c:v>
                </c:pt>
                <c:pt idx="3013">
                  <c:v>25</c:v>
                </c:pt>
                <c:pt idx="3014">
                  <c:v>22</c:v>
                </c:pt>
                <c:pt idx="3015">
                  <c:v>25</c:v>
                </c:pt>
                <c:pt idx="3016">
                  <c:v>25</c:v>
                </c:pt>
                <c:pt idx="3017">
                  <c:v>25</c:v>
                </c:pt>
                <c:pt idx="3018">
                  <c:v>25</c:v>
                </c:pt>
                <c:pt idx="3019">
                  <c:v>25</c:v>
                </c:pt>
                <c:pt idx="3020">
                  <c:v>25</c:v>
                </c:pt>
                <c:pt idx="3021">
                  <c:v>22</c:v>
                </c:pt>
                <c:pt idx="3022">
                  <c:v>22</c:v>
                </c:pt>
                <c:pt idx="3023">
                  <c:v>22</c:v>
                </c:pt>
                <c:pt idx="3024">
                  <c:v>25</c:v>
                </c:pt>
                <c:pt idx="3025">
                  <c:v>25</c:v>
                </c:pt>
                <c:pt idx="3026">
                  <c:v>25</c:v>
                </c:pt>
                <c:pt idx="3027">
                  <c:v>25</c:v>
                </c:pt>
                <c:pt idx="3028">
                  <c:v>22</c:v>
                </c:pt>
                <c:pt idx="3029">
                  <c:v>22</c:v>
                </c:pt>
                <c:pt idx="3030">
                  <c:v>15</c:v>
                </c:pt>
                <c:pt idx="3031">
                  <c:v>16</c:v>
                </c:pt>
                <c:pt idx="3032">
                  <c:v>16</c:v>
                </c:pt>
                <c:pt idx="3033">
                  <c:v>15</c:v>
                </c:pt>
                <c:pt idx="3034">
                  <c:v>18</c:v>
                </c:pt>
                <c:pt idx="3035">
                  <c:v>17</c:v>
                </c:pt>
                <c:pt idx="3036">
                  <c:v>20</c:v>
                </c:pt>
                <c:pt idx="3037">
                  <c:v>30</c:v>
                </c:pt>
                <c:pt idx="3038">
                  <c:v>31</c:v>
                </c:pt>
                <c:pt idx="3039">
                  <c:v>30</c:v>
                </c:pt>
                <c:pt idx="3040">
                  <c:v>31</c:v>
                </c:pt>
                <c:pt idx="3041">
                  <c:v>30</c:v>
                </c:pt>
                <c:pt idx="3042">
                  <c:v>30</c:v>
                </c:pt>
                <c:pt idx="3043">
                  <c:v>30</c:v>
                </c:pt>
                <c:pt idx="3044">
                  <c:v>31</c:v>
                </c:pt>
                <c:pt idx="3045">
                  <c:v>31</c:v>
                </c:pt>
                <c:pt idx="3046">
                  <c:v>31</c:v>
                </c:pt>
                <c:pt idx="3047">
                  <c:v>33</c:v>
                </c:pt>
                <c:pt idx="3048">
                  <c:v>34</c:v>
                </c:pt>
                <c:pt idx="3049">
                  <c:v>33</c:v>
                </c:pt>
                <c:pt idx="3050">
                  <c:v>34</c:v>
                </c:pt>
                <c:pt idx="3051">
                  <c:v>33</c:v>
                </c:pt>
                <c:pt idx="3052">
                  <c:v>33</c:v>
                </c:pt>
                <c:pt idx="3053">
                  <c:v>33</c:v>
                </c:pt>
                <c:pt idx="3054">
                  <c:v>34</c:v>
                </c:pt>
                <c:pt idx="3055">
                  <c:v>34</c:v>
                </c:pt>
                <c:pt idx="3056">
                  <c:v>34</c:v>
                </c:pt>
                <c:pt idx="3057">
                  <c:v>31</c:v>
                </c:pt>
                <c:pt idx="3058">
                  <c:v>31</c:v>
                </c:pt>
                <c:pt idx="3059">
                  <c:v>33</c:v>
                </c:pt>
                <c:pt idx="3060">
                  <c:v>31</c:v>
                </c:pt>
                <c:pt idx="3061">
                  <c:v>33</c:v>
                </c:pt>
                <c:pt idx="3062">
                  <c:v>33</c:v>
                </c:pt>
                <c:pt idx="3063">
                  <c:v>31</c:v>
                </c:pt>
                <c:pt idx="3064">
                  <c:v>33</c:v>
                </c:pt>
                <c:pt idx="3065">
                  <c:v>33</c:v>
                </c:pt>
                <c:pt idx="3066">
                  <c:v>31</c:v>
                </c:pt>
                <c:pt idx="3067">
                  <c:v>33</c:v>
                </c:pt>
                <c:pt idx="3068">
                  <c:v>31</c:v>
                </c:pt>
                <c:pt idx="3069">
                  <c:v>39</c:v>
                </c:pt>
                <c:pt idx="3070">
                  <c:v>38</c:v>
                </c:pt>
                <c:pt idx="3071">
                  <c:v>38</c:v>
                </c:pt>
                <c:pt idx="3072">
                  <c:v>38</c:v>
                </c:pt>
                <c:pt idx="3073">
                  <c:v>39</c:v>
                </c:pt>
                <c:pt idx="3074">
                  <c:v>39</c:v>
                </c:pt>
                <c:pt idx="3075">
                  <c:v>38</c:v>
                </c:pt>
                <c:pt idx="3076">
                  <c:v>39</c:v>
                </c:pt>
                <c:pt idx="3077">
                  <c:v>38</c:v>
                </c:pt>
                <c:pt idx="3078">
                  <c:v>38</c:v>
                </c:pt>
                <c:pt idx="3079">
                  <c:v>39</c:v>
                </c:pt>
                <c:pt idx="3080">
                  <c:v>39</c:v>
                </c:pt>
                <c:pt idx="3081">
                  <c:v>38</c:v>
                </c:pt>
                <c:pt idx="3082">
                  <c:v>38</c:v>
                </c:pt>
                <c:pt idx="3083">
                  <c:v>39</c:v>
                </c:pt>
                <c:pt idx="3084">
                  <c:v>38</c:v>
                </c:pt>
                <c:pt idx="3085">
                  <c:v>39</c:v>
                </c:pt>
                <c:pt idx="3086">
                  <c:v>39</c:v>
                </c:pt>
                <c:pt idx="3087">
                  <c:v>22</c:v>
                </c:pt>
                <c:pt idx="3088">
                  <c:v>22</c:v>
                </c:pt>
                <c:pt idx="3089">
                  <c:v>22</c:v>
                </c:pt>
                <c:pt idx="3090">
                  <c:v>23</c:v>
                </c:pt>
                <c:pt idx="3091">
                  <c:v>23</c:v>
                </c:pt>
                <c:pt idx="3092">
                  <c:v>22</c:v>
                </c:pt>
                <c:pt idx="3093">
                  <c:v>23</c:v>
                </c:pt>
                <c:pt idx="3094">
                  <c:v>22</c:v>
                </c:pt>
                <c:pt idx="3095">
                  <c:v>23</c:v>
                </c:pt>
                <c:pt idx="3096">
                  <c:v>23</c:v>
                </c:pt>
                <c:pt idx="3097">
                  <c:v>23</c:v>
                </c:pt>
                <c:pt idx="3098">
                  <c:v>23</c:v>
                </c:pt>
                <c:pt idx="3099">
                  <c:v>23</c:v>
                </c:pt>
                <c:pt idx="3100">
                  <c:v>23</c:v>
                </c:pt>
                <c:pt idx="3101">
                  <c:v>23</c:v>
                </c:pt>
                <c:pt idx="3102">
                  <c:v>30</c:v>
                </c:pt>
                <c:pt idx="3103">
                  <c:v>28</c:v>
                </c:pt>
                <c:pt idx="3104">
                  <c:v>30</c:v>
                </c:pt>
                <c:pt idx="3105">
                  <c:v>31</c:v>
                </c:pt>
                <c:pt idx="3106">
                  <c:v>30</c:v>
                </c:pt>
                <c:pt idx="3107">
                  <c:v>31</c:v>
                </c:pt>
                <c:pt idx="3108">
                  <c:v>28</c:v>
                </c:pt>
                <c:pt idx="3109">
                  <c:v>31</c:v>
                </c:pt>
                <c:pt idx="3110">
                  <c:v>30</c:v>
                </c:pt>
                <c:pt idx="3111">
                  <c:v>31</c:v>
                </c:pt>
                <c:pt idx="3112">
                  <c:v>31</c:v>
                </c:pt>
                <c:pt idx="3113">
                  <c:v>31</c:v>
                </c:pt>
                <c:pt idx="3114">
                  <c:v>30</c:v>
                </c:pt>
                <c:pt idx="3115">
                  <c:v>28</c:v>
                </c:pt>
                <c:pt idx="3116">
                  <c:v>28</c:v>
                </c:pt>
                <c:pt idx="3117">
                  <c:v>30</c:v>
                </c:pt>
                <c:pt idx="3118">
                  <c:v>31</c:v>
                </c:pt>
                <c:pt idx="3119">
                  <c:v>28</c:v>
                </c:pt>
                <c:pt idx="3120">
                  <c:v>30</c:v>
                </c:pt>
                <c:pt idx="3121">
                  <c:v>30</c:v>
                </c:pt>
                <c:pt idx="3122">
                  <c:v>31</c:v>
                </c:pt>
                <c:pt idx="3123">
                  <c:v>28</c:v>
                </c:pt>
                <c:pt idx="3124">
                  <c:v>31</c:v>
                </c:pt>
                <c:pt idx="3125">
                  <c:v>30</c:v>
                </c:pt>
                <c:pt idx="3126">
                  <c:v>34</c:v>
                </c:pt>
                <c:pt idx="3127">
                  <c:v>31</c:v>
                </c:pt>
                <c:pt idx="3128">
                  <c:v>34</c:v>
                </c:pt>
                <c:pt idx="3129">
                  <c:v>34</c:v>
                </c:pt>
                <c:pt idx="3130">
                  <c:v>31</c:v>
                </c:pt>
                <c:pt idx="3131">
                  <c:v>34</c:v>
                </c:pt>
                <c:pt idx="3132">
                  <c:v>30</c:v>
                </c:pt>
                <c:pt idx="3133">
                  <c:v>33</c:v>
                </c:pt>
                <c:pt idx="3134">
                  <c:v>33</c:v>
                </c:pt>
                <c:pt idx="3135">
                  <c:v>30</c:v>
                </c:pt>
                <c:pt idx="3136">
                  <c:v>24</c:v>
                </c:pt>
                <c:pt idx="3137">
                  <c:v>24</c:v>
                </c:pt>
                <c:pt idx="3138">
                  <c:v>24</c:v>
                </c:pt>
                <c:pt idx="3139">
                  <c:v>42</c:v>
                </c:pt>
                <c:pt idx="3140">
                  <c:v>36</c:v>
                </c:pt>
                <c:pt idx="3141">
                  <c:v>38</c:v>
                </c:pt>
                <c:pt idx="3142">
                  <c:v>38</c:v>
                </c:pt>
                <c:pt idx="3143">
                  <c:v>38</c:v>
                </c:pt>
                <c:pt idx="3144">
                  <c:v>39</c:v>
                </c:pt>
                <c:pt idx="3145">
                  <c:v>36</c:v>
                </c:pt>
                <c:pt idx="3146">
                  <c:v>38</c:v>
                </c:pt>
                <c:pt idx="3147">
                  <c:v>35</c:v>
                </c:pt>
                <c:pt idx="3148">
                  <c:v>36</c:v>
                </c:pt>
                <c:pt idx="3149">
                  <c:v>38</c:v>
                </c:pt>
                <c:pt idx="3150">
                  <c:v>42</c:v>
                </c:pt>
                <c:pt idx="3151">
                  <c:v>36</c:v>
                </c:pt>
                <c:pt idx="3152">
                  <c:v>38</c:v>
                </c:pt>
                <c:pt idx="3153">
                  <c:v>38</c:v>
                </c:pt>
                <c:pt idx="3154">
                  <c:v>35</c:v>
                </c:pt>
                <c:pt idx="3155">
                  <c:v>38</c:v>
                </c:pt>
                <c:pt idx="3156">
                  <c:v>39</c:v>
                </c:pt>
                <c:pt idx="3157">
                  <c:v>46</c:v>
                </c:pt>
                <c:pt idx="3158">
                  <c:v>42</c:v>
                </c:pt>
                <c:pt idx="3159">
                  <c:v>41</c:v>
                </c:pt>
                <c:pt idx="3160">
                  <c:v>41</c:v>
                </c:pt>
                <c:pt idx="3161">
                  <c:v>42</c:v>
                </c:pt>
                <c:pt idx="3162">
                  <c:v>41</c:v>
                </c:pt>
                <c:pt idx="3163">
                  <c:v>42</c:v>
                </c:pt>
                <c:pt idx="3164">
                  <c:v>38</c:v>
                </c:pt>
                <c:pt idx="3165">
                  <c:v>37</c:v>
                </c:pt>
                <c:pt idx="3166">
                  <c:v>40</c:v>
                </c:pt>
                <c:pt idx="3167">
                  <c:v>39</c:v>
                </c:pt>
                <c:pt idx="3168">
                  <c:v>39</c:v>
                </c:pt>
                <c:pt idx="3169">
                  <c:v>39</c:v>
                </c:pt>
                <c:pt idx="3170">
                  <c:v>39</c:v>
                </c:pt>
                <c:pt idx="3171">
                  <c:v>40</c:v>
                </c:pt>
                <c:pt idx="3172">
                  <c:v>37</c:v>
                </c:pt>
                <c:pt idx="3173">
                  <c:v>40</c:v>
                </c:pt>
                <c:pt idx="3174">
                  <c:v>40</c:v>
                </c:pt>
                <c:pt idx="3175">
                  <c:v>40</c:v>
                </c:pt>
                <c:pt idx="3176">
                  <c:v>31</c:v>
                </c:pt>
                <c:pt idx="3177">
                  <c:v>26</c:v>
                </c:pt>
                <c:pt idx="3178">
                  <c:v>27</c:v>
                </c:pt>
                <c:pt idx="3179">
                  <c:v>27</c:v>
                </c:pt>
                <c:pt idx="3180">
                  <c:v>27</c:v>
                </c:pt>
                <c:pt idx="3181">
                  <c:v>31</c:v>
                </c:pt>
                <c:pt idx="3182">
                  <c:v>26</c:v>
                </c:pt>
                <c:pt idx="3183">
                  <c:v>27</c:v>
                </c:pt>
                <c:pt idx="3184">
                  <c:v>26</c:v>
                </c:pt>
                <c:pt idx="3185">
                  <c:v>26</c:v>
                </c:pt>
                <c:pt idx="3186">
                  <c:v>27</c:v>
                </c:pt>
                <c:pt idx="3187">
                  <c:v>26</c:v>
                </c:pt>
                <c:pt idx="3188">
                  <c:v>30</c:v>
                </c:pt>
                <c:pt idx="3189">
                  <c:v>27</c:v>
                </c:pt>
                <c:pt idx="3190">
                  <c:v>30</c:v>
                </c:pt>
                <c:pt idx="3191">
                  <c:v>26</c:v>
                </c:pt>
                <c:pt idx="3192">
                  <c:v>27</c:v>
                </c:pt>
                <c:pt idx="3193">
                  <c:v>27</c:v>
                </c:pt>
                <c:pt idx="3194">
                  <c:v>27</c:v>
                </c:pt>
                <c:pt idx="3195">
                  <c:v>27</c:v>
                </c:pt>
                <c:pt idx="3196">
                  <c:v>27</c:v>
                </c:pt>
                <c:pt idx="3197">
                  <c:v>27</c:v>
                </c:pt>
                <c:pt idx="3198">
                  <c:v>27</c:v>
                </c:pt>
                <c:pt idx="3199">
                  <c:v>27</c:v>
                </c:pt>
                <c:pt idx="3200">
                  <c:v>27</c:v>
                </c:pt>
                <c:pt idx="3201">
                  <c:v>27</c:v>
                </c:pt>
                <c:pt idx="3202">
                  <c:v>27</c:v>
                </c:pt>
                <c:pt idx="3203">
                  <c:v>27</c:v>
                </c:pt>
                <c:pt idx="3204">
                  <c:v>27</c:v>
                </c:pt>
                <c:pt idx="3205">
                  <c:v>27</c:v>
                </c:pt>
                <c:pt idx="3206">
                  <c:v>27</c:v>
                </c:pt>
                <c:pt idx="3207">
                  <c:v>27</c:v>
                </c:pt>
                <c:pt idx="3208">
                  <c:v>27</c:v>
                </c:pt>
                <c:pt idx="3209">
                  <c:v>27</c:v>
                </c:pt>
                <c:pt idx="3210">
                  <c:v>27</c:v>
                </c:pt>
                <c:pt idx="3211">
                  <c:v>27</c:v>
                </c:pt>
                <c:pt idx="3212">
                  <c:v>19</c:v>
                </c:pt>
                <c:pt idx="3213">
                  <c:v>19</c:v>
                </c:pt>
                <c:pt idx="3214">
                  <c:v>19</c:v>
                </c:pt>
                <c:pt idx="3215">
                  <c:v>19</c:v>
                </c:pt>
                <c:pt idx="3216">
                  <c:v>19</c:v>
                </c:pt>
                <c:pt idx="3217">
                  <c:v>19</c:v>
                </c:pt>
                <c:pt idx="3218">
                  <c:v>19</c:v>
                </c:pt>
                <c:pt idx="3219">
                  <c:v>21</c:v>
                </c:pt>
                <c:pt idx="3220">
                  <c:v>21</c:v>
                </c:pt>
                <c:pt idx="3221">
                  <c:v>27</c:v>
                </c:pt>
                <c:pt idx="3222">
                  <c:v>26</c:v>
                </c:pt>
                <c:pt idx="3223">
                  <c:v>26</c:v>
                </c:pt>
                <c:pt idx="3224">
                  <c:v>26</c:v>
                </c:pt>
                <c:pt idx="3225">
                  <c:v>26</c:v>
                </c:pt>
                <c:pt idx="3226">
                  <c:v>27</c:v>
                </c:pt>
                <c:pt idx="3227">
                  <c:v>26</c:v>
                </c:pt>
                <c:pt idx="3228">
                  <c:v>26</c:v>
                </c:pt>
                <c:pt idx="3229">
                  <c:v>26</c:v>
                </c:pt>
                <c:pt idx="3230">
                  <c:v>26</c:v>
                </c:pt>
                <c:pt idx="3231">
                  <c:v>26</c:v>
                </c:pt>
                <c:pt idx="3232">
                  <c:v>26</c:v>
                </c:pt>
                <c:pt idx="3233">
                  <c:v>26</c:v>
                </c:pt>
                <c:pt idx="3234">
                  <c:v>26</c:v>
                </c:pt>
                <c:pt idx="3235">
                  <c:v>26</c:v>
                </c:pt>
                <c:pt idx="3236">
                  <c:v>26</c:v>
                </c:pt>
                <c:pt idx="3237">
                  <c:v>26</c:v>
                </c:pt>
                <c:pt idx="3238">
                  <c:v>26</c:v>
                </c:pt>
                <c:pt idx="3239">
                  <c:v>26</c:v>
                </c:pt>
                <c:pt idx="3240">
                  <c:v>26</c:v>
                </c:pt>
                <c:pt idx="3241">
                  <c:v>26</c:v>
                </c:pt>
                <c:pt idx="3242">
                  <c:v>26</c:v>
                </c:pt>
                <c:pt idx="3243">
                  <c:v>26</c:v>
                </c:pt>
                <c:pt idx="3244">
                  <c:v>30</c:v>
                </c:pt>
                <c:pt idx="3245">
                  <c:v>28</c:v>
                </c:pt>
                <c:pt idx="3246">
                  <c:v>28</c:v>
                </c:pt>
                <c:pt idx="3247">
                  <c:v>26</c:v>
                </c:pt>
                <c:pt idx="3248">
                  <c:v>29</c:v>
                </c:pt>
                <c:pt idx="3249">
                  <c:v>24</c:v>
                </c:pt>
                <c:pt idx="3250">
                  <c:v>28</c:v>
                </c:pt>
                <c:pt idx="3251">
                  <c:v>26</c:v>
                </c:pt>
                <c:pt idx="3252">
                  <c:v>30</c:v>
                </c:pt>
                <c:pt idx="3253">
                  <c:v>30</c:v>
                </c:pt>
                <c:pt idx="3254">
                  <c:v>28</c:v>
                </c:pt>
                <c:pt idx="3255">
                  <c:v>30</c:v>
                </c:pt>
                <c:pt idx="3256">
                  <c:v>29</c:v>
                </c:pt>
                <c:pt idx="3257">
                  <c:v>29</c:v>
                </c:pt>
                <c:pt idx="3258">
                  <c:v>24</c:v>
                </c:pt>
                <c:pt idx="3259">
                  <c:v>30</c:v>
                </c:pt>
                <c:pt idx="3260">
                  <c:v>31</c:v>
                </c:pt>
                <c:pt idx="3261">
                  <c:v>31</c:v>
                </c:pt>
                <c:pt idx="3262">
                  <c:v>24</c:v>
                </c:pt>
                <c:pt idx="3263">
                  <c:v>31</c:v>
                </c:pt>
                <c:pt idx="3264">
                  <c:v>24</c:v>
                </c:pt>
                <c:pt idx="3265">
                  <c:v>29</c:v>
                </c:pt>
                <c:pt idx="3266">
                  <c:v>28</c:v>
                </c:pt>
                <c:pt idx="3267">
                  <c:v>30</c:v>
                </c:pt>
                <c:pt idx="3268">
                  <c:v>30</c:v>
                </c:pt>
                <c:pt idx="3269">
                  <c:v>29</c:v>
                </c:pt>
                <c:pt idx="3270">
                  <c:v>28</c:v>
                </c:pt>
                <c:pt idx="3271">
                  <c:v>29</c:v>
                </c:pt>
                <c:pt idx="3272">
                  <c:v>31</c:v>
                </c:pt>
                <c:pt idx="3273">
                  <c:v>28</c:v>
                </c:pt>
                <c:pt idx="3274">
                  <c:v>29</c:v>
                </c:pt>
                <c:pt idx="3275">
                  <c:v>27</c:v>
                </c:pt>
                <c:pt idx="3276">
                  <c:v>30</c:v>
                </c:pt>
                <c:pt idx="3277">
                  <c:v>24</c:v>
                </c:pt>
                <c:pt idx="3278">
                  <c:v>29</c:v>
                </c:pt>
                <c:pt idx="3279">
                  <c:v>27</c:v>
                </c:pt>
                <c:pt idx="3280">
                  <c:v>30</c:v>
                </c:pt>
                <c:pt idx="3281">
                  <c:v>30</c:v>
                </c:pt>
                <c:pt idx="3282">
                  <c:v>29</c:v>
                </c:pt>
                <c:pt idx="3283">
                  <c:v>24</c:v>
                </c:pt>
                <c:pt idx="3284">
                  <c:v>30</c:v>
                </c:pt>
                <c:pt idx="3285">
                  <c:v>30</c:v>
                </c:pt>
                <c:pt idx="3286">
                  <c:v>31</c:v>
                </c:pt>
                <c:pt idx="3287">
                  <c:v>30</c:v>
                </c:pt>
                <c:pt idx="3288">
                  <c:v>31</c:v>
                </c:pt>
                <c:pt idx="3289">
                  <c:v>30</c:v>
                </c:pt>
                <c:pt idx="3290">
                  <c:v>31</c:v>
                </c:pt>
                <c:pt idx="3291">
                  <c:v>31</c:v>
                </c:pt>
                <c:pt idx="3292">
                  <c:v>31</c:v>
                </c:pt>
                <c:pt idx="3293">
                  <c:v>30</c:v>
                </c:pt>
                <c:pt idx="3294">
                  <c:v>31</c:v>
                </c:pt>
                <c:pt idx="3295">
                  <c:v>22</c:v>
                </c:pt>
                <c:pt idx="3296">
                  <c:v>23</c:v>
                </c:pt>
                <c:pt idx="3297">
                  <c:v>23</c:v>
                </c:pt>
                <c:pt idx="3298">
                  <c:v>30</c:v>
                </c:pt>
                <c:pt idx="3299">
                  <c:v>28</c:v>
                </c:pt>
                <c:pt idx="3300">
                  <c:v>29</c:v>
                </c:pt>
                <c:pt idx="3301">
                  <c:v>30</c:v>
                </c:pt>
                <c:pt idx="3302">
                  <c:v>29</c:v>
                </c:pt>
                <c:pt idx="3303">
                  <c:v>28</c:v>
                </c:pt>
                <c:pt idx="3304">
                  <c:v>30</c:v>
                </c:pt>
                <c:pt idx="3305">
                  <c:v>30</c:v>
                </c:pt>
                <c:pt idx="3306">
                  <c:v>31</c:v>
                </c:pt>
                <c:pt idx="3307">
                  <c:v>31</c:v>
                </c:pt>
                <c:pt idx="3308">
                  <c:v>30</c:v>
                </c:pt>
                <c:pt idx="3309">
                  <c:v>30</c:v>
                </c:pt>
                <c:pt idx="3310">
                  <c:v>31</c:v>
                </c:pt>
                <c:pt idx="3311">
                  <c:v>30</c:v>
                </c:pt>
                <c:pt idx="3312">
                  <c:v>30</c:v>
                </c:pt>
                <c:pt idx="3313">
                  <c:v>31</c:v>
                </c:pt>
                <c:pt idx="3314">
                  <c:v>24</c:v>
                </c:pt>
                <c:pt idx="3315">
                  <c:v>27</c:v>
                </c:pt>
                <c:pt idx="3316">
                  <c:v>28</c:v>
                </c:pt>
                <c:pt idx="3317">
                  <c:v>28</c:v>
                </c:pt>
                <c:pt idx="3318">
                  <c:v>28</c:v>
                </c:pt>
                <c:pt idx="3319">
                  <c:v>26</c:v>
                </c:pt>
                <c:pt idx="3320">
                  <c:v>26</c:v>
                </c:pt>
                <c:pt idx="3321">
                  <c:v>24</c:v>
                </c:pt>
                <c:pt idx="3322">
                  <c:v>28</c:v>
                </c:pt>
                <c:pt idx="3323">
                  <c:v>26</c:v>
                </c:pt>
                <c:pt idx="3324">
                  <c:v>26</c:v>
                </c:pt>
                <c:pt idx="3325">
                  <c:v>26</c:v>
                </c:pt>
                <c:pt idx="3326">
                  <c:v>26</c:v>
                </c:pt>
                <c:pt idx="3327">
                  <c:v>26</c:v>
                </c:pt>
                <c:pt idx="3328">
                  <c:v>26</c:v>
                </c:pt>
                <c:pt idx="3329">
                  <c:v>26</c:v>
                </c:pt>
                <c:pt idx="3330">
                  <c:v>26</c:v>
                </c:pt>
                <c:pt idx="3331">
                  <c:v>26</c:v>
                </c:pt>
                <c:pt idx="3332">
                  <c:v>26</c:v>
                </c:pt>
                <c:pt idx="3333">
                  <c:v>26</c:v>
                </c:pt>
                <c:pt idx="3334">
                  <c:v>26</c:v>
                </c:pt>
                <c:pt idx="3335">
                  <c:v>27</c:v>
                </c:pt>
                <c:pt idx="3336">
                  <c:v>27</c:v>
                </c:pt>
                <c:pt idx="3337">
                  <c:v>26</c:v>
                </c:pt>
                <c:pt idx="3338">
                  <c:v>26</c:v>
                </c:pt>
                <c:pt idx="3339">
                  <c:v>35</c:v>
                </c:pt>
                <c:pt idx="3340">
                  <c:v>35</c:v>
                </c:pt>
                <c:pt idx="3341">
                  <c:v>32</c:v>
                </c:pt>
                <c:pt idx="3342">
                  <c:v>32</c:v>
                </c:pt>
                <c:pt idx="3343">
                  <c:v>32</c:v>
                </c:pt>
                <c:pt idx="3344">
                  <c:v>35</c:v>
                </c:pt>
                <c:pt idx="3345">
                  <c:v>34</c:v>
                </c:pt>
                <c:pt idx="3346">
                  <c:v>34</c:v>
                </c:pt>
                <c:pt idx="3347">
                  <c:v>34</c:v>
                </c:pt>
                <c:pt idx="3348">
                  <c:v>32</c:v>
                </c:pt>
                <c:pt idx="3349">
                  <c:v>32</c:v>
                </c:pt>
                <c:pt idx="3350">
                  <c:v>32</c:v>
                </c:pt>
                <c:pt idx="3351">
                  <c:v>32</c:v>
                </c:pt>
                <c:pt idx="3352">
                  <c:v>31</c:v>
                </c:pt>
                <c:pt idx="3353">
                  <c:v>32</c:v>
                </c:pt>
                <c:pt idx="3354">
                  <c:v>30</c:v>
                </c:pt>
                <c:pt idx="3355">
                  <c:v>30</c:v>
                </c:pt>
                <c:pt idx="3356">
                  <c:v>35</c:v>
                </c:pt>
                <c:pt idx="3357">
                  <c:v>32</c:v>
                </c:pt>
                <c:pt idx="3358">
                  <c:v>32</c:v>
                </c:pt>
                <c:pt idx="3359">
                  <c:v>30</c:v>
                </c:pt>
                <c:pt idx="3360">
                  <c:v>30</c:v>
                </c:pt>
                <c:pt idx="3361">
                  <c:v>35</c:v>
                </c:pt>
                <c:pt idx="3362">
                  <c:v>32</c:v>
                </c:pt>
                <c:pt idx="3363">
                  <c:v>32</c:v>
                </c:pt>
                <c:pt idx="3364">
                  <c:v>31</c:v>
                </c:pt>
                <c:pt idx="3365">
                  <c:v>30</c:v>
                </c:pt>
                <c:pt idx="3366">
                  <c:v>35</c:v>
                </c:pt>
                <c:pt idx="3367">
                  <c:v>30</c:v>
                </c:pt>
                <c:pt idx="3368">
                  <c:v>30</c:v>
                </c:pt>
                <c:pt idx="3369">
                  <c:v>35</c:v>
                </c:pt>
                <c:pt idx="3370">
                  <c:v>33</c:v>
                </c:pt>
                <c:pt idx="3371">
                  <c:v>30</c:v>
                </c:pt>
                <c:pt idx="3372">
                  <c:v>30</c:v>
                </c:pt>
                <c:pt idx="3373">
                  <c:v>33</c:v>
                </c:pt>
                <c:pt idx="3374">
                  <c:v>30</c:v>
                </c:pt>
                <c:pt idx="3375">
                  <c:v>33</c:v>
                </c:pt>
                <c:pt idx="3376">
                  <c:v>33</c:v>
                </c:pt>
                <c:pt idx="3377">
                  <c:v>33</c:v>
                </c:pt>
                <c:pt idx="3378">
                  <c:v>33</c:v>
                </c:pt>
                <c:pt idx="3379">
                  <c:v>30</c:v>
                </c:pt>
                <c:pt idx="3380">
                  <c:v>25</c:v>
                </c:pt>
                <c:pt idx="3381">
                  <c:v>23</c:v>
                </c:pt>
                <c:pt idx="3382">
                  <c:v>25</c:v>
                </c:pt>
                <c:pt idx="3383">
                  <c:v>23</c:v>
                </c:pt>
                <c:pt idx="3384">
                  <c:v>28</c:v>
                </c:pt>
                <c:pt idx="3385">
                  <c:v>28</c:v>
                </c:pt>
                <c:pt idx="3386">
                  <c:v>21</c:v>
                </c:pt>
                <c:pt idx="3387">
                  <c:v>24</c:v>
                </c:pt>
                <c:pt idx="3388">
                  <c:v>28</c:v>
                </c:pt>
                <c:pt idx="3389">
                  <c:v>21</c:v>
                </c:pt>
                <c:pt idx="3390">
                  <c:v>28</c:v>
                </c:pt>
                <c:pt idx="3391">
                  <c:v>28</c:v>
                </c:pt>
                <c:pt idx="3392">
                  <c:v>24</c:v>
                </c:pt>
                <c:pt idx="3393">
                  <c:v>24</c:v>
                </c:pt>
                <c:pt idx="3394">
                  <c:v>24</c:v>
                </c:pt>
                <c:pt idx="3395">
                  <c:v>27</c:v>
                </c:pt>
                <c:pt idx="3396">
                  <c:v>27</c:v>
                </c:pt>
                <c:pt idx="3397">
                  <c:v>21</c:v>
                </c:pt>
                <c:pt idx="3398">
                  <c:v>21</c:v>
                </c:pt>
                <c:pt idx="3399">
                  <c:v>27</c:v>
                </c:pt>
                <c:pt idx="3400">
                  <c:v>22</c:v>
                </c:pt>
                <c:pt idx="3401">
                  <c:v>24</c:v>
                </c:pt>
                <c:pt idx="3402">
                  <c:v>24</c:v>
                </c:pt>
                <c:pt idx="3403">
                  <c:v>22</c:v>
                </c:pt>
                <c:pt idx="3404">
                  <c:v>24</c:v>
                </c:pt>
                <c:pt idx="3405">
                  <c:v>22</c:v>
                </c:pt>
                <c:pt idx="3406">
                  <c:v>24</c:v>
                </c:pt>
                <c:pt idx="3407">
                  <c:v>22</c:v>
                </c:pt>
                <c:pt idx="3408">
                  <c:v>22</c:v>
                </c:pt>
                <c:pt idx="3409">
                  <c:v>22</c:v>
                </c:pt>
                <c:pt idx="3410">
                  <c:v>24</c:v>
                </c:pt>
                <c:pt idx="3411">
                  <c:v>24</c:v>
                </c:pt>
                <c:pt idx="3412">
                  <c:v>28</c:v>
                </c:pt>
                <c:pt idx="3413">
                  <c:v>27</c:v>
                </c:pt>
                <c:pt idx="3414">
                  <c:v>27</c:v>
                </c:pt>
                <c:pt idx="3415">
                  <c:v>28</c:v>
                </c:pt>
                <c:pt idx="3416">
                  <c:v>28</c:v>
                </c:pt>
                <c:pt idx="3417">
                  <c:v>27</c:v>
                </c:pt>
                <c:pt idx="3418">
                  <c:v>27</c:v>
                </c:pt>
                <c:pt idx="3419">
                  <c:v>20</c:v>
                </c:pt>
                <c:pt idx="3420">
                  <c:v>19</c:v>
                </c:pt>
                <c:pt idx="3421">
                  <c:v>20</c:v>
                </c:pt>
                <c:pt idx="3422">
                  <c:v>18</c:v>
                </c:pt>
                <c:pt idx="3423">
                  <c:v>19</c:v>
                </c:pt>
                <c:pt idx="3424">
                  <c:v>18</c:v>
                </c:pt>
                <c:pt idx="3425">
                  <c:v>18</c:v>
                </c:pt>
                <c:pt idx="3426">
                  <c:v>19</c:v>
                </c:pt>
                <c:pt idx="3427">
                  <c:v>18</c:v>
                </c:pt>
                <c:pt idx="3428">
                  <c:v>18</c:v>
                </c:pt>
                <c:pt idx="3429">
                  <c:v>20</c:v>
                </c:pt>
                <c:pt idx="3430">
                  <c:v>20</c:v>
                </c:pt>
                <c:pt idx="3431">
                  <c:v>19</c:v>
                </c:pt>
                <c:pt idx="3432">
                  <c:v>19</c:v>
                </c:pt>
                <c:pt idx="3433">
                  <c:v>20</c:v>
                </c:pt>
                <c:pt idx="3434">
                  <c:v>18</c:v>
                </c:pt>
                <c:pt idx="3435">
                  <c:v>19</c:v>
                </c:pt>
                <c:pt idx="3436">
                  <c:v>20</c:v>
                </c:pt>
                <c:pt idx="3437">
                  <c:v>20</c:v>
                </c:pt>
                <c:pt idx="3438">
                  <c:v>20</c:v>
                </c:pt>
                <c:pt idx="3439">
                  <c:v>18</c:v>
                </c:pt>
                <c:pt idx="3440">
                  <c:v>20</c:v>
                </c:pt>
                <c:pt idx="3441">
                  <c:v>19</c:v>
                </c:pt>
                <c:pt idx="3442">
                  <c:v>20</c:v>
                </c:pt>
                <c:pt idx="3443">
                  <c:v>18</c:v>
                </c:pt>
                <c:pt idx="3444">
                  <c:v>20</c:v>
                </c:pt>
                <c:pt idx="3445">
                  <c:v>20</c:v>
                </c:pt>
                <c:pt idx="3446">
                  <c:v>19</c:v>
                </c:pt>
                <c:pt idx="3447">
                  <c:v>19</c:v>
                </c:pt>
                <c:pt idx="3448">
                  <c:v>18</c:v>
                </c:pt>
                <c:pt idx="3449">
                  <c:v>20</c:v>
                </c:pt>
                <c:pt idx="3450">
                  <c:v>20</c:v>
                </c:pt>
                <c:pt idx="3451">
                  <c:v>20</c:v>
                </c:pt>
                <c:pt idx="3452">
                  <c:v>18</c:v>
                </c:pt>
                <c:pt idx="3453">
                  <c:v>20</c:v>
                </c:pt>
                <c:pt idx="3454">
                  <c:v>20</c:v>
                </c:pt>
                <c:pt idx="3455">
                  <c:v>18</c:v>
                </c:pt>
                <c:pt idx="3456">
                  <c:v>18</c:v>
                </c:pt>
                <c:pt idx="3457">
                  <c:v>20</c:v>
                </c:pt>
                <c:pt idx="3458">
                  <c:v>18</c:v>
                </c:pt>
                <c:pt idx="3459">
                  <c:v>18</c:v>
                </c:pt>
                <c:pt idx="3460">
                  <c:v>18</c:v>
                </c:pt>
                <c:pt idx="3461">
                  <c:v>19</c:v>
                </c:pt>
                <c:pt idx="3462">
                  <c:v>18</c:v>
                </c:pt>
                <c:pt idx="3463">
                  <c:v>20</c:v>
                </c:pt>
                <c:pt idx="3464">
                  <c:v>18</c:v>
                </c:pt>
                <c:pt idx="3465">
                  <c:v>18</c:v>
                </c:pt>
                <c:pt idx="3466">
                  <c:v>20</c:v>
                </c:pt>
                <c:pt idx="3467">
                  <c:v>20</c:v>
                </c:pt>
                <c:pt idx="3468">
                  <c:v>20</c:v>
                </c:pt>
                <c:pt idx="3469">
                  <c:v>20</c:v>
                </c:pt>
                <c:pt idx="3470">
                  <c:v>18</c:v>
                </c:pt>
                <c:pt idx="3471">
                  <c:v>20</c:v>
                </c:pt>
                <c:pt idx="3472">
                  <c:v>18</c:v>
                </c:pt>
                <c:pt idx="3473">
                  <c:v>20</c:v>
                </c:pt>
                <c:pt idx="3474">
                  <c:v>18</c:v>
                </c:pt>
                <c:pt idx="3475">
                  <c:v>20</c:v>
                </c:pt>
                <c:pt idx="3476">
                  <c:v>18</c:v>
                </c:pt>
                <c:pt idx="3477">
                  <c:v>20</c:v>
                </c:pt>
                <c:pt idx="3478">
                  <c:v>18</c:v>
                </c:pt>
                <c:pt idx="3479">
                  <c:v>18</c:v>
                </c:pt>
                <c:pt idx="3480">
                  <c:v>18</c:v>
                </c:pt>
                <c:pt idx="3481">
                  <c:v>19</c:v>
                </c:pt>
                <c:pt idx="3482">
                  <c:v>20</c:v>
                </c:pt>
                <c:pt idx="3483">
                  <c:v>20</c:v>
                </c:pt>
                <c:pt idx="3484">
                  <c:v>36</c:v>
                </c:pt>
                <c:pt idx="3485">
                  <c:v>35</c:v>
                </c:pt>
                <c:pt idx="3486">
                  <c:v>35</c:v>
                </c:pt>
                <c:pt idx="3487">
                  <c:v>41</c:v>
                </c:pt>
                <c:pt idx="3488">
                  <c:v>33</c:v>
                </c:pt>
                <c:pt idx="3489">
                  <c:v>33</c:v>
                </c:pt>
                <c:pt idx="3490">
                  <c:v>35</c:v>
                </c:pt>
                <c:pt idx="3491">
                  <c:v>41</c:v>
                </c:pt>
                <c:pt idx="3492">
                  <c:v>35</c:v>
                </c:pt>
                <c:pt idx="3493">
                  <c:v>36</c:v>
                </c:pt>
                <c:pt idx="3494">
                  <c:v>39</c:v>
                </c:pt>
                <c:pt idx="3495">
                  <c:v>36</c:v>
                </c:pt>
                <c:pt idx="3496">
                  <c:v>35</c:v>
                </c:pt>
                <c:pt idx="3497">
                  <c:v>36</c:v>
                </c:pt>
                <c:pt idx="3498">
                  <c:v>35</c:v>
                </c:pt>
                <c:pt idx="3499">
                  <c:v>36</c:v>
                </c:pt>
                <c:pt idx="3500">
                  <c:v>36</c:v>
                </c:pt>
                <c:pt idx="3501">
                  <c:v>39</c:v>
                </c:pt>
                <c:pt idx="3502">
                  <c:v>35</c:v>
                </c:pt>
                <c:pt idx="3503">
                  <c:v>35</c:v>
                </c:pt>
                <c:pt idx="3504">
                  <c:v>35</c:v>
                </c:pt>
                <c:pt idx="3505">
                  <c:v>19</c:v>
                </c:pt>
                <c:pt idx="3506">
                  <c:v>24</c:v>
                </c:pt>
                <c:pt idx="3507">
                  <c:v>24</c:v>
                </c:pt>
                <c:pt idx="3508">
                  <c:v>24</c:v>
                </c:pt>
                <c:pt idx="3509">
                  <c:v>31</c:v>
                </c:pt>
                <c:pt idx="3510">
                  <c:v>25</c:v>
                </c:pt>
                <c:pt idx="3511">
                  <c:v>31</c:v>
                </c:pt>
                <c:pt idx="3512">
                  <c:v>24</c:v>
                </c:pt>
                <c:pt idx="3513">
                  <c:v>26</c:v>
                </c:pt>
                <c:pt idx="3514">
                  <c:v>29</c:v>
                </c:pt>
                <c:pt idx="3515">
                  <c:v>29</c:v>
                </c:pt>
                <c:pt idx="3516">
                  <c:v>29</c:v>
                </c:pt>
                <c:pt idx="3517">
                  <c:v>29</c:v>
                </c:pt>
                <c:pt idx="3518">
                  <c:v>25</c:v>
                </c:pt>
                <c:pt idx="3519">
                  <c:v>24</c:v>
                </c:pt>
                <c:pt idx="3520">
                  <c:v>18</c:v>
                </c:pt>
                <c:pt idx="3521">
                  <c:v>17</c:v>
                </c:pt>
                <c:pt idx="3522">
                  <c:v>15</c:v>
                </c:pt>
                <c:pt idx="3523">
                  <c:v>17</c:v>
                </c:pt>
                <c:pt idx="3524">
                  <c:v>19</c:v>
                </c:pt>
                <c:pt idx="3525">
                  <c:v>19</c:v>
                </c:pt>
                <c:pt idx="3526">
                  <c:v>19</c:v>
                </c:pt>
                <c:pt idx="3527">
                  <c:v>19</c:v>
                </c:pt>
                <c:pt idx="3528">
                  <c:v>19</c:v>
                </c:pt>
                <c:pt idx="3529">
                  <c:v>19</c:v>
                </c:pt>
                <c:pt idx="3530">
                  <c:v>19</c:v>
                </c:pt>
                <c:pt idx="3531">
                  <c:v>19</c:v>
                </c:pt>
                <c:pt idx="3532">
                  <c:v>19</c:v>
                </c:pt>
                <c:pt idx="3533">
                  <c:v>19</c:v>
                </c:pt>
                <c:pt idx="3534">
                  <c:v>19</c:v>
                </c:pt>
                <c:pt idx="3535">
                  <c:v>18</c:v>
                </c:pt>
                <c:pt idx="3536">
                  <c:v>17</c:v>
                </c:pt>
                <c:pt idx="3537">
                  <c:v>18</c:v>
                </c:pt>
                <c:pt idx="3538">
                  <c:v>17</c:v>
                </c:pt>
                <c:pt idx="3539">
                  <c:v>17</c:v>
                </c:pt>
                <c:pt idx="3540">
                  <c:v>17</c:v>
                </c:pt>
                <c:pt idx="3541">
                  <c:v>18</c:v>
                </c:pt>
                <c:pt idx="3542">
                  <c:v>18</c:v>
                </c:pt>
                <c:pt idx="3543">
                  <c:v>17</c:v>
                </c:pt>
                <c:pt idx="3544">
                  <c:v>18</c:v>
                </c:pt>
                <c:pt idx="3545">
                  <c:v>17</c:v>
                </c:pt>
                <c:pt idx="3546">
                  <c:v>18</c:v>
                </c:pt>
                <c:pt idx="3547">
                  <c:v>17</c:v>
                </c:pt>
                <c:pt idx="3548">
                  <c:v>18</c:v>
                </c:pt>
                <c:pt idx="3549">
                  <c:v>18</c:v>
                </c:pt>
                <c:pt idx="3550">
                  <c:v>17</c:v>
                </c:pt>
                <c:pt idx="3551">
                  <c:v>15</c:v>
                </c:pt>
                <c:pt idx="3552">
                  <c:v>15</c:v>
                </c:pt>
                <c:pt idx="3553">
                  <c:v>14</c:v>
                </c:pt>
                <c:pt idx="3554">
                  <c:v>14</c:v>
                </c:pt>
                <c:pt idx="3555">
                  <c:v>25</c:v>
                </c:pt>
                <c:pt idx="3556">
                  <c:v>25</c:v>
                </c:pt>
                <c:pt idx="3557">
                  <c:v>25</c:v>
                </c:pt>
                <c:pt idx="3558">
                  <c:v>24</c:v>
                </c:pt>
                <c:pt idx="3559">
                  <c:v>24</c:v>
                </c:pt>
                <c:pt idx="3560">
                  <c:v>24</c:v>
                </c:pt>
                <c:pt idx="3561">
                  <c:v>22</c:v>
                </c:pt>
                <c:pt idx="3562">
                  <c:v>22</c:v>
                </c:pt>
                <c:pt idx="3563">
                  <c:v>22</c:v>
                </c:pt>
                <c:pt idx="3564">
                  <c:v>24</c:v>
                </c:pt>
                <c:pt idx="3565">
                  <c:v>12</c:v>
                </c:pt>
                <c:pt idx="3566">
                  <c:v>23</c:v>
                </c:pt>
                <c:pt idx="3567">
                  <c:v>23</c:v>
                </c:pt>
                <c:pt idx="3568">
                  <c:v>23</c:v>
                </c:pt>
                <c:pt idx="3569">
                  <c:v>23</c:v>
                </c:pt>
                <c:pt idx="3570">
                  <c:v>23</c:v>
                </c:pt>
                <c:pt idx="3571">
                  <c:v>23</c:v>
                </c:pt>
                <c:pt idx="3572">
                  <c:v>23</c:v>
                </c:pt>
                <c:pt idx="3573">
                  <c:v>23</c:v>
                </c:pt>
                <c:pt idx="3574">
                  <c:v>23</c:v>
                </c:pt>
                <c:pt idx="3575">
                  <c:v>16</c:v>
                </c:pt>
                <c:pt idx="3576">
                  <c:v>16</c:v>
                </c:pt>
                <c:pt idx="3577">
                  <c:v>16</c:v>
                </c:pt>
                <c:pt idx="3578">
                  <c:v>16</c:v>
                </c:pt>
                <c:pt idx="3579">
                  <c:v>16</c:v>
                </c:pt>
                <c:pt idx="3580">
                  <c:v>16</c:v>
                </c:pt>
                <c:pt idx="3581">
                  <c:v>26</c:v>
                </c:pt>
                <c:pt idx="3582">
                  <c:v>26</c:v>
                </c:pt>
                <c:pt idx="3583">
                  <c:v>26</c:v>
                </c:pt>
                <c:pt idx="3584">
                  <c:v>26</c:v>
                </c:pt>
                <c:pt idx="3585">
                  <c:v>26</c:v>
                </c:pt>
                <c:pt idx="3586">
                  <c:v>26</c:v>
                </c:pt>
                <c:pt idx="3587">
                  <c:v>25</c:v>
                </c:pt>
                <c:pt idx="3588">
                  <c:v>25</c:v>
                </c:pt>
                <c:pt idx="3589">
                  <c:v>25</c:v>
                </c:pt>
                <c:pt idx="3590">
                  <c:v>14</c:v>
                </c:pt>
                <c:pt idx="3591">
                  <c:v>14</c:v>
                </c:pt>
                <c:pt idx="3592">
                  <c:v>14</c:v>
                </c:pt>
                <c:pt idx="3593">
                  <c:v>14</c:v>
                </c:pt>
                <c:pt idx="3594">
                  <c:v>14</c:v>
                </c:pt>
                <c:pt idx="3595">
                  <c:v>14</c:v>
                </c:pt>
                <c:pt idx="3596">
                  <c:v>23</c:v>
                </c:pt>
                <c:pt idx="3597">
                  <c:v>23</c:v>
                </c:pt>
                <c:pt idx="3598">
                  <c:v>23</c:v>
                </c:pt>
                <c:pt idx="3599">
                  <c:v>22</c:v>
                </c:pt>
                <c:pt idx="3600">
                  <c:v>23</c:v>
                </c:pt>
                <c:pt idx="3601">
                  <c:v>23</c:v>
                </c:pt>
                <c:pt idx="3602">
                  <c:v>23</c:v>
                </c:pt>
                <c:pt idx="3603">
                  <c:v>23</c:v>
                </c:pt>
                <c:pt idx="3604">
                  <c:v>23</c:v>
                </c:pt>
                <c:pt idx="3605">
                  <c:v>22</c:v>
                </c:pt>
                <c:pt idx="3606">
                  <c:v>23</c:v>
                </c:pt>
                <c:pt idx="3607">
                  <c:v>23</c:v>
                </c:pt>
                <c:pt idx="3608">
                  <c:v>23</c:v>
                </c:pt>
                <c:pt idx="3609">
                  <c:v>23</c:v>
                </c:pt>
                <c:pt idx="3610">
                  <c:v>25</c:v>
                </c:pt>
                <c:pt idx="3611">
                  <c:v>22</c:v>
                </c:pt>
                <c:pt idx="3612">
                  <c:v>24</c:v>
                </c:pt>
                <c:pt idx="3613">
                  <c:v>25</c:v>
                </c:pt>
                <c:pt idx="3614">
                  <c:v>24</c:v>
                </c:pt>
                <c:pt idx="3615">
                  <c:v>24</c:v>
                </c:pt>
                <c:pt idx="3616">
                  <c:v>23</c:v>
                </c:pt>
                <c:pt idx="3617">
                  <c:v>25</c:v>
                </c:pt>
                <c:pt idx="3618">
                  <c:v>22</c:v>
                </c:pt>
                <c:pt idx="3619">
                  <c:v>25</c:v>
                </c:pt>
                <c:pt idx="3620">
                  <c:v>27</c:v>
                </c:pt>
                <c:pt idx="3621">
                  <c:v>25</c:v>
                </c:pt>
                <c:pt idx="3622">
                  <c:v>25</c:v>
                </c:pt>
                <c:pt idx="3623">
                  <c:v>22</c:v>
                </c:pt>
                <c:pt idx="3624">
                  <c:v>27</c:v>
                </c:pt>
                <c:pt idx="3625">
                  <c:v>27</c:v>
                </c:pt>
                <c:pt idx="3626">
                  <c:v>27</c:v>
                </c:pt>
                <c:pt idx="3627">
                  <c:v>25</c:v>
                </c:pt>
                <c:pt idx="3628">
                  <c:v>26</c:v>
                </c:pt>
                <c:pt idx="3629">
                  <c:v>26</c:v>
                </c:pt>
                <c:pt idx="3630">
                  <c:v>25</c:v>
                </c:pt>
                <c:pt idx="3631">
                  <c:v>22</c:v>
                </c:pt>
                <c:pt idx="3632">
                  <c:v>26</c:v>
                </c:pt>
                <c:pt idx="3633">
                  <c:v>22</c:v>
                </c:pt>
                <c:pt idx="3634">
                  <c:v>26</c:v>
                </c:pt>
                <c:pt idx="3635">
                  <c:v>25</c:v>
                </c:pt>
                <c:pt idx="3636">
                  <c:v>25</c:v>
                </c:pt>
                <c:pt idx="3637">
                  <c:v>25</c:v>
                </c:pt>
                <c:pt idx="3638">
                  <c:v>24</c:v>
                </c:pt>
                <c:pt idx="3639">
                  <c:v>24</c:v>
                </c:pt>
                <c:pt idx="3640">
                  <c:v>26</c:v>
                </c:pt>
                <c:pt idx="3641">
                  <c:v>24</c:v>
                </c:pt>
                <c:pt idx="3642">
                  <c:v>26</c:v>
                </c:pt>
                <c:pt idx="3643">
                  <c:v>24</c:v>
                </c:pt>
                <c:pt idx="3644">
                  <c:v>15</c:v>
                </c:pt>
                <c:pt idx="3645">
                  <c:v>14</c:v>
                </c:pt>
                <c:pt idx="3646">
                  <c:v>15</c:v>
                </c:pt>
                <c:pt idx="3647">
                  <c:v>15</c:v>
                </c:pt>
                <c:pt idx="3648">
                  <c:v>14</c:v>
                </c:pt>
                <c:pt idx="3649">
                  <c:v>17</c:v>
                </c:pt>
                <c:pt idx="3650">
                  <c:v>17</c:v>
                </c:pt>
                <c:pt idx="3651">
                  <c:v>17</c:v>
                </c:pt>
                <c:pt idx="3652">
                  <c:v>18</c:v>
                </c:pt>
                <c:pt idx="3653">
                  <c:v>17</c:v>
                </c:pt>
                <c:pt idx="3654">
                  <c:v>18</c:v>
                </c:pt>
                <c:pt idx="3655">
                  <c:v>17</c:v>
                </c:pt>
                <c:pt idx="3656">
                  <c:v>17</c:v>
                </c:pt>
                <c:pt idx="3657">
                  <c:v>13</c:v>
                </c:pt>
                <c:pt idx="3658">
                  <c:v>13</c:v>
                </c:pt>
                <c:pt idx="3659">
                  <c:v>13</c:v>
                </c:pt>
                <c:pt idx="3660">
                  <c:v>13</c:v>
                </c:pt>
                <c:pt idx="3661">
                  <c:v>17</c:v>
                </c:pt>
                <c:pt idx="3662">
                  <c:v>17</c:v>
                </c:pt>
                <c:pt idx="3663">
                  <c:v>17</c:v>
                </c:pt>
                <c:pt idx="3664">
                  <c:v>17</c:v>
                </c:pt>
                <c:pt idx="3665">
                  <c:v>17</c:v>
                </c:pt>
                <c:pt idx="3666">
                  <c:v>17</c:v>
                </c:pt>
                <c:pt idx="3667">
                  <c:v>28</c:v>
                </c:pt>
                <c:pt idx="3668">
                  <c:v>23</c:v>
                </c:pt>
                <c:pt idx="3669">
                  <c:v>29</c:v>
                </c:pt>
                <c:pt idx="3670">
                  <c:v>29</c:v>
                </c:pt>
                <c:pt idx="3671">
                  <c:v>28</c:v>
                </c:pt>
                <c:pt idx="3672">
                  <c:v>27</c:v>
                </c:pt>
                <c:pt idx="3673">
                  <c:v>38</c:v>
                </c:pt>
                <c:pt idx="3674">
                  <c:v>26</c:v>
                </c:pt>
                <c:pt idx="3675">
                  <c:v>29</c:v>
                </c:pt>
                <c:pt idx="3676">
                  <c:v>22</c:v>
                </c:pt>
                <c:pt idx="3677">
                  <c:v>21</c:v>
                </c:pt>
                <c:pt idx="3678">
                  <c:v>29</c:v>
                </c:pt>
                <c:pt idx="3679">
                  <c:v>28</c:v>
                </c:pt>
                <c:pt idx="3680">
                  <c:v>38</c:v>
                </c:pt>
                <c:pt idx="3681">
                  <c:v>26</c:v>
                </c:pt>
                <c:pt idx="3682">
                  <c:v>29</c:v>
                </c:pt>
                <c:pt idx="3683">
                  <c:v>42</c:v>
                </c:pt>
                <c:pt idx="3684">
                  <c:v>27</c:v>
                </c:pt>
                <c:pt idx="3685">
                  <c:v>28</c:v>
                </c:pt>
                <c:pt idx="3686">
                  <c:v>42</c:v>
                </c:pt>
                <c:pt idx="3687">
                  <c:v>29</c:v>
                </c:pt>
                <c:pt idx="3688">
                  <c:v>29</c:v>
                </c:pt>
                <c:pt idx="3689">
                  <c:v>27</c:v>
                </c:pt>
                <c:pt idx="3690">
                  <c:v>27</c:v>
                </c:pt>
                <c:pt idx="3691">
                  <c:v>38</c:v>
                </c:pt>
                <c:pt idx="3692">
                  <c:v>29</c:v>
                </c:pt>
                <c:pt idx="3693">
                  <c:v>28</c:v>
                </c:pt>
                <c:pt idx="3694">
                  <c:v>22</c:v>
                </c:pt>
                <c:pt idx="3695">
                  <c:v>29</c:v>
                </c:pt>
                <c:pt idx="3696">
                  <c:v>28</c:v>
                </c:pt>
                <c:pt idx="3697">
                  <c:v>29</c:v>
                </c:pt>
                <c:pt idx="3698">
                  <c:v>26</c:v>
                </c:pt>
                <c:pt idx="3699">
                  <c:v>29</c:v>
                </c:pt>
                <c:pt idx="3700">
                  <c:v>38</c:v>
                </c:pt>
                <c:pt idx="3701">
                  <c:v>28</c:v>
                </c:pt>
                <c:pt idx="3702">
                  <c:v>26</c:v>
                </c:pt>
                <c:pt idx="3703">
                  <c:v>21</c:v>
                </c:pt>
                <c:pt idx="3704">
                  <c:v>42</c:v>
                </c:pt>
                <c:pt idx="3705">
                  <c:v>42</c:v>
                </c:pt>
                <c:pt idx="3706">
                  <c:v>28</c:v>
                </c:pt>
                <c:pt idx="3707">
                  <c:v>29</c:v>
                </c:pt>
                <c:pt idx="3708">
                  <c:v>29</c:v>
                </c:pt>
                <c:pt idx="3709">
                  <c:v>29</c:v>
                </c:pt>
                <c:pt idx="3710">
                  <c:v>28</c:v>
                </c:pt>
                <c:pt idx="3711">
                  <c:v>30</c:v>
                </c:pt>
                <c:pt idx="3712">
                  <c:v>30</c:v>
                </c:pt>
                <c:pt idx="3713">
                  <c:v>29</c:v>
                </c:pt>
                <c:pt idx="3714">
                  <c:v>26</c:v>
                </c:pt>
                <c:pt idx="3715">
                  <c:v>25</c:v>
                </c:pt>
                <c:pt idx="3716">
                  <c:v>105</c:v>
                </c:pt>
                <c:pt idx="3717">
                  <c:v>105</c:v>
                </c:pt>
                <c:pt idx="3718">
                  <c:v>105</c:v>
                </c:pt>
                <c:pt idx="3719">
                  <c:v>105</c:v>
                </c:pt>
                <c:pt idx="3720">
                  <c:v>16</c:v>
                </c:pt>
                <c:pt idx="3721">
                  <c:v>17</c:v>
                </c:pt>
                <c:pt idx="3722">
                  <c:v>17</c:v>
                </c:pt>
                <c:pt idx="3723">
                  <c:v>17</c:v>
                </c:pt>
                <c:pt idx="3724">
                  <c:v>17</c:v>
                </c:pt>
                <c:pt idx="3725">
                  <c:v>16</c:v>
                </c:pt>
                <c:pt idx="3726">
                  <c:v>17</c:v>
                </c:pt>
                <c:pt idx="3727">
                  <c:v>16</c:v>
                </c:pt>
                <c:pt idx="3728">
                  <c:v>17</c:v>
                </c:pt>
                <c:pt idx="3729">
                  <c:v>17</c:v>
                </c:pt>
                <c:pt idx="3730">
                  <c:v>17</c:v>
                </c:pt>
                <c:pt idx="3731">
                  <c:v>16</c:v>
                </c:pt>
                <c:pt idx="3732">
                  <c:v>16</c:v>
                </c:pt>
                <c:pt idx="3733">
                  <c:v>16</c:v>
                </c:pt>
                <c:pt idx="3734">
                  <c:v>16</c:v>
                </c:pt>
                <c:pt idx="3735">
                  <c:v>16</c:v>
                </c:pt>
                <c:pt idx="3736">
                  <c:v>16</c:v>
                </c:pt>
                <c:pt idx="3737">
                  <c:v>16</c:v>
                </c:pt>
                <c:pt idx="3738">
                  <c:v>16</c:v>
                </c:pt>
                <c:pt idx="3739">
                  <c:v>15</c:v>
                </c:pt>
                <c:pt idx="3740">
                  <c:v>15</c:v>
                </c:pt>
                <c:pt idx="3741">
                  <c:v>15</c:v>
                </c:pt>
                <c:pt idx="3742">
                  <c:v>16</c:v>
                </c:pt>
                <c:pt idx="3743">
                  <c:v>15</c:v>
                </c:pt>
                <c:pt idx="3744">
                  <c:v>15</c:v>
                </c:pt>
                <c:pt idx="3745">
                  <c:v>15</c:v>
                </c:pt>
                <c:pt idx="3746">
                  <c:v>15</c:v>
                </c:pt>
                <c:pt idx="3747">
                  <c:v>15</c:v>
                </c:pt>
                <c:pt idx="3748">
                  <c:v>16</c:v>
                </c:pt>
                <c:pt idx="3749">
                  <c:v>16</c:v>
                </c:pt>
                <c:pt idx="3750">
                  <c:v>16</c:v>
                </c:pt>
                <c:pt idx="3751">
                  <c:v>15</c:v>
                </c:pt>
                <c:pt idx="3752">
                  <c:v>15</c:v>
                </c:pt>
                <c:pt idx="3753">
                  <c:v>15</c:v>
                </c:pt>
                <c:pt idx="3754">
                  <c:v>15</c:v>
                </c:pt>
                <c:pt idx="3755">
                  <c:v>16</c:v>
                </c:pt>
                <c:pt idx="3756">
                  <c:v>21</c:v>
                </c:pt>
                <c:pt idx="3757">
                  <c:v>21</c:v>
                </c:pt>
                <c:pt idx="3758">
                  <c:v>38</c:v>
                </c:pt>
                <c:pt idx="3759">
                  <c:v>36</c:v>
                </c:pt>
                <c:pt idx="3760">
                  <c:v>38</c:v>
                </c:pt>
                <c:pt idx="3761">
                  <c:v>36</c:v>
                </c:pt>
                <c:pt idx="3762">
                  <c:v>38</c:v>
                </c:pt>
                <c:pt idx="3763">
                  <c:v>36</c:v>
                </c:pt>
                <c:pt idx="3764">
                  <c:v>36</c:v>
                </c:pt>
                <c:pt idx="3765">
                  <c:v>38</c:v>
                </c:pt>
                <c:pt idx="3766">
                  <c:v>38</c:v>
                </c:pt>
                <c:pt idx="3767">
                  <c:v>36</c:v>
                </c:pt>
                <c:pt idx="3768">
                  <c:v>36</c:v>
                </c:pt>
                <c:pt idx="3769">
                  <c:v>38</c:v>
                </c:pt>
                <c:pt idx="3770">
                  <c:v>26</c:v>
                </c:pt>
                <c:pt idx="3771">
                  <c:v>24</c:v>
                </c:pt>
                <c:pt idx="3772">
                  <c:v>24</c:v>
                </c:pt>
                <c:pt idx="3773">
                  <c:v>27</c:v>
                </c:pt>
                <c:pt idx="3774">
                  <c:v>27</c:v>
                </c:pt>
                <c:pt idx="3775">
                  <c:v>24</c:v>
                </c:pt>
                <c:pt idx="3776">
                  <c:v>27</c:v>
                </c:pt>
                <c:pt idx="3777">
                  <c:v>27</c:v>
                </c:pt>
                <c:pt idx="3778">
                  <c:v>28</c:v>
                </c:pt>
                <c:pt idx="3779">
                  <c:v>24</c:v>
                </c:pt>
                <c:pt idx="3780">
                  <c:v>27</c:v>
                </c:pt>
                <c:pt idx="3781">
                  <c:v>25</c:v>
                </c:pt>
                <c:pt idx="3782">
                  <c:v>28</c:v>
                </c:pt>
                <c:pt idx="3783">
                  <c:v>28</c:v>
                </c:pt>
                <c:pt idx="3784">
                  <c:v>28</c:v>
                </c:pt>
                <c:pt idx="3785">
                  <c:v>25</c:v>
                </c:pt>
                <c:pt idx="3786">
                  <c:v>28</c:v>
                </c:pt>
                <c:pt idx="3787">
                  <c:v>28</c:v>
                </c:pt>
                <c:pt idx="3788">
                  <c:v>28</c:v>
                </c:pt>
                <c:pt idx="3789">
                  <c:v>25</c:v>
                </c:pt>
                <c:pt idx="3790">
                  <c:v>28</c:v>
                </c:pt>
                <c:pt idx="3791">
                  <c:v>28</c:v>
                </c:pt>
                <c:pt idx="3792">
                  <c:v>28</c:v>
                </c:pt>
                <c:pt idx="3793">
                  <c:v>30</c:v>
                </c:pt>
                <c:pt idx="3794">
                  <c:v>30</c:v>
                </c:pt>
                <c:pt idx="3795">
                  <c:v>24</c:v>
                </c:pt>
                <c:pt idx="3796">
                  <c:v>27</c:v>
                </c:pt>
                <c:pt idx="3797">
                  <c:v>28</c:v>
                </c:pt>
                <c:pt idx="3798">
                  <c:v>30</c:v>
                </c:pt>
                <c:pt idx="3799">
                  <c:v>30</c:v>
                </c:pt>
                <c:pt idx="3800">
                  <c:v>28</c:v>
                </c:pt>
                <c:pt idx="3801">
                  <c:v>30</c:v>
                </c:pt>
                <c:pt idx="3802">
                  <c:v>28</c:v>
                </c:pt>
                <c:pt idx="3803">
                  <c:v>24</c:v>
                </c:pt>
                <c:pt idx="3804">
                  <c:v>28</c:v>
                </c:pt>
                <c:pt idx="3805">
                  <c:v>30</c:v>
                </c:pt>
                <c:pt idx="3806">
                  <c:v>29</c:v>
                </c:pt>
                <c:pt idx="3807">
                  <c:v>27</c:v>
                </c:pt>
                <c:pt idx="3808">
                  <c:v>24</c:v>
                </c:pt>
                <c:pt idx="3809">
                  <c:v>27</c:v>
                </c:pt>
                <c:pt idx="3810">
                  <c:v>27</c:v>
                </c:pt>
                <c:pt idx="3811">
                  <c:v>29</c:v>
                </c:pt>
                <c:pt idx="3812">
                  <c:v>29</c:v>
                </c:pt>
                <c:pt idx="3813">
                  <c:v>26</c:v>
                </c:pt>
                <c:pt idx="3814">
                  <c:v>26</c:v>
                </c:pt>
                <c:pt idx="3815">
                  <c:v>26</c:v>
                </c:pt>
                <c:pt idx="3816">
                  <c:v>26</c:v>
                </c:pt>
                <c:pt idx="3817">
                  <c:v>26</c:v>
                </c:pt>
                <c:pt idx="3818">
                  <c:v>26</c:v>
                </c:pt>
                <c:pt idx="3819">
                  <c:v>26</c:v>
                </c:pt>
                <c:pt idx="3820">
                  <c:v>26</c:v>
                </c:pt>
                <c:pt idx="3821">
                  <c:v>26</c:v>
                </c:pt>
                <c:pt idx="3822">
                  <c:v>26</c:v>
                </c:pt>
                <c:pt idx="3823">
                  <c:v>26</c:v>
                </c:pt>
                <c:pt idx="3824">
                  <c:v>26</c:v>
                </c:pt>
                <c:pt idx="3825">
                  <c:v>27</c:v>
                </c:pt>
                <c:pt idx="3826">
                  <c:v>27</c:v>
                </c:pt>
                <c:pt idx="3827">
                  <c:v>27</c:v>
                </c:pt>
                <c:pt idx="3828">
                  <c:v>27</c:v>
                </c:pt>
                <c:pt idx="3829">
                  <c:v>27</c:v>
                </c:pt>
                <c:pt idx="3830">
                  <c:v>37</c:v>
                </c:pt>
                <c:pt idx="3831">
                  <c:v>37</c:v>
                </c:pt>
                <c:pt idx="3832">
                  <c:v>38</c:v>
                </c:pt>
                <c:pt idx="3833">
                  <c:v>37</c:v>
                </c:pt>
                <c:pt idx="3834">
                  <c:v>37</c:v>
                </c:pt>
                <c:pt idx="3835">
                  <c:v>38</c:v>
                </c:pt>
                <c:pt idx="3836">
                  <c:v>34</c:v>
                </c:pt>
                <c:pt idx="3837">
                  <c:v>34</c:v>
                </c:pt>
                <c:pt idx="3838">
                  <c:v>33</c:v>
                </c:pt>
                <c:pt idx="3839">
                  <c:v>34</c:v>
                </c:pt>
                <c:pt idx="3840">
                  <c:v>33</c:v>
                </c:pt>
                <c:pt idx="3841">
                  <c:v>33</c:v>
                </c:pt>
                <c:pt idx="3842">
                  <c:v>32</c:v>
                </c:pt>
                <c:pt idx="3843">
                  <c:v>32</c:v>
                </c:pt>
                <c:pt idx="3844">
                  <c:v>30</c:v>
                </c:pt>
                <c:pt idx="3845">
                  <c:v>30</c:v>
                </c:pt>
                <c:pt idx="3846">
                  <c:v>31</c:v>
                </c:pt>
                <c:pt idx="3847">
                  <c:v>31</c:v>
                </c:pt>
                <c:pt idx="3848">
                  <c:v>31</c:v>
                </c:pt>
                <c:pt idx="3849">
                  <c:v>31</c:v>
                </c:pt>
                <c:pt idx="3850">
                  <c:v>30</c:v>
                </c:pt>
                <c:pt idx="3851">
                  <c:v>30</c:v>
                </c:pt>
                <c:pt idx="3852">
                  <c:v>30</c:v>
                </c:pt>
                <c:pt idx="3853">
                  <c:v>31</c:v>
                </c:pt>
                <c:pt idx="3854">
                  <c:v>31</c:v>
                </c:pt>
                <c:pt idx="3855">
                  <c:v>30</c:v>
                </c:pt>
                <c:pt idx="3856">
                  <c:v>35</c:v>
                </c:pt>
                <c:pt idx="3857">
                  <c:v>37</c:v>
                </c:pt>
                <c:pt idx="3858">
                  <c:v>38</c:v>
                </c:pt>
                <c:pt idx="3859">
                  <c:v>37</c:v>
                </c:pt>
                <c:pt idx="3860">
                  <c:v>35</c:v>
                </c:pt>
                <c:pt idx="3861">
                  <c:v>34</c:v>
                </c:pt>
                <c:pt idx="3862">
                  <c:v>37</c:v>
                </c:pt>
                <c:pt idx="3863">
                  <c:v>35</c:v>
                </c:pt>
                <c:pt idx="3864">
                  <c:v>38</c:v>
                </c:pt>
                <c:pt idx="3865">
                  <c:v>35</c:v>
                </c:pt>
                <c:pt idx="3866">
                  <c:v>37</c:v>
                </c:pt>
                <c:pt idx="3867">
                  <c:v>34</c:v>
                </c:pt>
                <c:pt idx="3868">
                  <c:v>37</c:v>
                </c:pt>
                <c:pt idx="3869">
                  <c:v>37</c:v>
                </c:pt>
                <c:pt idx="3870">
                  <c:v>38</c:v>
                </c:pt>
                <c:pt idx="3871">
                  <c:v>38</c:v>
                </c:pt>
                <c:pt idx="3872">
                  <c:v>37</c:v>
                </c:pt>
                <c:pt idx="3873">
                  <c:v>38</c:v>
                </c:pt>
                <c:pt idx="3874">
                  <c:v>40</c:v>
                </c:pt>
                <c:pt idx="3875">
                  <c:v>36</c:v>
                </c:pt>
                <c:pt idx="3876">
                  <c:v>37</c:v>
                </c:pt>
                <c:pt idx="3877">
                  <c:v>33</c:v>
                </c:pt>
                <c:pt idx="3878">
                  <c:v>30</c:v>
                </c:pt>
                <c:pt idx="3879">
                  <c:v>38</c:v>
                </c:pt>
                <c:pt idx="3880">
                  <c:v>25</c:v>
                </c:pt>
                <c:pt idx="3881">
                  <c:v>25</c:v>
                </c:pt>
                <c:pt idx="3882">
                  <c:v>25</c:v>
                </c:pt>
                <c:pt idx="3883">
                  <c:v>25</c:v>
                </c:pt>
                <c:pt idx="3884">
                  <c:v>25</c:v>
                </c:pt>
                <c:pt idx="3885">
                  <c:v>25</c:v>
                </c:pt>
                <c:pt idx="3886">
                  <c:v>25</c:v>
                </c:pt>
                <c:pt idx="3887">
                  <c:v>25</c:v>
                </c:pt>
                <c:pt idx="3888">
                  <c:v>25</c:v>
                </c:pt>
                <c:pt idx="3889">
                  <c:v>25</c:v>
                </c:pt>
                <c:pt idx="3890">
                  <c:v>25</c:v>
                </c:pt>
                <c:pt idx="3891">
                  <c:v>23</c:v>
                </c:pt>
                <c:pt idx="3892">
                  <c:v>25</c:v>
                </c:pt>
                <c:pt idx="3893">
                  <c:v>23</c:v>
                </c:pt>
                <c:pt idx="3894">
                  <c:v>24</c:v>
                </c:pt>
                <c:pt idx="3895">
                  <c:v>25</c:v>
                </c:pt>
                <c:pt idx="3896">
                  <c:v>25</c:v>
                </c:pt>
                <c:pt idx="3897">
                  <c:v>24</c:v>
                </c:pt>
                <c:pt idx="3898">
                  <c:v>24</c:v>
                </c:pt>
                <c:pt idx="3899">
                  <c:v>25</c:v>
                </c:pt>
                <c:pt idx="3900">
                  <c:v>25</c:v>
                </c:pt>
                <c:pt idx="3901">
                  <c:v>24</c:v>
                </c:pt>
                <c:pt idx="3902">
                  <c:v>25</c:v>
                </c:pt>
                <c:pt idx="3903">
                  <c:v>25</c:v>
                </c:pt>
                <c:pt idx="3904">
                  <c:v>24</c:v>
                </c:pt>
                <c:pt idx="3905">
                  <c:v>25</c:v>
                </c:pt>
                <c:pt idx="3906">
                  <c:v>24</c:v>
                </c:pt>
                <c:pt idx="3907">
                  <c:v>25</c:v>
                </c:pt>
                <c:pt idx="3908">
                  <c:v>24</c:v>
                </c:pt>
                <c:pt idx="3909">
                  <c:v>24</c:v>
                </c:pt>
                <c:pt idx="3910">
                  <c:v>25</c:v>
                </c:pt>
                <c:pt idx="3911">
                  <c:v>25</c:v>
                </c:pt>
                <c:pt idx="3912">
                  <c:v>27</c:v>
                </c:pt>
                <c:pt idx="3913">
                  <c:v>26</c:v>
                </c:pt>
                <c:pt idx="3914">
                  <c:v>27</c:v>
                </c:pt>
                <c:pt idx="3915">
                  <c:v>27</c:v>
                </c:pt>
                <c:pt idx="3916">
                  <c:v>26</c:v>
                </c:pt>
                <c:pt idx="3917">
                  <c:v>27</c:v>
                </c:pt>
                <c:pt idx="3918">
                  <c:v>26</c:v>
                </c:pt>
                <c:pt idx="3919">
                  <c:v>26</c:v>
                </c:pt>
                <c:pt idx="3920">
                  <c:v>22</c:v>
                </c:pt>
                <c:pt idx="3921">
                  <c:v>24</c:v>
                </c:pt>
                <c:pt idx="3922">
                  <c:v>24</c:v>
                </c:pt>
                <c:pt idx="3923">
                  <c:v>22</c:v>
                </c:pt>
                <c:pt idx="3924">
                  <c:v>24</c:v>
                </c:pt>
                <c:pt idx="3925">
                  <c:v>22</c:v>
                </c:pt>
                <c:pt idx="3926">
                  <c:v>22</c:v>
                </c:pt>
                <c:pt idx="3927">
                  <c:v>22</c:v>
                </c:pt>
                <c:pt idx="3928">
                  <c:v>22</c:v>
                </c:pt>
                <c:pt idx="3929">
                  <c:v>22</c:v>
                </c:pt>
                <c:pt idx="3930">
                  <c:v>22</c:v>
                </c:pt>
                <c:pt idx="3931">
                  <c:v>22</c:v>
                </c:pt>
                <c:pt idx="3932">
                  <c:v>22</c:v>
                </c:pt>
                <c:pt idx="3933">
                  <c:v>22</c:v>
                </c:pt>
                <c:pt idx="3934">
                  <c:v>22</c:v>
                </c:pt>
                <c:pt idx="3935">
                  <c:v>30</c:v>
                </c:pt>
                <c:pt idx="3936">
                  <c:v>30</c:v>
                </c:pt>
                <c:pt idx="3937">
                  <c:v>30</c:v>
                </c:pt>
                <c:pt idx="3938">
                  <c:v>33</c:v>
                </c:pt>
                <c:pt idx="3939">
                  <c:v>33</c:v>
                </c:pt>
                <c:pt idx="3940">
                  <c:v>33</c:v>
                </c:pt>
                <c:pt idx="3941">
                  <c:v>33</c:v>
                </c:pt>
                <c:pt idx="3942">
                  <c:v>30</c:v>
                </c:pt>
                <c:pt idx="3943">
                  <c:v>30</c:v>
                </c:pt>
                <c:pt idx="3944">
                  <c:v>30</c:v>
                </c:pt>
                <c:pt idx="3945">
                  <c:v>33</c:v>
                </c:pt>
                <c:pt idx="3946">
                  <c:v>33</c:v>
                </c:pt>
                <c:pt idx="3947">
                  <c:v>32</c:v>
                </c:pt>
                <c:pt idx="3948">
                  <c:v>33</c:v>
                </c:pt>
                <c:pt idx="3949">
                  <c:v>34</c:v>
                </c:pt>
                <c:pt idx="3950">
                  <c:v>30</c:v>
                </c:pt>
                <c:pt idx="3951">
                  <c:v>33</c:v>
                </c:pt>
                <c:pt idx="3952">
                  <c:v>30</c:v>
                </c:pt>
                <c:pt idx="3953">
                  <c:v>30</c:v>
                </c:pt>
                <c:pt idx="3954">
                  <c:v>33</c:v>
                </c:pt>
                <c:pt idx="3955">
                  <c:v>30</c:v>
                </c:pt>
                <c:pt idx="3956">
                  <c:v>34</c:v>
                </c:pt>
                <c:pt idx="3957">
                  <c:v>31</c:v>
                </c:pt>
                <c:pt idx="3958">
                  <c:v>30</c:v>
                </c:pt>
                <c:pt idx="3959">
                  <c:v>33</c:v>
                </c:pt>
                <c:pt idx="3960">
                  <c:v>33</c:v>
                </c:pt>
                <c:pt idx="3961">
                  <c:v>30</c:v>
                </c:pt>
                <c:pt idx="3962">
                  <c:v>33</c:v>
                </c:pt>
                <c:pt idx="3963">
                  <c:v>19</c:v>
                </c:pt>
                <c:pt idx="3964">
                  <c:v>19</c:v>
                </c:pt>
                <c:pt idx="3965">
                  <c:v>22</c:v>
                </c:pt>
                <c:pt idx="3966">
                  <c:v>22</c:v>
                </c:pt>
                <c:pt idx="3967">
                  <c:v>21</c:v>
                </c:pt>
                <c:pt idx="3968">
                  <c:v>19</c:v>
                </c:pt>
                <c:pt idx="3969">
                  <c:v>21</c:v>
                </c:pt>
                <c:pt idx="3970">
                  <c:v>21</c:v>
                </c:pt>
                <c:pt idx="3971">
                  <c:v>21</c:v>
                </c:pt>
                <c:pt idx="3972">
                  <c:v>19</c:v>
                </c:pt>
                <c:pt idx="3973">
                  <c:v>23</c:v>
                </c:pt>
                <c:pt idx="3974">
                  <c:v>23</c:v>
                </c:pt>
                <c:pt idx="3975">
                  <c:v>23</c:v>
                </c:pt>
                <c:pt idx="3976">
                  <c:v>23</c:v>
                </c:pt>
                <c:pt idx="3977">
                  <c:v>23</c:v>
                </c:pt>
                <c:pt idx="3978">
                  <c:v>26</c:v>
                </c:pt>
                <c:pt idx="3979">
                  <c:v>26</c:v>
                </c:pt>
                <c:pt idx="3980">
                  <c:v>28</c:v>
                </c:pt>
                <c:pt idx="3981">
                  <c:v>26</c:v>
                </c:pt>
                <c:pt idx="3982">
                  <c:v>29</c:v>
                </c:pt>
                <c:pt idx="3983">
                  <c:v>26</c:v>
                </c:pt>
                <c:pt idx="3984">
                  <c:v>28</c:v>
                </c:pt>
                <c:pt idx="3985">
                  <c:v>29</c:v>
                </c:pt>
                <c:pt idx="3986">
                  <c:v>18</c:v>
                </c:pt>
                <c:pt idx="3987">
                  <c:v>18</c:v>
                </c:pt>
                <c:pt idx="3988">
                  <c:v>18</c:v>
                </c:pt>
                <c:pt idx="3989">
                  <c:v>18</c:v>
                </c:pt>
                <c:pt idx="3990">
                  <c:v>18</c:v>
                </c:pt>
                <c:pt idx="3991">
                  <c:v>17</c:v>
                </c:pt>
                <c:pt idx="3992">
                  <c:v>19</c:v>
                </c:pt>
                <c:pt idx="3993">
                  <c:v>17</c:v>
                </c:pt>
                <c:pt idx="3994">
                  <c:v>18</c:v>
                </c:pt>
                <c:pt idx="3995">
                  <c:v>18</c:v>
                </c:pt>
                <c:pt idx="3996">
                  <c:v>18</c:v>
                </c:pt>
                <c:pt idx="3997">
                  <c:v>18</c:v>
                </c:pt>
                <c:pt idx="3998">
                  <c:v>18</c:v>
                </c:pt>
                <c:pt idx="3999">
                  <c:v>19</c:v>
                </c:pt>
                <c:pt idx="4000">
                  <c:v>19</c:v>
                </c:pt>
                <c:pt idx="4001">
                  <c:v>19</c:v>
                </c:pt>
                <c:pt idx="4002">
                  <c:v>17</c:v>
                </c:pt>
                <c:pt idx="4003">
                  <c:v>18</c:v>
                </c:pt>
                <c:pt idx="4004">
                  <c:v>18</c:v>
                </c:pt>
                <c:pt idx="4005">
                  <c:v>17</c:v>
                </c:pt>
                <c:pt idx="4006">
                  <c:v>20</c:v>
                </c:pt>
                <c:pt idx="4007">
                  <c:v>20</c:v>
                </c:pt>
                <c:pt idx="4008">
                  <c:v>20</c:v>
                </c:pt>
                <c:pt idx="4009">
                  <c:v>20</c:v>
                </c:pt>
                <c:pt idx="4010">
                  <c:v>20</c:v>
                </c:pt>
                <c:pt idx="4011">
                  <c:v>19</c:v>
                </c:pt>
                <c:pt idx="4012">
                  <c:v>20</c:v>
                </c:pt>
                <c:pt idx="4013">
                  <c:v>20</c:v>
                </c:pt>
                <c:pt idx="4014">
                  <c:v>19</c:v>
                </c:pt>
                <c:pt idx="4015">
                  <c:v>20</c:v>
                </c:pt>
                <c:pt idx="4016">
                  <c:v>20</c:v>
                </c:pt>
                <c:pt idx="4017">
                  <c:v>20</c:v>
                </c:pt>
                <c:pt idx="4018">
                  <c:v>20</c:v>
                </c:pt>
                <c:pt idx="4019">
                  <c:v>21</c:v>
                </c:pt>
                <c:pt idx="4020">
                  <c:v>20</c:v>
                </c:pt>
                <c:pt idx="4021">
                  <c:v>20</c:v>
                </c:pt>
                <c:pt idx="4022">
                  <c:v>20</c:v>
                </c:pt>
                <c:pt idx="4023">
                  <c:v>20</c:v>
                </c:pt>
                <c:pt idx="4024">
                  <c:v>12</c:v>
                </c:pt>
                <c:pt idx="4025">
                  <c:v>30</c:v>
                </c:pt>
                <c:pt idx="4026">
                  <c:v>30</c:v>
                </c:pt>
                <c:pt idx="4027">
                  <c:v>30</c:v>
                </c:pt>
                <c:pt idx="4028">
                  <c:v>30</c:v>
                </c:pt>
                <c:pt idx="4029">
                  <c:v>30</c:v>
                </c:pt>
                <c:pt idx="4030">
                  <c:v>30</c:v>
                </c:pt>
                <c:pt idx="4031">
                  <c:v>30</c:v>
                </c:pt>
                <c:pt idx="4032">
                  <c:v>22</c:v>
                </c:pt>
                <c:pt idx="4033">
                  <c:v>19</c:v>
                </c:pt>
                <c:pt idx="4034">
                  <c:v>20</c:v>
                </c:pt>
                <c:pt idx="4035">
                  <c:v>19</c:v>
                </c:pt>
                <c:pt idx="4036">
                  <c:v>19</c:v>
                </c:pt>
                <c:pt idx="4037">
                  <c:v>23</c:v>
                </c:pt>
                <c:pt idx="4038">
                  <c:v>20</c:v>
                </c:pt>
                <c:pt idx="4039">
                  <c:v>20</c:v>
                </c:pt>
                <c:pt idx="4040">
                  <c:v>19</c:v>
                </c:pt>
                <c:pt idx="4041">
                  <c:v>23</c:v>
                </c:pt>
                <c:pt idx="4042">
                  <c:v>19</c:v>
                </c:pt>
                <c:pt idx="4043">
                  <c:v>20</c:v>
                </c:pt>
                <c:pt idx="4044">
                  <c:v>19</c:v>
                </c:pt>
                <c:pt idx="4045">
                  <c:v>23</c:v>
                </c:pt>
                <c:pt idx="4046">
                  <c:v>19</c:v>
                </c:pt>
                <c:pt idx="4047">
                  <c:v>22</c:v>
                </c:pt>
                <c:pt idx="4048">
                  <c:v>23</c:v>
                </c:pt>
                <c:pt idx="4049">
                  <c:v>23</c:v>
                </c:pt>
                <c:pt idx="4050">
                  <c:v>19</c:v>
                </c:pt>
                <c:pt idx="4051">
                  <c:v>20</c:v>
                </c:pt>
                <c:pt idx="4052">
                  <c:v>22</c:v>
                </c:pt>
                <c:pt idx="4053">
                  <c:v>19</c:v>
                </c:pt>
                <c:pt idx="4054">
                  <c:v>19</c:v>
                </c:pt>
                <c:pt idx="4055">
                  <c:v>29</c:v>
                </c:pt>
                <c:pt idx="4056">
                  <c:v>32</c:v>
                </c:pt>
                <c:pt idx="4057">
                  <c:v>29</c:v>
                </c:pt>
                <c:pt idx="4058">
                  <c:v>32</c:v>
                </c:pt>
                <c:pt idx="4059">
                  <c:v>32</c:v>
                </c:pt>
                <c:pt idx="4060">
                  <c:v>29</c:v>
                </c:pt>
                <c:pt idx="4061">
                  <c:v>32</c:v>
                </c:pt>
                <c:pt idx="4062">
                  <c:v>32</c:v>
                </c:pt>
                <c:pt idx="4063">
                  <c:v>29</c:v>
                </c:pt>
                <c:pt idx="4064">
                  <c:v>32</c:v>
                </c:pt>
                <c:pt idx="4065">
                  <c:v>29</c:v>
                </c:pt>
                <c:pt idx="4066">
                  <c:v>32</c:v>
                </c:pt>
                <c:pt idx="4067">
                  <c:v>29</c:v>
                </c:pt>
                <c:pt idx="4068">
                  <c:v>29</c:v>
                </c:pt>
                <c:pt idx="4069">
                  <c:v>32</c:v>
                </c:pt>
                <c:pt idx="4070">
                  <c:v>32</c:v>
                </c:pt>
                <c:pt idx="4071">
                  <c:v>32</c:v>
                </c:pt>
                <c:pt idx="4072">
                  <c:v>28</c:v>
                </c:pt>
                <c:pt idx="4073">
                  <c:v>32</c:v>
                </c:pt>
                <c:pt idx="4074">
                  <c:v>32</c:v>
                </c:pt>
                <c:pt idx="4075">
                  <c:v>28</c:v>
                </c:pt>
                <c:pt idx="4076">
                  <c:v>32</c:v>
                </c:pt>
                <c:pt idx="4077">
                  <c:v>28</c:v>
                </c:pt>
                <c:pt idx="4078">
                  <c:v>23</c:v>
                </c:pt>
                <c:pt idx="4079">
                  <c:v>23</c:v>
                </c:pt>
                <c:pt idx="4080">
                  <c:v>23</c:v>
                </c:pt>
                <c:pt idx="4081">
                  <c:v>23</c:v>
                </c:pt>
                <c:pt idx="4082">
                  <c:v>23</c:v>
                </c:pt>
                <c:pt idx="4083">
                  <c:v>23</c:v>
                </c:pt>
                <c:pt idx="4084">
                  <c:v>24</c:v>
                </c:pt>
                <c:pt idx="4085">
                  <c:v>23</c:v>
                </c:pt>
                <c:pt idx="4086">
                  <c:v>39</c:v>
                </c:pt>
                <c:pt idx="4087">
                  <c:v>39</c:v>
                </c:pt>
                <c:pt idx="4088">
                  <c:v>39</c:v>
                </c:pt>
                <c:pt idx="4089">
                  <c:v>24</c:v>
                </c:pt>
                <c:pt idx="4090">
                  <c:v>27</c:v>
                </c:pt>
                <c:pt idx="4091">
                  <c:v>27</c:v>
                </c:pt>
                <c:pt idx="4092">
                  <c:v>27</c:v>
                </c:pt>
                <c:pt idx="4093">
                  <c:v>27</c:v>
                </c:pt>
                <c:pt idx="4094">
                  <c:v>27</c:v>
                </c:pt>
                <c:pt idx="4095">
                  <c:v>31</c:v>
                </c:pt>
                <c:pt idx="4096">
                  <c:v>31</c:v>
                </c:pt>
                <c:pt idx="4097">
                  <c:v>31</c:v>
                </c:pt>
                <c:pt idx="4098">
                  <c:v>30</c:v>
                </c:pt>
                <c:pt idx="4099">
                  <c:v>20</c:v>
                </c:pt>
                <c:pt idx="4100">
                  <c:v>21</c:v>
                </c:pt>
                <c:pt idx="4101">
                  <c:v>21</c:v>
                </c:pt>
                <c:pt idx="4102">
                  <c:v>20</c:v>
                </c:pt>
                <c:pt idx="4103">
                  <c:v>20</c:v>
                </c:pt>
                <c:pt idx="4104">
                  <c:v>21</c:v>
                </c:pt>
                <c:pt idx="4105">
                  <c:v>20</c:v>
                </c:pt>
                <c:pt idx="4106">
                  <c:v>22</c:v>
                </c:pt>
                <c:pt idx="4107">
                  <c:v>22</c:v>
                </c:pt>
                <c:pt idx="4108">
                  <c:v>20</c:v>
                </c:pt>
                <c:pt idx="4109">
                  <c:v>22</c:v>
                </c:pt>
                <c:pt idx="4110">
                  <c:v>20</c:v>
                </c:pt>
                <c:pt idx="4111">
                  <c:v>20</c:v>
                </c:pt>
                <c:pt idx="4112">
                  <c:v>22</c:v>
                </c:pt>
                <c:pt idx="4113">
                  <c:v>22</c:v>
                </c:pt>
                <c:pt idx="4114">
                  <c:v>21</c:v>
                </c:pt>
                <c:pt idx="4115">
                  <c:v>21</c:v>
                </c:pt>
                <c:pt idx="4116">
                  <c:v>22</c:v>
                </c:pt>
                <c:pt idx="4117">
                  <c:v>21</c:v>
                </c:pt>
                <c:pt idx="4118">
                  <c:v>22</c:v>
                </c:pt>
                <c:pt idx="4119">
                  <c:v>22</c:v>
                </c:pt>
                <c:pt idx="4120">
                  <c:v>21</c:v>
                </c:pt>
                <c:pt idx="4121">
                  <c:v>20</c:v>
                </c:pt>
                <c:pt idx="4122">
                  <c:v>22</c:v>
                </c:pt>
                <c:pt idx="4123">
                  <c:v>22</c:v>
                </c:pt>
                <c:pt idx="4124">
                  <c:v>20</c:v>
                </c:pt>
                <c:pt idx="4125">
                  <c:v>20</c:v>
                </c:pt>
                <c:pt idx="4126">
                  <c:v>22</c:v>
                </c:pt>
                <c:pt idx="4127">
                  <c:v>20</c:v>
                </c:pt>
                <c:pt idx="4128">
                  <c:v>22</c:v>
                </c:pt>
                <c:pt idx="4129">
                  <c:v>18</c:v>
                </c:pt>
                <c:pt idx="4130">
                  <c:v>18</c:v>
                </c:pt>
                <c:pt idx="4131">
                  <c:v>18</c:v>
                </c:pt>
                <c:pt idx="4132">
                  <c:v>18</c:v>
                </c:pt>
                <c:pt idx="4133">
                  <c:v>18</c:v>
                </c:pt>
                <c:pt idx="4134">
                  <c:v>18</c:v>
                </c:pt>
                <c:pt idx="4135">
                  <c:v>18</c:v>
                </c:pt>
                <c:pt idx="4136">
                  <c:v>18</c:v>
                </c:pt>
                <c:pt idx="4137">
                  <c:v>18</c:v>
                </c:pt>
                <c:pt idx="4138">
                  <c:v>23</c:v>
                </c:pt>
                <c:pt idx="4139">
                  <c:v>23</c:v>
                </c:pt>
                <c:pt idx="4140">
                  <c:v>23</c:v>
                </c:pt>
                <c:pt idx="4141">
                  <c:v>23</c:v>
                </c:pt>
                <c:pt idx="4142">
                  <c:v>23</c:v>
                </c:pt>
                <c:pt idx="4143">
                  <c:v>23</c:v>
                </c:pt>
                <c:pt idx="4144">
                  <c:v>23</c:v>
                </c:pt>
                <c:pt idx="4145">
                  <c:v>23</c:v>
                </c:pt>
                <c:pt idx="4146">
                  <c:v>23</c:v>
                </c:pt>
                <c:pt idx="4147">
                  <c:v>23</c:v>
                </c:pt>
                <c:pt idx="4148">
                  <c:v>23</c:v>
                </c:pt>
                <c:pt idx="4149">
                  <c:v>23</c:v>
                </c:pt>
                <c:pt idx="4150">
                  <c:v>21</c:v>
                </c:pt>
                <c:pt idx="4151">
                  <c:v>21</c:v>
                </c:pt>
                <c:pt idx="4152">
                  <c:v>21</c:v>
                </c:pt>
                <c:pt idx="4153">
                  <c:v>22</c:v>
                </c:pt>
                <c:pt idx="4154">
                  <c:v>21</c:v>
                </c:pt>
                <c:pt idx="4155">
                  <c:v>22</c:v>
                </c:pt>
                <c:pt idx="4156">
                  <c:v>21</c:v>
                </c:pt>
                <c:pt idx="4157">
                  <c:v>22</c:v>
                </c:pt>
                <c:pt idx="4158">
                  <c:v>21</c:v>
                </c:pt>
                <c:pt idx="4159">
                  <c:v>21</c:v>
                </c:pt>
                <c:pt idx="4160">
                  <c:v>21</c:v>
                </c:pt>
                <c:pt idx="4161">
                  <c:v>21</c:v>
                </c:pt>
                <c:pt idx="4162">
                  <c:v>21</c:v>
                </c:pt>
                <c:pt idx="4163">
                  <c:v>22</c:v>
                </c:pt>
                <c:pt idx="4164">
                  <c:v>22</c:v>
                </c:pt>
                <c:pt idx="4165">
                  <c:v>22</c:v>
                </c:pt>
                <c:pt idx="4166">
                  <c:v>21</c:v>
                </c:pt>
                <c:pt idx="4167">
                  <c:v>21</c:v>
                </c:pt>
                <c:pt idx="4168">
                  <c:v>21</c:v>
                </c:pt>
                <c:pt idx="4169">
                  <c:v>22</c:v>
                </c:pt>
                <c:pt idx="4170">
                  <c:v>21</c:v>
                </c:pt>
                <c:pt idx="4171">
                  <c:v>22</c:v>
                </c:pt>
                <c:pt idx="4172">
                  <c:v>22</c:v>
                </c:pt>
                <c:pt idx="4173">
                  <c:v>20</c:v>
                </c:pt>
                <c:pt idx="4174">
                  <c:v>22</c:v>
                </c:pt>
                <c:pt idx="4175">
                  <c:v>20</c:v>
                </c:pt>
                <c:pt idx="4176">
                  <c:v>20</c:v>
                </c:pt>
                <c:pt idx="4177">
                  <c:v>20</c:v>
                </c:pt>
                <c:pt idx="4178">
                  <c:v>22</c:v>
                </c:pt>
                <c:pt idx="4179">
                  <c:v>22</c:v>
                </c:pt>
                <c:pt idx="4180">
                  <c:v>31</c:v>
                </c:pt>
                <c:pt idx="4181">
                  <c:v>27</c:v>
                </c:pt>
                <c:pt idx="4182">
                  <c:v>31</c:v>
                </c:pt>
                <c:pt idx="4183">
                  <c:v>27</c:v>
                </c:pt>
                <c:pt idx="4184">
                  <c:v>27</c:v>
                </c:pt>
                <c:pt idx="4185">
                  <c:v>31</c:v>
                </c:pt>
                <c:pt idx="4186">
                  <c:v>27</c:v>
                </c:pt>
                <c:pt idx="4187">
                  <c:v>31</c:v>
                </c:pt>
                <c:pt idx="4188">
                  <c:v>31</c:v>
                </c:pt>
                <c:pt idx="4189">
                  <c:v>27</c:v>
                </c:pt>
                <c:pt idx="4190">
                  <c:v>27</c:v>
                </c:pt>
                <c:pt idx="4191">
                  <c:v>31</c:v>
                </c:pt>
                <c:pt idx="4192">
                  <c:v>32</c:v>
                </c:pt>
                <c:pt idx="4193">
                  <c:v>32</c:v>
                </c:pt>
                <c:pt idx="4194">
                  <c:v>30</c:v>
                </c:pt>
                <c:pt idx="4195">
                  <c:v>31</c:v>
                </c:pt>
                <c:pt idx="4196">
                  <c:v>30</c:v>
                </c:pt>
                <c:pt idx="4197">
                  <c:v>29</c:v>
                </c:pt>
                <c:pt idx="4198">
                  <c:v>32</c:v>
                </c:pt>
                <c:pt idx="4199">
                  <c:v>32</c:v>
                </c:pt>
                <c:pt idx="4200">
                  <c:v>31</c:v>
                </c:pt>
                <c:pt idx="4201">
                  <c:v>29</c:v>
                </c:pt>
                <c:pt idx="4202">
                  <c:v>29</c:v>
                </c:pt>
                <c:pt idx="4203">
                  <c:v>30</c:v>
                </c:pt>
                <c:pt idx="4204">
                  <c:v>28</c:v>
                </c:pt>
                <c:pt idx="4205">
                  <c:v>28</c:v>
                </c:pt>
                <c:pt idx="4206">
                  <c:v>30</c:v>
                </c:pt>
                <c:pt idx="4207">
                  <c:v>31</c:v>
                </c:pt>
                <c:pt idx="4208">
                  <c:v>31</c:v>
                </c:pt>
                <c:pt idx="4209">
                  <c:v>31</c:v>
                </c:pt>
                <c:pt idx="4210">
                  <c:v>32</c:v>
                </c:pt>
                <c:pt idx="4211">
                  <c:v>31</c:v>
                </c:pt>
                <c:pt idx="4212">
                  <c:v>32</c:v>
                </c:pt>
                <c:pt idx="4213">
                  <c:v>30</c:v>
                </c:pt>
                <c:pt idx="4214">
                  <c:v>30</c:v>
                </c:pt>
                <c:pt idx="4215">
                  <c:v>30</c:v>
                </c:pt>
                <c:pt idx="4216">
                  <c:v>21</c:v>
                </c:pt>
                <c:pt idx="4217">
                  <c:v>21</c:v>
                </c:pt>
                <c:pt idx="4218">
                  <c:v>21</c:v>
                </c:pt>
                <c:pt idx="4219">
                  <c:v>22</c:v>
                </c:pt>
                <c:pt idx="4220">
                  <c:v>32</c:v>
                </c:pt>
                <c:pt idx="4221">
                  <c:v>33</c:v>
                </c:pt>
                <c:pt idx="4222">
                  <c:v>31</c:v>
                </c:pt>
                <c:pt idx="4223">
                  <c:v>31</c:v>
                </c:pt>
                <c:pt idx="4224">
                  <c:v>30</c:v>
                </c:pt>
                <c:pt idx="4225">
                  <c:v>30</c:v>
                </c:pt>
                <c:pt idx="4226">
                  <c:v>30</c:v>
                </c:pt>
                <c:pt idx="4227">
                  <c:v>30</c:v>
                </c:pt>
                <c:pt idx="4228">
                  <c:v>30</c:v>
                </c:pt>
                <c:pt idx="4229">
                  <c:v>30</c:v>
                </c:pt>
                <c:pt idx="4230">
                  <c:v>32</c:v>
                </c:pt>
                <c:pt idx="4231">
                  <c:v>30</c:v>
                </c:pt>
                <c:pt idx="4232">
                  <c:v>32</c:v>
                </c:pt>
                <c:pt idx="4233">
                  <c:v>30</c:v>
                </c:pt>
                <c:pt idx="4234">
                  <c:v>30</c:v>
                </c:pt>
                <c:pt idx="4235">
                  <c:v>32</c:v>
                </c:pt>
                <c:pt idx="4236">
                  <c:v>32</c:v>
                </c:pt>
                <c:pt idx="4237">
                  <c:v>31</c:v>
                </c:pt>
                <c:pt idx="4238">
                  <c:v>32</c:v>
                </c:pt>
                <c:pt idx="4239">
                  <c:v>32</c:v>
                </c:pt>
                <c:pt idx="4240">
                  <c:v>30</c:v>
                </c:pt>
                <c:pt idx="4241">
                  <c:v>32</c:v>
                </c:pt>
                <c:pt idx="4242">
                  <c:v>30</c:v>
                </c:pt>
                <c:pt idx="4243">
                  <c:v>31</c:v>
                </c:pt>
                <c:pt idx="4244">
                  <c:v>30</c:v>
                </c:pt>
                <c:pt idx="4245">
                  <c:v>31</c:v>
                </c:pt>
                <c:pt idx="4246">
                  <c:v>30</c:v>
                </c:pt>
                <c:pt idx="4247">
                  <c:v>30</c:v>
                </c:pt>
                <c:pt idx="4248">
                  <c:v>30</c:v>
                </c:pt>
                <c:pt idx="4249">
                  <c:v>32</c:v>
                </c:pt>
                <c:pt idx="4250">
                  <c:v>30</c:v>
                </c:pt>
                <c:pt idx="4251">
                  <c:v>18</c:v>
                </c:pt>
                <c:pt idx="4252">
                  <c:v>18</c:v>
                </c:pt>
                <c:pt idx="4253">
                  <c:v>18</c:v>
                </c:pt>
                <c:pt idx="4254">
                  <c:v>18</c:v>
                </c:pt>
                <c:pt idx="4255">
                  <c:v>18</c:v>
                </c:pt>
                <c:pt idx="4256">
                  <c:v>18</c:v>
                </c:pt>
                <c:pt idx="4257">
                  <c:v>39</c:v>
                </c:pt>
                <c:pt idx="4258">
                  <c:v>39</c:v>
                </c:pt>
                <c:pt idx="4259">
                  <c:v>27</c:v>
                </c:pt>
                <c:pt idx="4260">
                  <c:v>26</c:v>
                </c:pt>
                <c:pt idx="4261">
                  <c:v>26</c:v>
                </c:pt>
                <c:pt idx="4262">
                  <c:v>26</c:v>
                </c:pt>
                <c:pt idx="4263">
                  <c:v>26</c:v>
                </c:pt>
                <c:pt idx="4264">
                  <c:v>26</c:v>
                </c:pt>
                <c:pt idx="4265">
                  <c:v>26</c:v>
                </c:pt>
                <c:pt idx="4266">
                  <c:v>26</c:v>
                </c:pt>
                <c:pt idx="4267">
                  <c:v>26</c:v>
                </c:pt>
                <c:pt idx="4268">
                  <c:v>26</c:v>
                </c:pt>
                <c:pt idx="4269">
                  <c:v>24</c:v>
                </c:pt>
                <c:pt idx="4270">
                  <c:v>23</c:v>
                </c:pt>
                <c:pt idx="4271">
                  <c:v>23</c:v>
                </c:pt>
                <c:pt idx="4272">
                  <c:v>24</c:v>
                </c:pt>
                <c:pt idx="4273">
                  <c:v>23</c:v>
                </c:pt>
                <c:pt idx="4274">
                  <c:v>23</c:v>
                </c:pt>
                <c:pt idx="4275">
                  <c:v>24</c:v>
                </c:pt>
                <c:pt idx="4276">
                  <c:v>24</c:v>
                </c:pt>
                <c:pt idx="4277">
                  <c:v>24</c:v>
                </c:pt>
                <c:pt idx="4278">
                  <c:v>23</c:v>
                </c:pt>
                <c:pt idx="4279">
                  <c:v>23</c:v>
                </c:pt>
                <c:pt idx="4280">
                  <c:v>24</c:v>
                </c:pt>
                <c:pt idx="4281">
                  <c:v>33</c:v>
                </c:pt>
                <c:pt idx="4282">
                  <c:v>30</c:v>
                </c:pt>
                <c:pt idx="4283">
                  <c:v>30</c:v>
                </c:pt>
                <c:pt idx="4284">
                  <c:v>33</c:v>
                </c:pt>
                <c:pt idx="4285">
                  <c:v>30</c:v>
                </c:pt>
                <c:pt idx="4286">
                  <c:v>33</c:v>
                </c:pt>
                <c:pt idx="4287">
                  <c:v>33</c:v>
                </c:pt>
                <c:pt idx="4288">
                  <c:v>30</c:v>
                </c:pt>
                <c:pt idx="4289">
                  <c:v>33</c:v>
                </c:pt>
                <c:pt idx="4290">
                  <c:v>33</c:v>
                </c:pt>
                <c:pt idx="4291">
                  <c:v>33</c:v>
                </c:pt>
                <c:pt idx="4292">
                  <c:v>26</c:v>
                </c:pt>
                <c:pt idx="4293">
                  <c:v>26</c:v>
                </c:pt>
                <c:pt idx="4294">
                  <c:v>26</c:v>
                </c:pt>
                <c:pt idx="4295">
                  <c:v>26</c:v>
                </c:pt>
                <c:pt idx="4296">
                  <c:v>26</c:v>
                </c:pt>
                <c:pt idx="4297">
                  <c:v>26</c:v>
                </c:pt>
                <c:pt idx="4298">
                  <c:v>24</c:v>
                </c:pt>
                <c:pt idx="4299">
                  <c:v>24</c:v>
                </c:pt>
                <c:pt idx="4300">
                  <c:v>24</c:v>
                </c:pt>
                <c:pt idx="4301">
                  <c:v>24</c:v>
                </c:pt>
                <c:pt idx="4302">
                  <c:v>24</c:v>
                </c:pt>
                <c:pt idx="4303">
                  <c:v>24</c:v>
                </c:pt>
                <c:pt idx="4304">
                  <c:v>24</c:v>
                </c:pt>
                <c:pt idx="4305">
                  <c:v>24</c:v>
                </c:pt>
                <c:pt idx="4306">
                  <c:v>25</c:v>
                </c:pt>
                <c:pt idx="4307">
                  <c:v>24</c:v>
                </c:pt>
                <c:pt idx="4308">
                  <c:v>25</c:v>
                </c:pt>
                <c:pt idx="4309">
                  <c:v>24</c:v>
                </c:pt>
                <c:pt idx="4310">
                  <c:v>20</c:v>
                </c:pt>
                <c:pt idx="4311">
                  <c:v>21</c:v>
                </c:pt>
                <c:pt idx="4312">
                  <c:v>21</c:v>
                </c:pt>
                <c:pt idx="4313">
                  <c:v>22</c:v>
                </c:pt>
                <c:pt idx="4314">
                  <c:v>20</c:v>
                </c:pt>
                <c:pt idx="4315">
                  <c:v>21</c:v>
                </c:pt>
                <c:pt idx="4316">
                  <c:v>20</c:v>
                </c:pt>
                <c:pt idx="4317">
                  <c:v>20</c:v>
                </c:pt>
                <c:pt idx="4318">
                  <c:v>22</c:v>
                </c:pt>
                <c:pt idx="4319">
                  <c:v>20</c:v>
                </c:pt>
                <c:pt idx="4320">
                  <c:v>20</c:v>
                </c:pt>
                <c:pt idx="4321">
                  <c:v>22</c:v>
                </c:pt>
                <c:pt idx="4322">
                  <c:v>21</c:v>
                </c:pt>
                <c:pt idx="4323">
                  <c:v>20</c:v>
                </c:pt>
                <c:pt idx="4324">
                  <c:v>22</c:v>
                </c:pt>
                <c:pt idx="4325">
                  <c:v>20</c:v>
                </c:pt>
                <c:pt idx="4326">
                  <c:v>22</c:v>
                </c:pt>
                <c:pt idx="4327">
                  <c:v>20</c:v>
                </c:pt>
                <c:pt idx="4328">
                  <c:v>20</c:v>
                </c:pt>
                <c:pt idx="4329">
                  <c:v>21</c:v>
                </c:pt>
                <c:pt idx="4330">
                  <c:v>20</c:v>
                </c:pt>
                <c:pt idx="4331">
                  <c:v>20</c:v>
                </c:pt>
                <c:pt idx="4332">
                  <c:v>20</c:v>
                </c:pt>
                <c:pt idx="4333">
                  <c:v>21</c:v>
                </c:pt>
                <c:pt idx="4334">
                  <c:v>20</c:v>
                </c:pt>
                <c:pt idx="4335">
                  <c:v>20</c:v>
                </c:pt>
                <c:pt idx="4336">
                  <c:v>21</c:v>
                </c:pt>
                <c:pt idx="4337">
                  <c:v>21</c:v>
                </c:pt>
                <c:pt idx="4338">
                  <c:v>19</c:v>
                </c:pt>
                <c:pt idx="4339">
                  <c:v>19</c:v>
                </c:pt>
                <c:pt idx="4340">
                  <c:v>19</c:v>
                </c:pt>
                <c:pt idx="4341">
                  <c:v>20</c:v>
                </c:pt>
                <c:pt idx="4342">
                  <c:v>20</c:v>
                </c:pt>
                <c:pt idx="4343">
                  <c:v>20</c:v>
                </c:pt>
                <c:pt idx="4344">
                  <c:v>21</c:v>
                </c:pt>
                <c:pt idx="4345">
                  <c:v>19</c:v>
                </c:pt>
                <c:pt idx="4346">
                  <c:v>19</c:v>
                </c:pt>
                <c:pt idx="4347">
                  <c:v>19</c:v>
                </c:pt>
                <c:pt idx="4348">
                  <c:v>19</c:v>
                </c:pt>
                <c:pt idx="4349">
                  <c:v>19</c:v>
                </c:pt>
                <c:pt idx="4350">
                  <c:v>20</c:v>
                </c:pt>
                <c:pt idx="4351">
                  <c:v>20</c:v>
                </c:pt>
                <c:pt idx="4352">
                  <c:v>19</c:v>
                </c:pt>
                <c:pt idx="4353">
                  <c:v>20</c:v>
                </c:pt>
                <c:pt idx="4354">
                  <c:v>20</c:v>
                </c:pt>
                <c:pt idx="4355">
                  <c:v>19</c:v>
                </c:pt>
                <c:pt idx="4356">
                  <c:v>21</c:v>
                </c:pt>
                <c:pt idx="4357">
                  <c:v>20</c:v>
                </c:pt>
                <c:pt idx="4358">
                  <c:v>19</c:v>
                </c:pt>
                <c:pt idx="4359">
                  <c:v>19</c:v>
                </c:pt>
                <c:pt idx="4360">
                  <c:v>19</c:v>
                </c:pt>
                <c:pt idx="4361">
                  <c:v>20</c:v>
                </c:pt>
                <c:pt idx="4362">
                  <c:v>19</c:v>
                </c:pt>
                <c:pt idx="4363">
                  <c:v>21</c:v>
                </c:pt>
                <c:pt idx="4364">
                  <c:v>21</c:v>
                </c:pt>
                <c:pt idx="4365">
                  <c:v>19</c:v>
                </c:pt>
                <c:pt idx="4366">
                  <c:v>20</c:v>
                </c:pt>
                <c:pt idx="4367">
                  <c:v>19</c:v>
                </c:pt>
                <c:pt idx="4368">
                  <c:v>20</c:v>
                </c:pt>
                <c:pt idx="4369">
                  <c:v>19</c:v>
                </c:pt>
                <c:pt idx="4370">
                  <c:v>20</c:v>
                </c:pt>
                <c:pt idx="4371">
                  <c:v>19</c:v>
                </c:pt>
                <c:pt idx="4372">
                  <c:v>19</c:v>
                </c:pt>
                <c:pt idx="4373">
                  <c:v>18</c:v>
                </c:pt>
                <c:pt idx="4374">
                  <c:v>20</c:v>
                </c:pt>
                <c:pt idx="4375">
                  <c:v>20</c:v>
                </c:pt>
                <c:pt idx="4376">
                  <c:v>18</c:v>
                </c:pt>
                <c:pt idx="4377">
                  <c:v>20</c:v>
                </c:pt>
                <c:pt idx="4378">
                  <c:v>18</c:v>
                </c:pt>
                <c:pt idx="4379">
                  <c:v>20</c:v>
                </c:pt>
                <c:pt idx="4380">
                  <c:v>20</c:v>
                </c:pt>
                <c:pt idx="4381">
                  <c:v>18</c:v>
                </c:pt>
                <c:pt idx="4382">
                  <c:v>18</c:v>
                </c:pt>
                <c:pt idx="4383">
                  <c:v>19</c:v>
                </c:pt>
                <c:pt idx="4384">
                  <c:v>18</c:v>
                </c:pt>
                <c:pt idx="4385">
                  <c:v>19</c:v>
                </c:pt>
                <c:pt idx="4386">
                  <c:v>19</c:v>
                </c:pt>
                <c:pt idx="4387">
                  <c:v>18</c:v>
                </c:pt>
                <c:pt idx="4388">
                  <c:v>17</c:v>
                </c:pt>
                <c:pt idx="4389">
                  <c:v>18</c:v>
                </c:pt>
                <c:pt idx="4390">
                  <c:v>20</c:v>
                </c:pt>
                <c:pt idx="4391">
                  <c:v>24</c:v>
                </c:pt>
                <c:pt idx="4392">
                  <c:v>23</c:v>
                </c:pt>
                <c:pt idx="4393">
                  <c:v>24</c:v>
                </c:pt>
                <c:pt idx="4394">
                  <c:v>23</c:v>
                </c:pt>
                <c:pt idx="4395">
                  <c:v>24</c:v>
                </c:pt>
                <c:pt idx="4396">
                  <c:v>22</c:v>
                </c:pt>
                <c:pt idx="4397">
                  <c:v>23</c:v>
                </c:pt>
                <c:pt idx="4398">
                  <c:v>23</c:v>
                </c:pt>
                <c:pt idx="4399">
                  <c:v>24</c:v>
                </c:pt>
                <c:pt idx="4400">
                  <c:v>22</c:v>
                </c:pt>
                <c:pt idx="4401">
                  <c:v>22</c:v>
                </c:pt>
                <c:pt idx="4402">
                  <c:v>24</c:v>
                </c:pt>
                <c:pt idx="4403">
                  <c:v>23</c:v>
                </c:pt>
                <c:pt idx="4404">
                  <c:v>23</c:v>
                </c:pt>
                <c:pt idx="4405">
                  <c:v>24</c:v>
                </c:pt>
                <c:pt idx="4406">
                  <c:v>22</c:v>
                </c:pt>
                <c:pt idx="4407">
                  <c:v>23</c:v>
                </c:pt>
                <c:pt idx="4408">
                  <c:v>27</c:v>
                </c:pt>
                <c:pt idx="4409">
                  <c:v>24</c:v>
                </c:pt>
                <c:pt idx="4410">
                  <c:v>24</c:v>
                </c:pt>
                <c:pt idx="4411">
                  <c:v>22</c:v>
                </c:pt>
                <c:pt idx="4412">
                  <c:v>23</c:v>
                </c:pt>
                <c:pt idx="4413">
                  <c:v>25</c:v>
                </c:pt>
                <c:pt idx="4414">
                  <c:v>26</c:v>
                </c:pt>
                <c:pt idx="4415">
                  <c:v>22</c:v>
                </c:pt>
                <c:pt idx="4416">
                  <c:v>26</c:v>
                </c:pt>
                <c:pt idx="4417">
                  <c:v>26</c:v>
                </c:pt>
                <c:pt idx="4418">
                  <c:v>22</c:v>
                </c:pt>
                <c:pt idx="4419">
                  <c:v>22</c:v>
                </c:pt>
                <c:pt idx="4420">
                  <c:v>26</c:v>
                </c:pt>
                <c:pt idx="4421">
                  <c:v>22</c:v>
                </c:pt>
                <c:pt idx="4422">
                  <c:v>24</c:v>
                </c:pt>
                <c:pt idx="4423">
                  <c:v>27</c:v>
                </c:pt>
                <c:pt idx="4424">
                  <c:v>25</c:v>
                </c:pt>
                <c:pt idx="4425">
                  <c:v>25</c:v>
                </c:pt>
                <c:pt idx="4426">
                  <c:v>21</c:v>
                </c:pt>
                <c:pt idx="4427">
                  <c:v>24</c:v>
                </c:pt>
                <c:pt idx="4428">
                  <c:v>17</c:v>
                </c:pt>
                <c:pt idx="4429">
                  <c:v>19</c:v>
                </c:pt>
                <c:pt idx="4430">
                  <c:v>17</c:v>
                </c:pt>
                <c:pt idx="4431">
                  <c:v>17</c:v>
                </c:pt>
                <c:pt idx="4432">
                  <c:v>17</c:v>
                </c:pt>
                <c:pt idx="4433">
                  <c:v>17</c:v>
                </c:pt>
                <c:pt idx="4434">
                  <c:v>17</c:v>
                </c:pt>
                <c:pt idx="4435">
                  <c:v>17</c:v>
                </c:pt>
                <c:pt idx="4436">
                  <c:v>17</c:v>
                </c:pt>
                <c:pt idx="4437">
                  <c:v>17</c:v>
                </c:pt>
                <c:pt idx="4438">
                  <c:v>17</c:v>
                </c:pt>
                <c:pt idx="4439">
                  <c:v>17</c:v>
                </c:pt>
                <c:pt idx="4440">
                  <c:v>17</c:v>
                </c:pt>
                <c:pt idx="4441">
                  <c:v>16</c:v>
                </c:pt>
                <c:pt idx="4442">
                  <c:v>16</c:v>
                </c:pt>
                <c:pt idx="4443">
                  <c:v>16</c:v>
                </c:pt>
                <c:pt idx="4444">
                  <c:v>16</c:v>
                </c:pt>
                <c:pt idx="4445">
                  <c:v>16</c:v>
                </c:pt>
                <c:pt idx="4446">
                  <c:v>16</c:v>
                </c:pt>
                <c:pt idx="4447">
                  <c:v>19</c:v>
                </c:pt>
                <c:pt idx="4448">
                  <c:v>17</c:v>
                </c:pt>
                <c:pt idx="4449">
                  <c:v>18</c:v>
                </c:pt>
                <c:pt idx="4450">
                  <c:v>19</c:v>
                </c:pt>
                <c:pt idx="4451">
                  <c:v>18</c:v>
                </c:pt>
                <c:pt idx="4452">
                  <c:v>19</c:v>
                </c:pt>
                <c:pt idx="4453">
                  <c:v>19</c:v>
                </c:pt>
                <c:pt idx="4454">
                  <c:v>17</c:v>
                </c:pt>
                <c:pt idx="4455">
                  <c:v>19</c:v>
                </c:pt>
                <c:pt idx="4456">
                  <c:v>19</c:v>
                </c:pt>
                <c:pt idx="4457">
                  <c:v>18</c:v>
                </c:pt>
                <c:pt idx="4458">
                  <c:v>19</c:v>
                </c:pt>
                <c:pt idx="4459">
                  <c:v>18</c:v>
                </c:pt>
                <c:pt idx="4460">
                  <c:v>19</c:v>
                </c:pt>
                <c:pt idx="4461">
                  <c:v>18</c:v>
                </c:pt>
                <c:pt idx="4462">
                  <c:v>18</c:v>
                </c:pt>
                <c:pt idx="4463">
                  <c:v>17</c:v>
                </c:pt>
                <c:pt idx="4464">
                  <c:v>18</c:v>
                </c:pt>
                <c:pt idx="4465">
                  <c:v>17</c:v>
                </c:pt>
                <c:pt idx="4466">
                  <c:v>18</c:v>
                </c:pt>
                <c:pt idx="4467">
                  <c:v>15</c:v>
                </c:pt>
                <c:pt idx="4468">
                  <c:v>15</c:v>
                </c:pt>
                <c:pt idx="4469">
                  <c:v>15</c:v>
                </c:pt>
                <c:pt idx="4470">
                  <c:v>23</c:v>
                </c:pt>
                <c:pt idx="4471">
                  <c:v>25</c:v>
                </c:pt>
                <c:pt idx="4472">
                  <c:v>26</c:v>
                </c:pt>
                <c:pt idx="4473">
                  <c:v>25</c:v>
                </c:pt>
                <c:pt idx="4474">
                  <c:v>21</c:v>
                </c:pt>
                <c:pt idx="4475">
                  <c:v>21</c:v>
                </c:pt>
                <c:pt idx="4476">
                  <c:v>26</c:v>
                </c:pt>
                <c:pt idx="4477">
                  <c:v>23</c:v>
                </c:pt>
                <c:pt idx="4478">
                  <c:v>21</c:v>
                </c:pt>
                <c:pt idx="4479">
                  <c:v>25</c:v>
                </c:pt>
                <c:pt idx="4480">
                  <c:v>23</c:v>
                </c:pt>
                <c:pt idx="4481">
                  <c:v>21</c:v>
                </c:pt>
                <c:pt idx="4482">
                  <c:v>21</c:v>
                </c:pt>
                <c:pt idx="4483">
                  <c:v>26</c:v>
                </c:pt>
                <c:pt idx="4484">
                  <c:v>26</c:v>
                </c:pt>
                <c:pt idx="4485">
                  <c:v>23</c:v>
                </c:pt>
                <c:pt idx="4486">
                  <c:v>25</c:v>
                </c:pt>
                <c:pt idx="4487">
                  <c:v>22</c:v>
                </c:pt>
                <c:pt idx="4488">
                  <c:v>21</c:v>
                </c:pt>
                <c:pt idx="4489">
                  <c:v>25</c:v>
                </c:pt>
                <c:pt idx="4490">
                  <c:v>21</c:v>
                </c:pt>
                <c:pt idx="4491">
                  <c:v>26</c:v>
                </c:pt>
                <c:pt idx="4492">
                  <c:v>22</c:v>
                </c:pt>
                <c:pt idx="4493">
                  <c:v>23</c:v>
                </c:pt>
                <c:pt idx="4494">
                  <c:v>26</c:v>
                </c:pt>
                <c:pt idx="4495">
                  <c:v>23</c:v>
                </c:pt>
                <c:pt idx="4496">
                  <c:v>22</c:v>
                </c:pt>
                <c:pt idx="4497">
                  <c:v>23</c:v>
                </c:pt>
                <c:pt idx="4498">
                  <c:v>26</c:v>
                </c:pt>
                <c:pt idx="4499">
                  <c:v>21</c:v>
                </c:pt>
                <c:pt idx="4500">
                  <c:v>21</c:v>
                </c:pt>
                <c:pt idx="4501">
                  <c:v>25</c:v>
                </c:pt>
                <c:pt idx="4502">
                  <c:v>25</c:v>
                </c:pt>
                <c:pt idx="4503">
                  <c:v>26</c:v>
                </c:pt>
                <c:pt idx="4504">
                  <c:v>25</c:v>
                </c:pt>
                <c:pt idx="4505">
                  <c:v>21</c:v>
                </c:pt>
                <c:pt idx="4506">
                  <c:v>23</c:v>
                </c:pt>
                <c:pt idx="4507">
                  <c:v>23</c:v>
                </c:pt>
                <c:pt idx="4508">
                  <c:v>21</c:v>
                </c:pt>
                <c:pt idx="4509">
                  <c:v>23</c:v>
                </c:pt>
                <c:pt idx="4510">
                  <c:v>23</c:v>
                </c:pt>
                <c:pt idx="4511">
                  <c:v>21</c:v>
                </c:pt>
                <c:pt idx="4512">
                  <c:v>25</c:v>
                </c:pt>
                <c:pt idx="4513">
                  <c:v>25</c:v>
                </c:pt>
                <c:pt idx="4514">
                  <c:v>25</c:v>
                </c:pt>
                <c:pt idx="4515">
                  <c:v>22</c:v>
                </c:pt>
                <c:pt idx="4516">
                  <c:v>21</c:v>
                </c:pt>
                <c:pt idx="4517">
                  <c:v>21</c:v>
                </c:pt>
                <c:pt idx="4518">
                  <c:v>21</c:v>
                </c:pt>
                <c:pt idx="4519">
                  <c:v>21</c:v>
                </c:pt>
                <c:pt idx="4520">
                  <c:v>25</c:v>
                </c:pt>
                <c:pt idx="4521">
                  <c:v>23</c:v>
                </c:pt>
                <c:pt idx="4522">
                  <c:v>25</c:v>
                </c:pt>
                <c:pt idx="4523">
                  <c:v>26</c:v>
                </c:pt>
                <c:pt idx="4524">
                  <c:v>25</c:v>
                </c:pt>
                <c:pt idx="4525">
                  <c:v>26</c:v>
                </c:pt>
                <c:pt idx="4526">
                  <c:v>21</c:v>
                </c:pt>
                <c:pt idx="4527">
                  <c:v>23</c:v>
                </c:pt>
                <c:pt idx="4528">
                  <c:v>25</c:v>
                </c:pt>
                <c:pt idx="4529">
                  <c:v>23</c:v>
                </c:pt>
                <c:pt idx="4530">
                  <c:v>25</c:v>
                </c:pt>
                <c:pt idx="4531">
                  <c:v>23</c:v>
                </c:pt>
                <c:pt idx="4532">
                  <c:v>23</c:v>
                </c:pt>
                <c:pt idx="4533">
                  <c:v>26</c:v>
                </c:pt>
                <c:pt idx="4534">
                  <c:v>25</c:v>
                </c:pt>
                <c:pt idx="4535">
                  <c:v>23</c:v>
                </c:pt>
                <c:pt idx="4536">
                  <c:v>26</c:v>
                </c:pt>
                <c:pt idx="4537">
                  <c:v>26</c:v>
                </c:pt>
                <c:pt idx="4538">
                  <c:v>26</c:v>
                </c:pt>
                <c:pt idx="4539">
                  <c:v>23</c:v>
                </c:pt>
                <c:pt idx="4540">
                  <c:v>21</c:v>
                </c:pt>
                <c:pt idx="4541">
                  <c:v>22</c:v>
                </c:pt>
                <c:pt idx="4542">
                  <c:v>21</c:v>
                </c:pt>
                <c:pt idx="4543">
                  <c:v>21</c:v>
                </c:pt>
                <c:pt idx="4544">
                  <c:v>26</c:v>
                </c:pt>
                <c:pt idx="4545">
                  <c:v>23</c:v>
                </c:pt>
                <c:pt idx="4546">
                  <c:v>23</c:v>
                </c:pt>
                <c:pt idx="4547">
                  <c:v>26</c:v>
                </c:pt>
                <c:pt idx="4548">
                  <c:v>23</c:v>
                </c:pt>
                <c:pt idx="4549">
                  <c:v>22</c:v>
                </c:pt>
                <c:pt idx="4550">
                  <c:v>21</c:v>
                </c:pt>
                <c:pt idx="4551">
                  <c:v>21</c:v>
                </c:pt>
                <c:pt idx="4552">
                  <c:v>26</c:v>
                </c:pt>
                <c:pt idx="4553">
                  <c:v>18</c:v>
                </c:pt>
                <c:pt idx="4554">
                  <c:v>21</c:v>
                </c:pt>
                <c:pt idx="4555">
                  <c:v>21</c:v>
                </c:pt>
                <c:pt idx="4556">
                  <c:v>25</c:v>
                </c:pt>
                <c:pt idx="4557">
                  <c:v>18</c:v>
                </c:pt>
                <c:pt idx="4558">
                  <c:v>26</c:v>
                </c:pt>
                <c:pt idx="4559">
                  <c:v>21</c:v>
                </c:pt>
                <c:pt idx="4560">
                  <c:v>25</c:v>
                </c:pt>
                <c:pt idx="4561">
                  <c:v>23</c:v>
                </c:pt>
                <c:pt idx="4562">
                  <c:v>25</c:v>
                </c:pt>
                <c:pt idx="4563">
                  <c:v>21</c:v>
                </c:pt>
                <c:pt idx="4564">
                  <c:v>23</c:v>
                </c:pt>
                <c:pt idx="4565">
                  <c:v>21</c:v>
                </c:pt>
                <c:pt idx="4566">
                  <c:v>23</c:v>
                </c:pt>
                <c:pt idx="4567">
                  <c:v>26</c:v>
                </c:pt>
                <c:pt idx="4568">
                  <c:v>21</c:v>
                </c:pt>
                <c:pt idx="4569">
                  <c:v>21</c:v>
                </c:pt>
                <c:pt idx="4570">
                  <c:v>25</c:v>
                </c:pt>
                <c:pt idx="4571">
                  <c:v>22</c:v>
                </c:pt>
                <c:pt idx="4572">
                  <c:v>21</c:v>
                </c:pt>
                <c:pt idx="4573">
                  <c:v>21</c:v>
                </c:pt>
                <c:pt idx="4574">
                  <c:v>23</c:v>
                </c:pt>
                <c:pt idx="4575">
                  <c:v>26</c:v>
                </c:pt>
                <c:pt idx="4576">
                  <c:v>23</c:v>
                </c:pt>
                <c:pt idx="4577">
                  <c:v>26</c:v>
                </c:pt>
                <c:pt idx="4578">
                  <c:v>22</c:v>
                </c:pt>
                <c:pt idx="4579">
                  <c:v>23</c:v>
                </c:pt>
                <c:pt idx="4580">
                  <c:v>21</c:v>
                </c:pt>
                <c:pt idx="4581">
                  <c:v>26</c:v>
                </c:pt>
                <c:pt idx="4582">
                  <c:v>25</c:v>
                </c:pt>
                <c:pt idx="4583">
                  <c:v>23</c:v>
                </c:pt>
                <c:pt idx="4584">
                  <c:v>23</c:v>
                </c:pt>
                <c:pt idx="4585">
                  <c:v>25</c:v>
                </c:pt>
                <c:pt idx="4586">
                  <c:v>26</c:v>
                </c:pt>
                <c:pt idx="4587">
                  <c:v>22</c:v>
                </c:pt>
                <c:pt idx="4588">
                  <c:v>25</c:v>
                </c:pt>
                <c:pt idx="4589">
                  <c:v>25</c:v>
                </c:pt>
                <c:pt idx="4590">
                  <c:v>25</c:v>
                </c:pt>
                <c:pt idx="4591">
                  <c:v>23</c:v>
                </c:pt>
                <c:pt idx="4592">
                  <c:v>23</c:v>
                </c:pt>
                <c:pt idx="4593">
                  <c:v>26</c:v>
                </c:pt>
                <c:pt idx="4594">
                  <c:v>23</c:v>
                </c:pt>
                <c:pt idx="4595">
                  <c:v>22</c:v>
                </c:pt>
                <c:pt idx="4596">
                  <c:v>17</c:v>
                </c:pt>
                <c:pt idx="4597">
                  <c:v>17</c:v>
                </c:pt>
                <c:pt idx="4598">
                  <c:v>17</c:v>
                </c:pt>
                <c:pt idx="4599">
                  <c:v>17</c:v>
                </c:pt>
                <c:pt idx="4600">
                  <c:v>17</c:v>
                </c:pt>
                <c:pt idx="4601">
                  <c:v>17</c:v>
                </c:pt>
                <c:pt idx="4602">
                  <c:v>17</c:v>
                </c:pt>
                <c:pt idx="4603">
                  <c:v>17</c:v>
                </c:pt>
                <c:pt idx="4604">
                  <c:v>17</c:v>
                </c:pt>
                <c:pt idx="4605">
                  <c:v>17</c:v>
                </c:pt>
                <c:pt idx="4606">
                  <c:v>17</c:v>
                </c:pt>
                <c:pt idx="4607">
                  <c:v>17</c:v>
                </c:pt>
                <c:pt idx="4608">
                  <c:v>17</c:v>
                </c:pt>
                <c:pt idx="4609">
                  <c:v>17</c:v>
                </c:pt>
                <c:pt idx="4610">
                  <c:v>17</c:v>
                </c:pt>
                <c:pt idx="4611">
                  <c:v>17</c:v>
                </c:pt>
                <c:pt idx="4612">
                  <c:v>17</c:v>
                </c:pt>
                <c:pt idx="4613">
                  <c:v>18</c:v>
                </c:pt>
                <c:pt idx="4614">
                  <c:v>18</c:v>
                </c:pt>
                <c:pt idx="4615">
                  <c:v>18</c:v>
                </c:pt>
                <c:pt idx="4616">
                  <c:v>16</c:v>
                </c:pt>
                <c:pt idx="4617">
                  <c:v>16</c:v>
                </c:pt>
                <c:pt idx="4618">
                  <c:v>16</c:v>
                </c:pt>
                <c:pt idx="4619">
                  <c:v>17</c:v>
                </c:pt>
                <c:pt idx="4620">
                  <c:v>18</c:v>
                </c:pt>
                <c:pt idx="4621">
                  <c:v>16</c:v>
                </c:pt>
                <c:pt idx="4622">
                  <c:v>16</c:v>
                </c:pt>
                <c:pt idx="4623">
                  <c:v>17</c:v>
                </c:pt>
                <c:pt idx="4624">
                  <c:v>17</c:v>
                </c:pt>
                <c:pt idx="4625">
                  <c:v>16</c:v>
                </c:pt>
                <c:pt idx="4626">
                  <c:v>16</c:v>
                </c:pt>
                <c:pt idx="4627">
                  <c:v>16</c:v>
                </c:pt>
                <c:pt idx="4628">
                  <c:v>17</c:v>
                </c:pt>
                <c:pt idx="4629">
                  <c:v>17</c:v>
                </c:pt>
                <c:pt idx="4630">
                  <c:v>16</c:v>
                </c:pt>
                <c:pt idx="4631">
                  <c:v>15</c:v>
                </c:pt>
                <c:pt idx="4632">
                  <c:v>17</c:v>
                </c:pt>
                <c:pt idx="4633">
                  <c:v>16</c:v>
                </c:pt>
                <c:pt idx="4634">
                  <c:v>16</c:v>
                </c:pt>
                <c:pt idx="4635">
                  <c:v>17</c:v>
                </c:pt>
                <c:pt idx="4636">
                  <c:v>17</c:v>
                </c:pt>
                <c:pt idx="4637">
                  <c:v>17</c:v>
                </c:pt>
                <c:pt idx="4638">
                  <c:v>16</c:v>
                </c:pt>
                <c:pt idx="4639">
                  <c:v>15</c:v>
                </c:pt>
                <c:pt idx="4640">
                  <c:v>17</c:v>
                </c:pt>
                <c:pt idx="4641">
                  <c:v>16</c:v>
                </c:pt>
                <c:pt idx="4642">
                  <c:v>16</c:v>
                </c:pt>
                <c:pt idx="4643">
                  <c:v>17</c:v>
                </c:pt>
                <c:pt idx="4644">
                  <c:v>16</c:v>
                </c:pt>
                <c:pt idx="4645">
                  <c:v>16</c:v>
                </c:pt>
                <c:pt idx="4646">
                  <c:v>16</c:v>
                </c:pt>
                <c:pt idx="4647">
                  <c:v>16</c:v>
                </c:pt>
                <c:pt idx="4648">
                  <c:v>16</c:v>
                </c:pt>
                <c:pt idx="4649">
                  <c:v>16</c:v>
                </c:pt>
                <c:pt idx="4650">
                  <c:v>16</c:v>
                </c:pt>
                <c:pt idx="4651">
                  <c:v>16</c:v>
                </c:pt>
                <c:pt idx="4652">
                  <c:v>16</c:v>
                </c:pt>
                <c:pt idx="4653">
                  <c:v>16</c:v>
                </c:pt>
                <c:pt idx="4654">
                  <c:v>16</c:v>
                </c:pt>
                <c:pt idx="4655">
                  <c:v>16</c:v>
                </c:pt>
                <c:pt idx="4656">
                  <c:v>16</c:v>
                </c:pt>
                <c:pt idx="4657">
                  <c:v>16</c:v>
                </c:pt>
                <c:pt idx="4658">
                  <c:v>16</c:v>
                </c:pt>
                <c:pt idx="4659">
                  <c:v>16</c:v>
                </c:pt>
                <c:pt idx="4660">
                  <c:v>38</c:v>
                </c:pt>
                <c:pt idx="4661">
                  <c:v>38</c:v>
                </c:pt>
                <c:pt idx="4662">
                  <c:v>37</c:v>
                </c:pt>
                <c:pt idx="4663">
                  <c:v>37</c:v>
                </c:pt>
                <c:pt idx="4664">
                  <c:v>38</c:v>
                </c:pt>
                <c:pt idx="4665">
                  <c:v>38</c:v>
                </c:pt>
                <c:pt idx="4666">
                  <c:v>16</c:v>
                </c:pt>
                <c:pt idx="4667">
                  <c:v>16</c:v>
                </c:pt>
                <c:pt idx="4668">
                  <c:v>16</c:v>
                </c:pt>
                <c:pt idx="4669">
                  <c:v>36</c:v>
                </c:pt>
                <c:pt idx="4670">
                  <c:v>35</c:v>
                </c:pt>
                <c:pt idx="4671">
                  <c:v>36</c:v>
                </c:pt>
                <c:pt idx="4672">
                  <c:v>36</c:v>
                </c:pt>
                <c:pt idx="4673">
                  <c:v>36</c:v>
                </c:pt>
                <c:pt idx="4674">
                  <c:v>36</c:v>
                </c:pt>
                <c:pt idx="4675">
                  <c:v>36</c:v>
                </c:pt>
                <c:pt idx="4676">
                  <c:v>35</c:v>
                </c:pt>
                <c:pt idx="4677">
                  <c:v>35</c:v>
                </c:pt>
                <c:pt idx="4678">
                  <c:v>35</c:v>
                </c:pt>
                <c:pt idx="4679">
                  <c:v>35</c:v>
                </c:pt>
                <c:pt idx="4680">
                  <c:v>35</c:v>
                </c:pt>
                <c:pt idx="4681">
                  <c:v>35</c:v>
                </c:pt>
                <c:pt idx="4682">
                  <c:v>32</c:v>
                </c:pt>
                <c:pt idx="4683">
                  <c:v>35</c:v>
                </c:pt>
                <c:pt idx="4684">
                  <c:v>36</c:v>
                </c:pt>
                <c:pt idx="4685">
                  <c:v>32</c:v>
                </c:pt>
                <c:pt idx="4686">
                  <c:v>35</c:v>
                </c:pt>
                <c:pt idx="4687">
                  <c:v>35</c:v>
                </c:pt>
                <c:pt idx="4688">
                  <c:v>35</c:v>
                </c:pt>
                <c:pt idx="4689">
                  <c:v>36</c:v>
                </c:pt>
                <c:pt idx="4690">
                  <c:v>28</c:v>
                </c:pt>
                <c:pt idx="4691">
                  <c:v>23</c:v>
                </c:pt>
                <c:pt idx="4692">
                  <c:v>23</c:v>
                </c:pt>
                <c:pt idx="4693">
                  <c:v>23</c:v>
                </c:pt>
                <c:pt idx="4694">
                  <c:v>28</c:v>
                </c:pt>
                <c:pt idx="4695">
                  <c:v>23</c:v>
                </c:pt>
                <c:pt idx="4696">
                  <c:v>28</c:v>
                </c:pt>
                <c:pt idx="4697">
                  <c:v>23</c:v>
                </c:pt>
                <c:pt idx="4698">
                  <c:v>28</c:v>
                </c:pt>
                <c:pt idx="4699">
                  <c:v>23</c:v>
                </c:pt>
                <c:pt idx="4700">
                  <c:v>23</c:v>
                </c:pt>
                <c:pt idx="4701">
                  <c:v>23</c:v>
                </c:pt>
                <c:pt idx="4702">
                  <c:v>23</c:v>
                </c:pt>
                <c:pt idx="4703">
                  <c:v>29</c:v>
                </c:pt>
                <c:pt idx="4704">
                  <c:v>28</c:v>
                </c:pt>
                <c:pt idx="4705">
                  <c:v>105</c:v>
                </c:pt>
                <c:pt idx="4706">
                  <c:v>105</c:v>
                </c:pt>
                <c:pt idx="4707">
                  <c:v>37</c:v>
                </c:pt>
                <c:pt idx="4708">
                  <c:v>37</c:v>
                </c:pt>
                <c:pt idx="4709">
                  <c:v>38</c:v>
                </c:pt>
                <c:pt idx="4710">
                  <c:v>38</c:v>
                </c:pt>
                <c:pt idx="4711">
                  <c:v>41</c:v>
                </c:pt>
                <c:pt idx="4712">
                  <c:v>38</c:v>
                </c:pt>
                <c:pt idx="4713">
                  <c:v>38</c:v>
                </c:pt>
                <c:pt idx="4714">
                  <c:v>38</c:v>
                </c:pt>
                <c:pt idx="4715">
                  <c:v>41</c:v>
                </c:pt>
                <c:pt idx="4716">
                  <c:v>38</c:v>
                </c:pt>
                <c:pt idx="4717">
                  <c:v>37</c:v>
                </c:pt>
                <c:pt idx="4718">
                  <c:v>37</c:v>
                </c:pt>
                <c:pt idx="4719">
                  <c:v>37</c:v>
                </c:pt>
                <c:pt idx="4720">
                  <c:v>40</c:v>
                </c:pt>
                <c:pt idx="4721">
                  <c:v>37</c:v>
                </c:pt>
                <c:pt idx="4722">
                  <c:v>36</c:v>
                </c:pt>
                <c:pt idx="4723">
                  <c:v>36</c:v>
                </c:pt>
                <c:pt idx="4724">
                  <c:v>37</c:v>
                </c:pt>
                <c:pt idx="4725">
                  <c:v>26</c:v>
                </c:pt>
                <c:pt idx="4726">
                  <c:v>23</c:v>
                </c:pt>
                <c:pt idx="4727">
                  <c:v>26</c:v>
                </c:pt>
                <c:pt idx="4728">
                  <c:v>26</c:v>
                </c:pt>
                <c:pt idx="4729">
                  <c:v>23</c:v>
                </c:pt>
                <c:pt idx="4730">
                  <c:v>23</c:v>
                </c:pt>
                <c:pt idx="4731">
                  <c:v>26</c:v>
                </c:pt>
                <c:pt idx="4732">
                  <c:v>25</c:v>
                </c:pt>
                <c:pt idx="4733">
                  <c:v>23</c:v>
                </c:pt>
                <c:pt idx="4734">
                  <c:v>23</c:v>
                </c:pt>
                <c:pt idx="4735">
                  <c:v>26</c:v>
                </c:pt>
                <c:pt idx="4736">
                  <c:v>23</c:v>
                </c:pt>
                <c:pt idx="4737">
                  <c:v>23</c:v>
                </c:pt>
                <c:pt idx="4738">
                  <c:v>23</c:v>
                </c:pt>
                <c:pt idx="4739">
                  <c:v>26</c:v>
                </c:pt>
                <c:pt idx="4740">
                  <c:v>26</c:v>
                </c:pt>
                <c:pt idx="4741">
                  <c:v>20</c:v>
                </c:pt>
                <c:pt idx="4742">
                  <c:v>18</c:v>
                </c:pt>
                <c:pt idx="4743">
                  <c:v>20</c:v>
                </c:pt>
                <c:pt idx="4744">
                  <c:v>20</c:v>
                </c:pt>
                <c:pt idx="4745">
                  <c:v>20</c:v>
                </c:pt>
                <c:pt idx="4746">
                  <c:v>18</c:v>
                </c:pt>
                <c:pt idx="4747">
                  <c:v>20</c:v>
                </c:pt>
                <c:pt idx="4748">
                  <c:v>20</c:v>
                </c:pt>
                <c:pt idx="4749">
                  <c:v>18</c:v>
                </c:pt>
                <c:pt idx="4750">
                  <c:v>23</c:v>
                </c:pt>
                <c:pt idx="4751">
                  <c:v>23</c:v>
                </c:pt>
                <c:pt idx="4752">
                  <c:v>24</c:v>
                </c:pt>
                <c:pt idx="4753">
                  <c:v>25</c:v>
                </c:pt>
                <c:pt idx="4754">
                  <c:v>25</c:v>
                </c:pt>
                <c:pt idx="4755">
                  <c:v>25</c:v>
                </c:pt>
                <c:pt idx="4756">
                  <c:v>23</c:v>
                </c:pt>
                <c:pt idx="4757">
                  <c:v>23</c:v>
                </c:pt>
                <c:pt idx="4758">
                  <c:v>23</c:v>
                </c:pt>
                <c:pt idx="4759">
                  <c:v>21</c:v>
                </c:pt>
                <c:pt idx="4760">
                  <c:v>23</c:v>
                </c:pt>
                <c:pt idx="4761">
                  <c:v>23</c:v>
                </c:pt>
                <c:pt idx="4762">
                  <c:v>22</c:v>
                </c:pt>
                <c:pt idx="4763">
                  <c:v>22</c:v>
                </c:pt>
                <c:pt idx="4764">
                  <c:v>23</c:v>
                </c:pt>
                <c:pt idx="4765">
                  <c:v>21</c:v>
                </c:pt>
                <c:pt idx="4766">
                  <c:v>22</c:v>
                </c:pt>
                <c:pt idx="4767">
                  <c:v>23</c:v>
                </c:pt>
                <c:pt idx="4768">
                  <c:v>23</c:v>
                </c:pt>
                <c:pt idx="4769">
                  <c:v>23</c:v>
                </c:pt>
                <c:pt idx="4770">
                  <c:v>22</c:v>
                </c:pt>
                <c:pt idx="4771">
                  <c:v>20</c:v>
                </c:pt>
                <c:pt idx="4772">
                  <c:v>20</c:v>
                </c:pt>
                <c:pt idx="4773">
                  <c:v>24</c:v>
                </c:pt>
                <c:pt idx="4774">
                  <c:v>24</c:v>
                </c:pt>
                <c:pt idx="4775">
                  <c:v>20</c:v>
                </c:pt>
                <c:pt idx="4776">
                  <c:v>25</c:v>
                </c:pt>
                <c:pt idx="4777">
                  <c:v>32</c:v>
                </c:pt>
                <c:pt idx="4778">
                  <c:v>31</c:v>
                </c:pt>
                <c:pt idx="4779">
                  <c:v>31</c:v>
                </c:pt>
                <c:pt idx="4780">
                  <c:v>36</c:v>
                </c:pt>
                <c:pt idx="4781">
                  <c:v>36</c:v>
                </c:pt>
                <c:pt idx="4782">
                  <c:v>40</c:v>
                </c:pt>
                <c:pt idx="4783">
                  <c:v>36</c:v>
                </c:pt>
                <c:pt idx="4784">
                  <c:v>40</c:v>
                </c:pt>
                <c:pt idx="4785">
                  <c:v>99</c:v>
                </c:pt>
                <c:pt idx="4786">
                  <c:v>36</c:v>
                </c:pt>
                <c:pt idx="4787">
                  <c:v>40</c:v>
                </c:pt>
                <c:pt idx="4788">
                  <c:v>40</c:v>
                </c:pt>
                <c:pt idx="4789">
                  <c:v>99</c:v>
                </c:pt>
                <c:pt idx="4790">
                  <c:v>36</c:v>
                </c:pt>
                <c:pt idx="4791">
                  <c:v>36</c:v>
                </c:pt>
                <c:pt idx="4792">
                  <c:v>40</c:v>
                </c:pt>
                <c:pt idx="4793">
                  <c:v>42</c:v>
                </c:pt>
                <c:pt idx="4794">
                  <c:v>36</c:v>
                </c:pt>
                <c:pt idx="4795">
                  <c:v>40</c:v>
                </c:pt>
                <c:pt idx="4796">
                  <c:v>40</c:v>
                </c:pt>
                <c:pt idx="4797">
                  <c:v>40</c:v>
                </c:pt>
                <c:pt idx="4798">
                  <c:v>99</c:v>
                </c:pt>
                <c:pt idx="4799">
                  <c:v>40</c:v>
                </c:pt>
                <c:pt idx="4800">
                  <c:v>27</c:v>
                </c:pt>
                <c:pt idx="4801">
                  <c:v>28</c:v>
                </c:pt>
                <c:pt idx="4802">
                  <c:v>27</c:v>
                </c:pt>
                <c:pt idx="4803">
                  <c:v>28</c:v>
                </c:pt>
                <c:pt idx="4804">
                  <c:v>28</c:v>
                </c:pt>
                <c:pt idx="4805">
                  <c:v>27</c:v>
                </c:pt>
                <c:pt idx="4806">
                  <c:v>28</c:v>
                </c:pt>
                <c:pt idx="4807">
                  <c:v>27</c:v>
                </c:pt>
                <c:pt idx="4808">
                  <c:v>27</c:v>
                </c:pt>
                <c:pt idx="4809">
                  <c:v>27</c:v>
                </c:pt>
                <c:pt idx="4810">
                  <c:v>27</c:v>
                </c:pt>
                <c:pt idx="4811">
                  <c:v>28</c:v>
                </c:pt>
                <c:pt idx="4812">
                  <c:v>27</c:v>
                </c:pt>
                <c:pt idx="4813">
                  <c:v>28</c:v>
                </c:pt>
                <c:pt idx="4814">
                  <c:v>28</c:v>
                </c:pt>
                <c:pt idx="4815">
                  <c:v>28</c:v>
                </c:pt>
                <c:pt idx="4816">
                  <c:v>28</c:v>
                </c:pt>
                <c:pt idx="4817">
                  <c:v>28</c:v>
                </c:pt>
                <c:pt idx="4818">
                  <c:v>28</c:v>
                </c:pt>
                <c:pt idx="4819">
                  <c:v>27</c:v>
                </c:pt>
                <c:pt idx="4820">
                  <c:v>27</c:v>
                </c:pt>
                <c:pt idx="4821">
                  <c:v>27</c:v>
                </c:pt>
                <c:pt idx="4822">
                  <c:v>27</c:v>
                </c:pt>
                <c:pt idx="4823">
                  <c:v>28</c:v>
                </c:pt>
                <c:pt idx="4824">
                  <c:v>28</c:v>
                </c:pt>
                <c:pt idx="4825">
                  <c:v>27</c:v>
                </c:pt>
                <c:pt idx="4826">
                  <c:v>27</c:v>
                </c:pt>
                <c:pt idx="4827">
                  <c:v>27</c:v>
                </c:pt>
                <c:pt idx="4828">
                  <c:v>28</c:v>
                </c:pt>
                <c:pt idx="4829">
                  <c:v>28</c:v>
                </c:pt>
                <c:pt idx="4830">
                  <c:v>28</c:v>
                </c:pt>
                <c:pt idx="4831">
                  <c:v>27</c:v>
                </c:pt>
                <c:pt idx="4832">
                  <c:v>28</c:v>
                </c:pt>
                <c:pt idx="4833">
                  <c:v>27</c:v>
                </c:pt>
                <c:pt idx="4834">
                  <c:v>28</c:v>
                </c:pt>
                <c:pt idx="4835">
                  <c:v>32</c:v>
                </c:pt>
                <c:pt idx="4836">
                  <c:v>29</c:v>
                </c:pt>
                <c:pt idx="4837">
                  <c:v>32</c:v>
                </c:pt>
                <c:pt idx="4838">
                  <c:v>32</c:v>
                </c:pt>
                <c:pt idx="4839">
                  <c:v>29</c:v>
                </c:pt>
                <c:pt idx="4840">
                  <c:v>28</c:v>
                </c:pt>
                <c:pt idx="4841">
                  <c:v>32</c:v>
                </c:pt>
                <c:pt idx="4842">
                  <c:v>32</c:v>
                </c:pt>
                <c:pt idx="4843">
                  <c:v>29</c:v>
                </c:pt>
                <c:pt idx="4844">
                  <c:v>32</c:v>
                </c:pt>
                <c:pt idx="4845">
                  <c:v>28</c:v>
                </c:pt>
                <c:pt idx="4846">
                  <c:v>29</c:v>
                </c:pt>
                <c:pt idx="4847">
                  <c:v>28</c:v>
                </c:pt>
                <c:pt idx="4848">
                  <c:v>32</c:v>
                </c:pt>
                <c:pt idx="4849">
                  <c:v>32</c:v>
                </c:pt>
                <c:pt idx="4850">
                  <c:v>27</c:v>
                </c:pt>
                <c:pt idx="4851">
                  <c:v>32</c:v>
                </c:pt>
                <c:pt idx="4852">
                  <c:v>27</c:v>
                </c:pt>
                <c:pt idx="4853">
                  <c:v>28</c:v>
                </c:pt>
                <c:pt idx="4854">
                  <c:v>32</c:v>
                </c:pt>
                <c:pt idx="4855">
                  <c:v>32</c:v>
                </c:pt>
                <c:pt idx="4856">
                  <c:v>32</c:v>
                </c:pt>
                <c:pt idx="4857">
                  <c:v>28</c:v>
                </c:pt>
                <c:pt idx="4858">
                  <c:v>34</c:v>
                </c:pt>
                <c:pt idx="4859">
                  <c:v>36</c:v>
                </c:pt>
                <c:pt idx="4860">
                  <c:v>33</c:v>
                </c:pt>
                <c:pt idx="4861">
                  <c:v>29</c:v>
                </c:pt>
                <c:pt idx="4862">
                  <c:v>29</c:v>
                </c:pt>
                <c:pt idx="4863">
                  <c:v>39</c:v>
                </c:pt>
                <c:pt idx="4864">
                  <c:v>37</c:v>
                </c:pt>
                <c:pt idx="4865">
                  <c:v>33</c:v>
                </c:pt>
                <c:pt idx="4866">
                  <c:v>29</c:v>
                </c:pt>
                <c:pt idx="4867">
                  <c:v>30</c:v>
                </c:pt>
                <c:pt idx="4868">
                  <c:v>29</c:v>
                </c:pt>
                <c:pt idx="4869">
                  <c:v>37</c:v>
                </c:pt>
                <c:pt idx="4870">
                  <c:v>29</c:v>
                </c:pt>
                <c:pt idx="4871">
                  <c:v>30</c:v>
                </c:pt>
                <c:pt idx="4872">
                  <c:v>33</c:v>
                </c:pt>
                <c:pt idx="4873">
                  <c:v>33</c:v>
                </c:pt>
                <c:pt idx="4874">
                  <c:v>34</c:v>
                </c:pt>
                <c:pt idx="4875">
                  <c:v>39</c:v>
                </c:pt>
                <c:pt idx="4876">
                  <c:v>29</c:v>
                </c:pt>
                <c:pt idx="4877">
                  <c:v>35</c:v>
                </c:pt>
                <c:pt idx="4878">
                  <c:v>38</c:v>
                </c:pt>
                <c:pt idx="4879">
                  <c:v>38</c:v>
                </c:pt>
                <c:pt idx="4880">
                  <c:v>33</c:v>
                </c:pt>
                <c:pt idx="4881">
                  <c:v>34</c:v>
                </c:pt>
                <c:pt idx="4882">
                  <c:v>34</c:v>
                </c:pt>
                <c:pt idx="4883">
                  <c:v>29</c:v>
                </c:pt>
                <c:pt idx="4884">
                  <c:v>30</c:v>
                </c:pt>
                <c:pt idx="4885">
                  <c:v>34</c:v>
                </c:pt>
                <c:pt idx="4886">
                  <c:v>30</c:v>
                </c:pt>
                <c:pt idx="4887">
                  <c:v>29</c:v>
                </c:pt>
                <c:pt idx="4888">
                  <c:v>29</c:v>
                </c:pt>
                <c:pt idx="4889">
                  <c:v>30</c:v>
                </c:pt>
                <c:pt idx="4890">
                  <c:v>30</c:v>
                </c:pt>
                <c:pt idx="4891">
                  <c:v>30</c:v>
                </c:pt>
                <c:pt idx="4892">
                  <c:v>30</c:v>
                </c:pt>
                <c:pt idx="4893">
                  <c:v>30</c:v>
                </c:pt>
                <c:pt idx="4894">
                  <c:v>34</c:v>
                </c:pt>
                <c:pt idx="4895">
                  <c:v>30</c:v>
                </c:pt>
                <c:pt idx="4896">
                  <c:v>34</c:v>
                </c:pt>
                <c:pt idx="4897">
                  <c:v>34</c:v>
                </c:pt>
                <c:pt idx="4898">
                  <c:v>34</c:v>
                </c:pt>
                <c:pt idx="4899">
                  <c:v>30</c:v>
                </c:pt>
                <c:pt idx="4900">
                  <c:v>30</c:v>
                </c:pt>
                <c:pt idx="4901">
                  <c:v>30</c:v>
                </c:pt>
                <c:pt idx="4902">
                  <c:v>34</c:v>
                </c:pt>
                <c:pt idx="4903">
                  <c:v>30</c:v>
                </c:pt>
                <c:pt idx="4904">
                  <c:v>34</c:v>
                </c:pt>
                <c:pt idx="4905">
                  <c:v>19</c:v>
                </c:pt>
                <c:pt idx="4906">
                  <c:v>19</c:v>
                </c:pt>
                <c:pt idx="4907">
                  <c:v>19</c:v>
                </c:pt>
                <c:pt idx="4908">
                  <c:v>19</c:v>
                </c:pt>
                <c:pt idx="4909">
                  <c:v>19</c:v>
                </c:pt>
                <c:pt idx="4910">
                  <c:v>19</c:v>
                </c:pt>
                <c:pt idx="4911">
                  <c:v>19</c:v>
                </c:pt>
                <c:pt idx="4912">
                  <c:v>19</c:v>
                </c:pt>
                <c:pt idx="4913">
                  <c:v>19</c:v>
                </c:pt>
                <c:pt idx="4914">
                  <c:v>22</c:v>
                </c:pt>
                <c:pt idx="4915">
                  <c:v>22</c:v>
                </c:pt>
                <c:pt idx="4916">
                  <c:v>22</c:v>
                </c:pt>
                <c:pt idx="4917">
                  <c:v>22</c:v>
                </c:pt>
                <c:pt idx="4918">
                  <c:v>21</c:v>
                </c:pt>
                <c:pt idx="4919">
                  <c:v>21</c:v>
                </c:pt>
                <c:pt idx="4920">
                  <c:v>22</c:v>
                </c:pt>
                <c:pt idx="4921">
                  <c:v>21</c:v>
                </c:pt>
                <c:pt idx="4922">
                  <c:v>22</c:v>
                </c:pt>
                <c:pt idx="4923">
                  <c:v>21</c:v>
                </c:pt>
                <c:pt idx="4924">
                  <c:v>21</c:v>
                </c:pt>
                <c:pt idx="4925">
                  <c:v>21</c:v>
                </c:pt>
                <c:pt idx="4926">
                  <c:v>21</c:v>
                </c:pt>
                <c:pt idx="4927">
                  <c:v>21</c:v>
                </c:pt>
                <c:pt idx="4928">
                  <c:v>25</c:v>
                </c:pt>
                <c:pt idx="4929">
                  <c:v>22</c:v>
                </c:pt>
                <c:pt idx="4930">
                  <c:v>25</c:v>
                </c:pt>
                <c:pt idx="4931">
                  <c:v>22</c:v>
                </c:pt>
                <c:pt idx="4932">
                  <c:v>25</c:v>
                </c:pt>
                <c:pt idx="4933">
                  <c:v>22</c:v>
                </c:pt>
                <c:pt idx="4934">
                  <c:v>22</c:v>
                </c:pt>
                <c:pt idx="4935">
                  <c:v>25</c:v>
                </c:pt>
                <c:pt idx="4936">
                  <c:v>25</c:v>
                </c:pt>
                <c:pt idx="4937">
                  <c:v>22</c:v>
                </c:pt>
                <c:pt idx="4938">
                  <c:v>22</c:v>
                </c:pt>
                <c:pt idx="4939">
                  <c:v>25</c:v>
                </c:pt>
                <c:pt idx="4940">
                  <c:v>22</c:v>
                </c:pt>
                <c:pt idx="4941">
                  <c:v>25</c:v>
                </c:pt>
                <c:pt idx="4942">
                  <c:v>22</c:v>
                </c:pt>
                <c:pt idx="4943">
                  <c:v>25</c:v>
                </c:pt>
                <c:pt idx="4944">
                  <c:v>21</c:v>
                </c:pt>
                <c:pt idx="4945">
                  <c:v>23</c:v>
                </c:pt>
                <c:pt idx="4946">
                  <c:v>22</c:v>
                </c:pt>
                <c:pt idx="4947">
                  <c:v>21</c:v>
                </c:pt>
                <c:pt idx="4948">
                  <c:v>21</c:v>
                </c:pt>
                <c:pt idx="4949">
                  <c:v>21</c:v>
                </c:pt>
                <c:pt idx="4950">
                  <c:v>22</c:v>
                </c:pt>
                <c:pt idx="4951">
                  <c:v>21</c:v>
                </c:pt>
                <c:pt idx="4952">
                  <c:v>23</c:v>
                </c:pt>
                <c:pt idx="4953">
                  <c:v>21</c:v>
                </c:pt>
                <c:pt idx="4954">
                  <c:v>23</c:v>
                </c:pt>
                <c:pt idx="4955">
                  <c:v>21</c:v>
                </c:pt>
                <c:pt idx="4956">
                  <c:v>22</c:v>
                </c:pt>
                <c:pt idx="4957">
                  <c:v>22</c:v>
                </c:pt>
                <c:pt idx="4958">
                  <c:v>21</c:v>
                </c:pt>
                <c:pt idx="4959">
                  <c:v>23</c:v>
                </c:pt>
                <c:pt idx="4960">
                  <c:v>21</c:v>
                </c:pt>
                <c:pt idx="4961">
                  <c:v>22</c:v>
                </c:pt>
                <c:pt idx="4962">
                  <c:v>21</c:v>
                </c:pt>
                <c:pt idx="4963">
                  <c:v>22</c:v>
                </c:pt>
                <c:pt idx="4964">
                  <c:v>22</c:v>
                </c:pt>
                <c:pt idx="4965">
                  <c:v>21</c:v>
                </c:pt>
                <c:pt idx="4966">
                  <c:v>21</c:v>
                </c:pt>
                <c:pt idx="4967">
                  <c:v>22</c:v>
                </c:pt>
                <c:pt idx="4968">
                  <c:v>21</c:v>
                </c:pt>
                <c:pt idx="4969">
                  <c:v>22</c:v>
                </c:pt>
                <c:pt idx="4970">
                  <c:v>21</c:v>
                </c:pt>
                <c:pt idx="4971">
                  <c:v>21</c:v>
                </c:pt>
                <c:pt idx="4972">
                  <c:v>21</c:v>
                </c:pt>
                <c:pt idx="4973">
                  <c:v>22</c:v>
                </c:pt>
                <c:pt idx="4974">
                  <c:v>21</c:v>
                </c:pt>
                <c:pt idx="4975">
                  <c:v>22</c:v>
                </c:pt>
                <c:pt idx="4976">
                  <c:v>21</c:v>
                </c:pt>
                <c:pt idx="4977">
                  <c:v>22</c:v>
                </c:pt>
                <c:pt idx="4978">
                  <c:v>21</c:v>
                </c:pt>
                <c:pt idx="4979">
                  <c:v>21</c:v>
                </c:pt>
                <c:pt idx="4980">
                  <c:v>22</c:v>
                </c:pt>
                <c:pt idx="4981">
                  <c:v>21</c:v>
                </c:pt>
                <c:pt idx="4982">
                  <c:v>21</c:v>
                </c:pt>
                <c:pt idx="4983">
                  <c:v>21</c:v>
                </c:pt>
                <c:pt idx="4984">
                  <c:v>22</c:v>
                </c:pt>
                <c:pt idx="4985">
                  <c:v>22</c:v>
                </c:pt>
                <c:pt idx="4986">
                  <c:v>22</c:v>
                </c:pt>
                <c:pt idx="4987">
                  <c:v>22</c:v>
                </c:pt>
                <c:pt idx="4988">
                  <c:v>21</c:v>
                </c:pt>
                <c:pt idx="4989">
                  <c:v>21</c:v>
                </c:pt>
                <c:pt idx="4990">
                  <c:v>23</c:v>
                </c:pt>
                <c:pt idx="4991">
                  <c:v>23</c:v>
                </c:pt>
                <c:pt idx="4992">
                  <c:v>21</c:v>
                </c:pt>
                <c:pt idx="4993">
                  <c:v>21</c:v>
                </c:pt>
                <c:pt idx="4994">
                  <c:v>22</c:v>
                </c:pt>
                <c:pt idx="4995">
                  <c:v>21</c:v>
                </c:pt>
                <c:pt idx="4996">
                  <c:v>23</c:v>
                </c:pt>
                <c:pt idx="4997">
                  <c:v>23</c:v>
                </c:pt>
                <c:pt idx="4998">
                  <c:v>23</c:v>
                </c:pt>
                <c:pt idx="4999">
                  <c:v>21</c:v>
                </c:pt>
                <c:pt idx="5000">
                  <c:v>21</c:v>
                </c:pt>
                <c:pt idx="5001">
                  <c:v>23</c:v>
                </c:pt>
                <c:pt idx="5002">
                  <c:v>21</c:v>
                </c:pt>
                <c:pt idx="5003">
                  <c:v>21</c:v>
                </c:pt>
                <c:pt idx="5004">
                  <c:v>23</c:v>
                </c:pt>
                <c:pt idx="5005">
                  <c:v>22</c:v>
                </c:pt>
                <c:pt idx="5006">
                  <c:v>23</c:v>
                </c:pt>
                <c:pt idx="5007">
                  <c:v>23</c:v>
                </c:pt>
                <c:pt idx="5008">
                  <c:v>21</c:v>
                </c:pt>
                <c:pt idx="5009">
                  <c:v>21</c:v>
                </c:pt>
                <c:pt idx="5010">
                  <c:v>21</c:v>
                </c:pt>
                <c:pt idx="5011">
                  <c:v>22</c:v>
                </c:pt>
                <c:pt idx="5012">
                  <c:v>21</c:v>
                </c:pt>
                <c:pt idx="5013">
                  <c:v>21</c:v>
                </c:pt>
                <c:pt idx="5014">
                  <c:v>21</c:v>
                </c:pt>
                <c:pt idx="5015">
                  <c:v>23</c:v>
                </c:pt>
                <c:pt idx="5016">
                  <c:v>22</c:v>
                </c:pt>
                <c:pt idx="5017">
                  <c:v>23</c:v>
                </c:pt>
                <c:pt idx="5018">
                  <c:v>23</c:v>
                </c:pt>
                <c:pt idx="5019">
                  <c:v>23</c:v>
                </c:pt>
                <c:pt idx="5020">
                  <c:v>41</c:v>
                </c:pt>
                <c:pt idx="5021">
                  <c:v>41</c:v>
                </c:pt>
                <c:pt idx="5022">
                  <c:v>41</c:v>
                </c:pt>
                <c:pt idx="5023">
                  <c:v>41</c:v>
                </c:pt>
                <c:pt idx="5024">
                  <c:v>41</c:v>
                </c:pt>
                <c:pt idx="5025">
                  <c:v>41</c:v>
                </c:pt>
                <c:pt idx="5026">
                  <c:v>41</c:v>
                </c:pt>
                <c:pt idx="5027">
                  <c:v>41</c:v>
                </c:pt>
                <c:pt idx="5028">
                  <c:v>41</c:v>
                </c:pt>
                <c:pt idx="5029">
                  <c:v>41</c:v>
                </c:pt>
                <c:pt idx="5030">
                  <c:v>31</c:v>
                </c:pt>
                <c:pt idx="5031">
                  <c:v>31</c:v>
                </c:pt>
                <c:pt idx="5032">
                  <c:v>34</c:v>
                </c:pt>
                <c:pt idx="5033">
                  <c:v>33</c:v>
                </c:pt>
                <c:pt idx="5034">
                  <c:v>34</c:v>
                </c:pt>
                <c:pt idx="5035">
                  <c:v>33</c:v>
                </c:pt>
                <c:pt idx="5036">
                  <c:v>34</c:v>
                </c:pt>
                <c:pt idx="5037">
                  <c:v>34</c:v>
                </c:pt>
                <c:pt idx="5038">
                  <c:v>31</c:v>
                </c:pt>
                <c:pt idx="5039">
                  <c:v>31</c:v>
                </c:pt>
                <c:pt idx="5040">
                  <c:v>31</c:v>
                </c:pt>
                <c:pt idx="5041">
                  <c:v>29</c:v>
                </c:pt>
                <c:pt idx="5042">
                  <c:v>29</c:v>
                </c:pt>
                <c:pt idx="5043">
                  <c:v>32</c:v>
                </c:pt>
                <c:pt idx="5044">
                  <c:v>32</c:v>
                </c:pt>
                <c:pt idx="5045">
                  <c:v>31</c:v>
                </c:pt>
                <c:pt idx="5046">
                  <c:v>29</c:v>
                </c:pt>
                <c:pt idx="5047">
                  <c:v>20</c:v>
                </c:pt>
                <c:pt idx="5048">
                  <c:v>22</c:v>
                </c:pt>
                <c:pt idx="5049">
                  <c:v>23</c:v>
                </c:pt>
                <c:pt idx="5050">
                  <c:v>21</c:v>
                </c:pt>
                <c:pt idx="5051">
                  <c:v>23</c:v>
                </c:pt>
                <c:pt idx="5052">
                  <c:v>21</c:v>
                </c:pt>
                <c:pt idx="5053">
                  <c:v>17</c:v>
                </c:pt>
                <c:pt idx="5054">
                  <c:v>17</c:v>
                </c:pt>
                <c:pt idx="5055">
                  <c:v>17</c:v>
                </c:pt>
                <c:pt idx="5056">
                  <c:v>20</c:v>
                </c:pt>
                <c:pt idx="5057">
                  <c:v>20</c:v>
                </c:pt>
                <c:pt idx="5058">
                  <c:v>21</c:v>
                </c:pt>
                <c:pt idx="5059">
                  <c:v>23</c:v>
                </c:pt>
                <c:pt idx="5060">
                  <c:v>20</c:v>
                </c:pt>
                <c:pt idx="5061">
                  <c:v>23</c:v>
                </c:pt>
                <c:pt idx="5062">
                  <c:v>20</c:v>
                </c:pt>
                <c:pt idx="5063">
                  <c:v>21</c:v>
                </c:pt>
                <c:pt idx="5064">
                  <c:v>21</c:v>
                </c:pt>
                <c:pt idx="5065">
                  <c:v>22</c:v>
                </c:pt>
                <c:pt idx="5066">
                  <c:v>24</c:v>
                </c:pt>
                <c:pt idx="5067">
                  <c:v>20</c:v>
                </c:pt>
                <c:pt idx="5068">
                  <c:v>22</c:v>
                </c:pt>
                <c:pt idx="5069">
                  <c:v>15</c:v>
                </c:pt>
                <c:pt idx="5070">
                  <c:v>14</c:v>
                </c:pt>
                <c:pt idx="5071">
                  <c:v>14</c:v>
                </c:pt>
                <c:pt idx="5072">
                  <c:v>14</c:v>
                </c:pt>
                <c:pt idx="5073">
                  <c:v>13</c:v>
                </c:pt>
                <c:pt idx="5074">
                  <c:v>24</c:v>
                </c:pt>
                <c:pt idx="5075">
                  <c:v>25</c:v>
                </c:pt>
                <c:pt idx="5076">
                  <c:v>25</c:v>
                </c:pt>
                <c:pt idx="5077">
                  <c:v>24</c:v>
                </c:pt>
                <c:pt idx="5078">
                  <c:v>25</c:v>
                </c:pt>
                <c:pt idx="5079">
                  <c:v>25</c:v>
                </c:pt>
                <c:pt idx="5080">
                  <c:v>25</c:v>
                </c:pt>
                <c:pt idx="5081">
                  <c:v>24</c:v>
                </c:pt>
                <c:pt idx="5082">
                  <c:v>27</c:v>
                </c:pt>
                <c:pt idx="5083">
                  <c:v>25</c:v>
                </c:pt>
                <c:pt idx="5084">
                  <c:v>25</c:v>
                </c:pt>
                <c:pt idx="5085">
                  <c:v>25</c:v>
                </c:pt>
                <c:pt idx="5086">
                  <c:v>27</c:v>
                </c:pt>
                <c:pt idx="5087">
                  <c:v>27</c:v>
                </c:pt>
                <c:pt idx="5088">
                  <c:v>27</c:v>
                </c:pt>
                <c:pt idx="5089">
                  <c:v>27</c:v>
                </c:pt>
                <c:pt idx="5090">
                  <c:v>25</c:v>
                </c:pt>
                <c:pt idx="5091">
                  <c:v>25</c:v>
                </c:pt>
                <c:pt idx="5092">
                  <c:v>27</c:v>
                </c:pt>
                <c:pt idx="5093">
                  <c:v>25</c:v>
                </c:pt>
                <c:pt idx="5094">
                  <c:v>25</c:v>
                </c:pt>
                <c:pt idx="5095">
                  <c:v>25</c:v>
                </c:pt>
                <c:pt idx="5096">
                  <c:v>27</c:v>
                </c:pt>
                <c:pt idx="5097">
                  <c:v>27</c:v>
                </c:pt>
                <c:pt idx="5098">
                  <c:v>25</c:v>
                </c:pt>
                <c:pt idx="5099">
                  <c:v>25</c:v>
                </c:pt>
                <c:pt idx="5100">
                  <c:v>27</c:v>
                </c:pt>
                <c:pt idx="5101">
                  <c:v>27</c:v>
                </c:pt>
                <c:pt idx="5102">
                  <c:v>27</c:v>
                </c:pt>
                <c:pt idx="5103">
                  <c:v>25</c:v>
                </c:pt>
                <c:pt idx="5104">
                  <c:v>29</c:v>
                </c:pt>
                <c:pt idx="5105">
                  <c:v>25</c:v>
                </c:pt>
                <c:pt idx="5106">
                  <c:v>27</c:v>
                </c:pt>
                <c:pt idx="5107">
                  <c:v>29</c:v>
                </c:pt>
                <c:pt idx="5108">
                  <c:v>25</c:v>
                </c:pt>
                <c:pt idx="5109">
                  <c:v>25</c:v>
                </c:pt>
                <c:pt idx="5110">
                  <c:v>27</c:v>
                </c:pt>
                <c:pt idx="5111">
                  <c:v>29</c:v>
                </c:pt>
                <c:pt idx="5112">
                  <c:v>25</c:v>
                </c:pt>
                <c:pt idx="5113">
                  <c:v>25</c:v>
                </c:pt>
                <c:pt idx="5114">
                  <c:v>25</c:v>
                </c:pt>
                <c:pt idx="5115">
                  <c:v>27</c:v>
                </c:pt>
                <c:pt idx="5116">
                  <c:v>27</c:v>
                </c:pt>
                <c:pt idx="5117">
                  <c:v>27</c:v>
                </c:pt>
                <c:pt idx="5118">
                  <c:v>29</c:v>
                </c:pt>
                <c:pt idx="5119">
                  <c:v>25</c:v>
                </c:pt>
                <c:pt idx="5120">
                  <c:v>25</c:v>
                </c:pt>
                <c:pt idx="5121">
                  <c:v>27</c:v>
                </c:pt>
                <c:pt idx="5122">
                  <c:v>29</c:v>
                </c:pt>
                <c:pt idx="5123">
                  <c:v>29</c:v>
                </c:pt>
                <c:pt idx="5124">
                  <c:v>28</c:v>
                </c:pt>
                <c:pt idx="5125">
                  <c:v>29</c:v>
                </c:pt>
                <c:pt idx="5126">
                  <c:v>28</c:v>
                </c:pt>
                <c:pt idx="5127">
                  <c:v>29</c:v>
                </c:pt>
                <c:pt idx="5128">
                  <c:v>23</c:v>
                </c:pt>
                <c:pt idx="5129">
                  <c:v>29</c:v>
                </c:pt>
                <c:pt idx="5130">
                  <c:v>22</c:v>
                </c:pt>
                <c:pt idx="5131">
                  <c:v>24</c:v>
                </c:pt>
                <c:pt idx="5132">
                  <c:v>23</c:v>
                </c:pt>
                <c:pt idx="5133">
                  <c:v>23</c:v>
                </c:pt>
                <c:pt idx="5134">
                  <c:v>24</c:v>
                </c:pt>
                <c:pt idx="5135">
                  <c:v>23</c:v>
                </c:pt>
                <c:pt idx="5136">
                  <c:v>24</c:v>
                </c:pt>
                <c:pt idx="5137">
                  <c:v>23</c:v>
                </c:pt>
                <c:pt idx="5138">
                  <c:v>23</c:v>
                </c:pt>
                <c:pt idx="5139">
                  <c:v>24</c:v>
                </c:pt>
                <c:pt idx="5140">
                  <c:v>24</c:v>
                </c:pt>
                <c:pt idx="5141">
                  <c:v>25</c:v>
                </c:pt>
                <c:pt idx="5142">
                  <c:v>24</c:v>
                </c:pt>
                <c:pt idx="5143">
                  <c:v>23</c:v>
                </c:pt>
                <c:pt idx="5144">
                  <c:v>24</c:v>
                </c:pt>
                <c:pt idx="5145">
                  <c:v>25</c:v>
                </c:pt>
                <c:pt idx="5146">
                  <c:v>24</c:v>
                </c:pt>
                <c:pt idx="5147">
                  <c:v>25</c:v>
                </c:pt>
                <c:pt idx="5148">
                  <c:v>25</c:v>
                </c:pt>
                <c:pt idx="5149">
                  <c:v>27</c:v>
                </c:pt>
                <c:pt idx="5150">
                  <c:v>27</c:v>
                </c:pt>
                <c:pt idx="5151">
                  <c:v>25</c:v>
                </c:pt>
                <c:pt idx="5152">
                  <c:v>27</c:v>
                </c:pt>
                <c:pt idx="5153">
                  <c:v>25</c:v>
                </c:pt>
                <c:pt idx="5154">
                  <c:v>27</c:v>
                </c:pt>
                <c:pt idx="5155">
                  <c:v>27</c:v>
                </c:pt>
                <c:pt idx="5156">
                  <c:v>25</c:v>
                </c:pt>
                <c:pt idx="5157">
                  <c:v>25</c:v>
                </c:pt>
                <c:pt idx="5158">
                  <c:v>25</c:v>
                </c:pt>
                <c:pt idx="5159">
                  <c:v>27</c:v>
                </c:pt>
                <c:pt idx="5160">
                  <c:v>24</c:v>
                </c:pt>
                <c:pt idx="5161">
                  <c:v>26</c:v>
                </c:pt>
                <c:pt idx="5162">
                  <c:v>24</c:v>
                </c:pt>
                <c:pt idx="5163">
                  <c:v>26</c:v>
                </c:pt>
                <c:pt idx="5164">
                  <c:v>26</c:v>
                </c:pt>
                <c:pt idx="5165">
                  <c:v>25</c:v>
                </c:pt>
                <c:pt idx="5166">
                  <c:v>25</c:v>
                </c:pt>
                <c:pt idx="5167">
                  <c:v>25</c:v>
                </c:pt>
                <c:pt idx="5168">
                  <c:v>25</c:v>
                </c:pt>
                <c:pt idx="5169">
                  <c:v>25</c:v>
                </c:pt>
                <c:pt idx="5170">
                  <c:v>26</c:v>
                </c:pt>
                <c:pt idx="5171">
                  <c:v>24</c:v>
                </c:pt>
                <c:pt idx="5172">
                  <c:v>26</c:v>
                </c:pt>
                <c:pt idx="5173">
                  <c:v>34</c:v>
                </c:pt>
                <c:pt idx="5174">
                  <c:v>31</c:v>
                </c:pt>
                <c:pt idx="5175">
                  <c:v>31</c:v>
                </c:pt>
                <c:pt idx="5176">
                  <c:v>32</c:v>
                </c:pt>
                <c:pt idx="5177">
                  <c:v>33</c:v>
                </c:pt>
                <c:pt idx="5178">
                  <c:v>37</c:v>
                </c:pt>
                <c:pt idx="5179">
                  <c:v>35</c:v>
                </c:pt>
                <c:pt idx="5180">
                  <c:v>26</c:v>
                </c:pt>
                <c:pt idx="5181">
                  <c:v>26</c:v>
                </c:pt>
                <c:pt idx="5182">
                  <c:v>26</c:v>
                </c:pt>
                <c:pt idx="5183">
                  <c:v>26</c:v>
                </c:pt>
                <c:pt idx="5184">
                  <c:v>30</c:v>
                </c:pt>
                <c:pt idx="5185">
                  <c:v>30</c:v>
                </c:pt>
                <c:pt idx="5186">
                  <c:v>26</c:v>
                </c:pt>
                <c:pt idx="5187">
                  <c:v>26</c:v>
                </c:pt>
                <c:pt idx="5188">
                  <c:v>30</c:v>
                </c:pt>
                <c:pt idx="5189">
                  <c:v>26</c:v>
                </c:pt>
                <c:pt idx="5190">
                  <c:v>26</c:v>
                </c:pt>
                <c:pt idx="5191">
                  <c:v>26</c:v>
                </c:pt>
                <c:pt idx="5192">
                  <c:v>33</c:v>
                </c:pt>
                <c:pt idx="5193">
                  <c:v>26</c:v>
                </c:pt>
                <c:pt idx="5194">
                  <c:v>30</c:v>
                </c:pt>
                <c:pt idx="5195">
                  <c:v>30</c:v>
                </c:pt>
                <c:pt idx="5196">
                  <c:v>26</c:v>
                </c:pt>
                <c:pt idx="5197">
                  <c:v>26</c:v>
                </c:pt>
                <c:pt idx="5198">
                  <c:v>26</c:v>
                </c:pt>
                <c:pt idx="5199">
                  <c:v>26</c:v>
                </c:pt>
                <c:pt idx="5200">
                  <c:v>26</c:v>
                </c:pt>
                <c:pt idx="5201">
                  <c:v>30</c:v>
                </c:pt>
                <c:pt idx="5202">
                  <c:v>28</c:v>
                </c:pt>
                <c:pt idx="5203">
                  <c:v>23</c:v>
                </c:pt>
                <c:pt idx="5204">
                  <c:v>25</c:v>
                </c:pt>
                <c:pt idx="5205">
                  <c:v>24</c:v>
                </c:pt>
                <c:pt idx="5206">
                  <c:v>25</c:v>
                </c:pt>
                <c:pt idx="5207">
                  <c:v>24</c:v>
                </c:pt>
                <c:pt idx="5208">
                  <c:v>25</c:v>
                </c:pt>
                <c:pt idx="5209">
                  <c:v>20</c:v>
                </c:pt>
                <c:pt idx="5210">
                  <c:v>30</c:v>
                </c:pt>
                <c:pt idx="5211">
                  <c:v>30</c:v>
                </c:pt>
                <c:pt idx="5212">
                  <c:v>30</c:v>
                </c:pt>
                <c:pt idx="5213">
                  <c:v>30</c:v>
                </c:pt>
                <c:pt idx="5214">
                  <c:v>30</c:v>
                </c:pt>
                <c:pt idx="5215">
                  <c:v>30</c:v>
                </c:pt>
                <c:pt idx="5216">
                  <c:v>20</c:v>
                </c:pt>
                <c:pt idx="5217">
                  <c:v>20</c:v>
                </c:pt>
                <c:pt idx="5218">
                  <c:v>20</c:v>
                </c:pt>
                <c:pt idx="5219">
                  <c:v>20</c:v>
                </c:pt>
                <c:pt idx="5220">
                  <c:v>20</c:v>
                </c:pt>
                <c:pt idx="5221">
                  <c:v>20</c:v>
                </c:pt>
                <c:pt idx="5222">
                  <c:v>20</c:v>
                </c:pt>
                <c:pt idx="5223">
                  <c:v>20</c:v>
                </c:pt>
                <c:pt idx="5224">
                  <c:v>20</c:v>
                </c:pt>
                <c:pt idx="5225">
                  <c:v>20</c:v>
                </c:pt>
                <c:pt idx="5226">
                  <c:v>20</c:v>
                </c:pt>
                <c:pt idx="5227">
                  <c:v>20</c:v>
                </c:pt>
                <c:pt idx="5228">
                  <c:v>20</c:v>
                </c:pt>
                <c:pt idx="5229">
                  <c:v>20</c:v>
                </c:pt>
                <c:pt idx="5230">
                  <c:v>20</c:v>
                </c:pt>
                <c:pt idx="5231">
                  <c:v>20</c:v>
                </c:pt>
                <c:pt idx="5232">
                  <c:v>20</c:v>
                </c:pt>
                <c:pt idx="5233">
                  <c:v>20</c:v>
                </c:pt>
                <c:pt idx="5234">
                  <c:v>20</c:v>
                </c:pt>
                <c:pt idx="5235">
                  <c:v>20</c:v>
                </c:pt>
                <c:pt idx="5236">
                  <c:v>20</c:v>
                </c:pt>
                <c:pt idx="5237">
                  <c:v>20</c:v>
                </c:pt>
                <c:pt idx="5238">
                  <c:v>20</c:v>
                </c:pt>
                <c:pt idx="5239">
                  <c:v>20</c:v>
                </c:pt>
                <c:pt idx="5240">
                  <c:v>20</c:v>
                </c:pt>
                <c:pt idx="5241">
                  <c:v>24</c:v>
                </c:pt>
                <c:pt idx="5242">
                  <c:v>25</c:v>
                </c:pt>
                <c:pt idx="5243">
                  <c:v>27</c:v>
                </c:pt>
                <c:pt idx="5244">
                  <c:v>25</c:v>
                </c:pt>
                <c:pt idx="5245">
                  <c:v>25</c:v>
                </c:pt>
                <c:pt idx="5246">
                  <c:v>27</c:v>
                </c:pt>
                <c:pt idx="5247">
                  <c:v>24</c:v>
                </c:pt>
                <c:pt idx="5248">
                  <c:v>27</c:v>
                </c:pt>
                <c:pt idx="5249">
                  <c:v>25</c:v>
                </c:pt>
                <c:pt idx="5250">
                  <c:v>24</c:v>
                </c:pt>
                <c:pt idx="5251">
                  <c:v>25</c:v>
                </c:pt>
                <c:pt idx="5252">
                  <c:v>24</c:v>
                </c:pt>
                <c:pt idx="5253">
                  <c:v>24</c:v>
                </c:pt>
                <c:pt idx="5254">
                  <c:v>24</c:v>
                </c:pt>
                <c:pt idx="5255">
                  <c:v>25</c:v>
                </c:pt>
                <c:pt idx="5256">
                  <c:v>25</c:v>
                </c:pt>
                <c:pt idx="5257">
                  <c:v>24</c:v>
                </c:pt>
                <c:pt idx="5258">
                  <c:v>24</c:v>
                </c:pt>
                <c:pt idx="5259">
                  <c:v>27</c:v>
                </c:pt>
                <c:pt idx="5260">
                  <c:v>23</c:v>
                </c:pt>
                <c:pt idx="5261">
                  <c:v>23</c:v>
                </c:pt>
                <c:pt idx="5262">
                  <c:v>29</c:v>
                </c:pt>
                <c:pt idx="5263">
                  <c:v>25</c:v>
                </c:pt>
                <c:pt idx="5264">
                  <c:v>25</c:v>
                </c:pt>
                <c:pt idx="5265">
                  <c:v>29</c:v>
                </c:pt>
                <c:pt idx="5266">
                  <c:v>23</c:v>
                </c:pt>
                <c:pt idx="5267">
                  <c:v>25</c:v>
                </c:pt>
                <c:pt idx="5268">
                  <c:v>25</c:v>
                </c:pt>
                <c:pt idx="5269">
                  <c:v>24</c:v>
                </c:pt>
                <c:pt idx="5270">
                  <c:v>24</c:v>
                </c:pt>
                <c:pt idx="5271">
                  <c:v>24</c:v>
                </c:pt>
                <c:pt idx="5272">
                  <c:v>24</c:v>
                </c:pt>
                <c:pt idx="5273">
                  <c:v>24</c:v>
                </c:pt>
                <c:pt idx="5274">
                  <c:v>24</c:v>
                </c:pt>
                <c:pt idx="5275">
                  <c:v>21</c:v>
                </c:pt>
                <c:pt idx="5276">
                  <c:v>21</c:v>
                </c:pt>
                <c:pt idx="5277">
                  <c:v>21</c:v>
                </c:pt>
                <c:pt idx="5278">
                  <c:v>21</c:v>
                </c:pt>
                <c:pt idx="5279">
                  <c:v>20</c:v>
                </c:pt>
                <c:pt idx="5280">
                  <c:v>20</c:v>
                </c:pt>
                <c:pt idx="5281">
                  <c:v>21</c:v>
                </c:pt>
                <c:pt idx="5282">
                  <c:v>21</c:v>
                </c:pt>
                <c:pt idx="5283">
                  <c:v>21</c:v>
                </c:pt>
                <c:pt idx="5284">
                  <c:v>21</c:v>
                </c:pt>
                <c:pt idx="5285">
                  <c:v>26</c:v>
                </c:pt>
                <c:pt idx="5286">
                  <c:v>19</c:v>
                </c:pt>
                <c:pt idx="5287">
                  <c:v>18</c:v>
                </c:pt>
                <c:pt idx="5288">
                  <c:v>17</c:v>
                </c:pt>
                <c:pt idx="5289">
                  <c:v>17</c:v>
                </c:pt>
                <c:pt idx="5290">
                  <c:v>18</c:v>
                </c:pt>
                <c:pt idx="5291">
                  <c:v>21</c:v>
                </c:pt>
                <c:pt idx="5292">
                  <c:v>26</c:v>
                </c:pt>
                <c:pt idx="5293">
                  <c:v>18</c:v>
                </c:pt>
                <c:pt idx="5294">
                  <c:v>26</c:v>
                </c:pt>
                <c:pt idx="5295">
                  <c:v>21</c:v>
                </c:pt>
                <c:pt idx="5296">
                  <c:v>17</c:v>
                </c:pt>
                <c:pt idx="5297">
                  <c:v>35</c:v>
                </c:pt>
                <c:pt idx="5298">
                  <c:v>32</c:v>
                </c:pt>
                <c:pt idx="5299">
                  <c:v>29</c:v>
                </c:pt>
                <c:pt idx="5300">
                  <c:v>29</c:v>
                </c:pt>
                <c:pt idx="5301">
                  <c:v>35</c:v>
                </c:pt>
                <c:pt idx="5302">
                  <c:v>32</c:v>
                </c:pt>
                <c:pt idx="5303">
                  <c:v>28</c:v>
                </c:pt>
                <c:pt idx="5304">
                  <c:v>33</c:v>
                </c:pt>
                <c:pt idx="5305">
                  <c:v>31</c:v>
                </c:pt>
                <c:pt idx="5306">
                  <c:v>28</c:v>
                </c:pt>
                <c:pt idx="5307">
                  <c:v>28</c:v>
                </c:pt>
                <c:pt idx="5308">
                  <c:v>28</c:v>
                </c:pt>
                <c:pt idx="5309">
                  <c:v>28</c:v>
                </c:pt>
                <c:pt idx="5310">
                  <c:v>23</c:v>
                </c:pt>
                <c:pt idx="5311">
                  <c:v>18</c:v>
                </c:pt>
                <c:pt idx="5312">
                  <c:v>23</c:v>
                </c:pt>
                <c:pt idx="5313">
                  <c:v>18</c:v>
                </c:pt>
                <c:pt idx="5314">
                  <c:v>22</c:v>
                </c:pt>
                <c:pt idx="5315">
                  <c:v>17</c:v>
                </c:pt>
                <c:pt idx="5316">
                  <c:v>24</c:v>
                </c:pt>
                <c:pt idx="5317">
                  <c:v>17</c:v>
                </c:pt>
                <c:pt idx="5318">
                  <c:v>29</c:v>
                </c:pt>
                <c:pt idx="5319">
                  <c:v>22</c:v>
                </c:pt>
                <c:pt idx="5320">
                  <c:v>17</c:v>
                </c:pt>
                <c:pt idx="5321">
                  <c:v>17</c:v>
                </c:pt>
                <c:pt idx="5322">
                  <c:v>23</c:v>
                </c:pt>
                <c:pt idx="5323">
                  <c:v>23</c:v>
                </c:pt>
                <c:pt idx="5324">
                  <c:v>22</c:v>
                </c:pt>
                <c:pt idx="5325">
                  <c:v>29</c:v>
                </c:pt>
                <c:pt idx="5326">
                  <c:v>29</c:v>
                </c:pt>
                <c:pt idx="5327">
                  <c:v>29</c:v>
                </c:pt>
                <c:pt idx="5328">
                  <c:v>29</c:v>
                </c:pt>
                <c:pt idx="5329">
                  <c:v>29</c:v>
                </c:pt>
                <c:pt idx="5330">
                  <c:v>29</c:v>
                </c:pt>
                <c:pt idx="5331">
                  <c:v>31</c:v>
                </c:pt>
                <c:pt idx="5332">
                  <c:v>31</c:v>
                </c:pt>
                <c:pt idx="5333">
                  <c:v>29</c:v>
                </c:pt>
                <c:pt idx="5334">
                  <c:v>29</c:v>
                </c:pt>
                <c:pt idx="5335">
                  <c:v>32</c:v>
                </c:pt>
                <c:pt idx="5336">
                  <c:v>33</c:v>
                </c:pt>
                <c:pt idx="5337">
                  <c:v>33</c:v>
                </c:pt>
                <c:pt idx="5338">
                  <c:v>32</c:v>
                </c:pt>
                <c:pt idx="5339">
                  <c:v>32</c:v>
                </c:pt>
                <c:pt idx="5340">
                  <c:v>33</c:v>
                </c:pt>
                <c:pt idx="5341">
                  <c:v>32</c:v>
                </c:pt>
                <c:pt idx="5342">
                  <c:v>32</c:v>
                </c:pt>
                <c:pt idx="5343">
                  <c:v>32</c:v>
                </c:pt>
                <c:pt idx="5344">
                  <c:v>33</c:v>
                </c:pt>
                <c:pt idx="5345">
                  <c:v>33</c:v>
                </c:pt>
                <c:pt idx="5346">
                  <c:v>33</c:v>
                </c:pt>
                <c:pt idx="5347">
                  <c:v>25</c:v>
                </c:pt>
                <c:pt idx="5348">
                  <c:v>24</c:v>
                </c:pt>
                <c:pt idx="5349">
                  <c:v>33</c:v>
                </c:pt>
                <c:pt idx="5350">
                  <c:v>33</c:v>
                </c:pt>
                <c:pt idx="5351">
                  <c:v>24</c:v>
                </c:pt>
                <c:pt idx="5352">
                  <c:v>25</c:v>
                </c:pt>
                <c:pt idx="5353">
                  <c:v>25</c:v>
                </c:pt>
                <c:pt idx="5354">
                  <c:v>25</c:v>
                </c:pt>
                <c:pt idx="5355">
                  <c:v>33</c:v>
                </c:pt>
                <c:pt idx="5356">
                  <c:v>17</c:v>
                </c:pt>
                <c:pt idx="5357">
                  <c:v>18</c:v>
                </c:pt>
                <c:pt idx="5358">
                  <c:v>22</c:v>
                </c:pt>
                <c:pt idx="5359">
                  <c:v>30</c:v>
                </c:pt>
                <c:pt idx="5360">
                  <c:v>30</c:v>
                </c:pt>
                <c:pt idx="5361">
                  <c:v>30</c:v>
                </c:pt>
                <c:pt idx="5362">
                  <c:v>30</c:v>
                </c:pt>
                <c:pt idx="5363">
                  <c:v>30</c:v>
                </c:pt>
                <c:pt idx="5364">
                  <c:v>34</c:v>
                </c:pt>
                <c:pt idx="5365">
                  <c:v>33</c:v>
                </c:pt>
                <c:pt idx="5366">
                  <c:v>34</c:v>
                </c:pt>
                <c:pt idx="5367">
                  <c:v>33</c:v>
                </c:pt>
                <c:pt idx="5368">
                  <c:v>34</c:v>
                </c:pt>
                <c:pt idx="5369">
                  <c:v>33</c:v>
                </c:pt>
                <c:pt idx="5370">
                  <c:v>33</c:v>
                </c:pt>
                <c:pt idx="5371">
                  <c:v>34</c:v>
                </c:pt>
                <c:pt idx="5372">
                  <c:v>33</c:v>
                </c:pt>
                <c:pt idx="5373">
                  <c:v>33</c:v>
                </c:pt>
                <c:pt idx="5374">
                  <c:v>33</c:v>
                </c:pt>
                <c:pt idx="5375">
                  <c:v>33</c:v>
                </c:pt>
                <c:pt idx="5376">
                  <c:v>34</c:v>
                </c:pt>
                <c:pt idx="5377">
                  <c:v>34</c:v>
                </c:pt>
                <c:pt idx="5378">
                  <c:v>34</c:v>
                </c:pt>
                <c:pt idx="5379">
                  <c:v>34</c:v>
                </c:pt>
                <c:pt idx="5380">
                  <c:v>33</c:v>
                </c:pt>
                <c:pt idx="5381">
                  <c:v>34</c:v>
                </c:pt>
                <c:pt idx="5382">
                  <c:v>33</c:v>
                </c:pt>
                <c:pt idx="5383">
                  <c:v>34</c:v>
                </c:pt>
                <c:pt idx="5384">
                  <c:v>33</c:v>
                </c:pt>
                <c:pt idx="5385">
                  <c:v>33</c:v>
                </c:pt>
                <c:pt idx="5386">
                  <c:v>34</c:v>
                </c:pt>
                <c:pt idx="5387">
                  <c:v>33</c:v>
                </c:pt>
                <c:pt idx="5388">
                  <c:v>33</c:v>
                </c:pt>
                <c:pt idx="5389">
                  <c:v>34</c:v>
                </c:pt>
                <c:pt idx="5390">
                  <c:v>33</c:v>
                </c:pt>
                <c:pt idx="5391">
                  <c:v>34</c:v>
                </c:pt>
                <c:pt idx="5392">
                  <c:v>34</c:v>
                </c:pt>
                <c:pt idx="5393">
                  <c:v>34</c:v>
                </c:pt>
                <c:pt idx="5394">
                  <c:v>33</c:v>
                </c:pt>
                <c:pt idx="5395">
                  <c:v>33</c:v>
                </c:pt>
                <c:pt idx="5396">
                  <c:v>33</c:v>
                </c:pt>
                <c:pt idx="5397">
                  <c:v>34</c:v>
                </c:pt>
                <c:pt idx="5398">
                  <c:v>34</c:v>
                </c:pt>
                <c:pt idx="5399">
                  <c:v>34</c:v>
                </c:pt>
                <c:pt idx="5400">
                  <c:v>34</c:v>
                </c:pt>
                <c:pt idx="5401">
                  <c:v>33</c:v>
                </c:pt>
                <c:pt idx="5402">
                  <c:v>34</c:v>
                </c:pt>
                <c:pt idx="5403">
                  <c:v>33</c:v>
                </c:pt>
                <c:pt idx="5404">
                  <c:v>32</c:v>
                </c:pt>
                <c:pt idx="5405">
                  <c:v>34</c:v>
                </c:pt>
                <c:pt idx="5406">
                  <c:v>34</c:v>
                </c:pt>
                <c:pt idx="5407">
                  <c:v>34</c:v>
                </c:pt>
                <c:pt idx="5408">
                  <c:v>32</c:v>
                </c:pt>
                <c:pt idx="5409">
                  <c:v>32</c:v>
                </c:pt>
                <c:pt idx="5410">
                  <c:v>32</c:v>
                </c:pt>
                <c:pt idx="5411">
                  <c:v>34</c:v>
                </c:pt>
                <c:pt idx="5412">
                  <c:v>34</c:v>
                </c:pt>
                <c:pt idx="5413">
                  <c:v>32</c:v>
                </c:pt>
                <c:pt idx="5414">
                  <c:v>30</c:v>
                </c:pt>
                <c:pt idx="5415">
                  <c:v>30</c:v>
                </c:pt>
                <c:pt idx="5416">
                  <c:v>30</c:v>
                </c:pt>
                <c:pt idx="5417">
                  <c:v>30</c:v>
                </c:pt>
                <c:pt idx="5418">
                  <c:v>31</c:v>
                </c:pt>
                <c:pt idx="5419">
                  <c:v>31</c:v>
                </c:pt>
                <c:pt idx="5420">
                  <c:v>30</c:v>
                </c:pt>
                <c:pt idx="5421">
                  <c:v>31</c:v>
                </c:pt>
                <c:pt idx="5422">
                  <c:v>31</c:v>
                </c:pt>
                <c:pt idx="5423">
                  <c:v>30</c:v>
                </c:pt>
                <c:pt idx="5424">
                  <c:v>42</c:v>
                </c:pt>
                <c:pt idx="5425">
                  <c:v>35</c:v>
                </c:pt>
                <c:pt idx="5426">
                  <c:v>43</c:v>
                </c:pt>
                <c:pt idx="5427">
                  <c:v>36</c:v>
                </c:pt>
                <c:pt idx="5428">
                  <c:v>35</c:v>
                </c:pt>
                <c:pt idx="5429">
                  <c:v>36</c:v>
                </c:pt>
                <c:pt idx="5430">
                  <c:v>43</c:v>
                </c:pt>
                <c:pt idx="5431">
                  <c:v>43</c:v>
                </c:pt>
                <c:pt idx="5432">
                  <c:v>42</c:v>
                </c:pt>
                <c:pt idx="5433">
                  <c:v>42</c:v>
                </c:pt>
                <c:pt idx="5434">
                  <c:v>35</c:v>
                </c:pt>
                <c:pt idx="5435">
                  <c:v>35</c:v>
                </c:pt>
                <c:pt idx="5436">
                  <c:v>35</c:v>
                </c:pt>
                <c:pt idx="5437">
                  <c:v>35</c:v>
                </c:pt>
                <c:pt idx="5438">
                  <c:v>36</c:v>
                </c:pt>
                <c:pt idx="5439">
                  <c:v>34</c:v>
                </c:pt>
                <c:pt idx="5440">
                  <c:v>34</c:v>
                </c:pt>
                <c:pt idx="5441">
                  <c:v>35</c:v>
                </c:pt>
                <c:pt idx="5442">
                  <c:v>34</c:v>
                </c:pt>
                <c:pt idx="5443">
                  <c:v>43</c:v>
                </c:pt>
                <c:pt idx="5444">
                  <c:v>37</c:v>
                </c:pt>
                <c:pt idx="5445">
                  <c:v>43</c:v>
                </c:pt>
                <c:pt idx="5446">
                  <c:v>37</c:v>
                </c:pt>
                <c:pt idx="5447">
                  <c:v>37</c:v>
                </c:pt>
                <c:pt idx="5448">
                  <c:v>45</c:v>
                </c:pt>
                <c:pt idx="5449">
                  <c:v>36</c:v>
                </c:pt>
                <c:pt idx="5450">
                  <c:v>36</c:v>
                </c:pt>
                <c:pt idx="5451">
                  <c:v>43</c:v>
                </c:pt>
                <c:pt idx="5452">
                  <c:v>36</c:v>
                </c:pt>
                <c:pt idx="5453">
                  <c:v>45</c:v>
                </c:pt>
                <c:pt idx="5454">
                  <c:v>45</c:v>
                </c:pt>
                <c:pt idx="5455">
                  <c:v>36</c:v>
                </c:pt>
                <c:pt idx="5456">
                  <c:v>36</c:v>
                </c:pt>
                <c:pt idx="5457">
                  <c:v>36</c:v>
                </c:pt>
                <c:pt idx="5458">
                  <c:v>36</c:v>
                </c:pt>
                <c:pt idx="5459">
                  <c:v>36</c:v>
                </c:pt>
                <c:pt idx="5460">
                  <c:v>36</c:v>
                </c:pt>
                <c:pt idx="5461">
                  <c:v>37</c:v>
                </c:pt>
                <c:pt idx="5462">
                  <c:v>36</c:v>
                </c:pt>
                <c:pt idx="5463">
                  <c:v>37</c:v>
                </c:pt>
                <c:pt idx="5464">
                  <c:v>37</c:v>
                </c:pt>
                <c:pt idx="5465">
                  <c:v>36</c:v>
                </c:pt>
                <c:pt idx="5466">
                  <c:v>35</c:v>
                </c:pt>
                <c:pt idx="5467">
                  <c:v>35</c:v>
                </c:pt>
                <c:pt idx="5468">
                  <c:v>36</c:v>
                </c:pt>
                <c:pt idx="5469">
                  <c:v>36</c:v>
                </c:pt>
                <c:pt idx="5470">
                  <c:v>27</c:v>
                </c:pt>
                <c:pt idx="5471">
                  <c:v>27</c:v>
                </c:pt>
                <c:pt idx="5472">
                  <c:v>30</c:v>
                </c:pt>
                <c:pt idx="5473">
                  <c:v>27</c:v>
                </c:pt>
                <c:pt idx="5474">
                  <c:v>27</c:v>
                </c:pt>
                <c:pt idx="5475">
                  <c:v>27</c:v>
                </c:pt>
                <c:pt idx="5476">
                  <c:v>30</c:v>
                </c:pt>
                <c:pt idx="5477">
                  <c:v>33</c:v>
                </c:pt>
                <c:pt idx="5478">
                  <c:v>27</c:v>
                </c:pt>
                <c:pt idx="5479">
                  <c:v>27</c:v>
                </c:pt>
                <c:pt idx="5480">
                  <c:v>27</c:v>
                </c:pt>
                <c:pt idx="5481">
                  <c:v>27</c:v>
                </c:pt>
                <c:pt idx="5482">
                  <c:v>33</c:v>
                </c:pt>
                <c:pt idx="5483">
                  <c:v>27</c:v>
                </c:pt>
                <c:pt idx="5484">
                  <c:v>27</c:v>
                </c:pt>
                <c:pt idx="5485">
                  <c:v>27</c:v>
                </c:pt>
                <c:pt idx="5486">
                  <c:v>31</c:v>
                </c:pt>
                <c:pt idx="5487">
                  <c:v>25</c:v>
                </c:pt>
                <c:pt idx="5488">
                  <c:v>25</c:v>
                </c:pt>
                <c:pt idx="5489">
                  <c:v>25</c:v>
                </c:pt>
                <c:pt idx="5490">
                  <c:v>25</c:v>
                </c:pt>
                <c:pt idx="5491">
                  <c:v>25</c:v>
                </c:pt>
                <c:pt idx="5492">
                  <c:v>25</c:v>
                </c:pt>
                <c:pt idx="5493">
                  <c:v>25</c:v>
                </c:pt>
                <c:pt idx="5494">
                  <c:v>25</c:v>
                </c:pt>
                <c:pt idx="5495">
                  <c:v>25</c:v>
                </c:pt>
                <c:pt idx="5496">
                  <c:v>25</c:v>
                </c:pt>
                <c:pt idx="5497">
                  <c:v>25</c:v>
                </c:pt>
                <c:pt idx="5498">
                  <c:v>25</c:v>
                </c:pt>
                <c:pt idx="5499">
                  <c:v>25</c:v>
                </c:pt>
                <c:pt idx="5500">
                  <c:v>25</c:v>
                </c:pt>
                <c:pt idx="5501">
                  <c:v>25</c:v>
                </c:pt>
                <c:pt idx="5502">
                  <c:v>25</c:v>
                </c:pt>
                <c:pt idx="5503">
                  <c:v>26</c:v>
                </c:pt>
                <c:pt idx="5504">
                  <c:v>25</c:v>
                </c:pt>
                <c:pt idx="5505">
                  <c:v>28</c:v>
                </c:pt>
                <c:pt idx="5506">
                  <c:v>25</c:v>
                </c:pt>
                <c:pt idx="5507">
                  <c:v>26</c:v>
                </c:pt>
                <c:pt idx="5508">
                  <c:v>28</c:v>
                </c:pt>
                <c:pt idx="5509">
                  <c:v>28</c:v>
                </c:pt>
                <c:pt idx="5510">
                  <c:v>25</c:v>
                </c:pt>
                <c:pt idx="5511">
                  <c:v>25</c:v>
                </c:pt>
                <c:pt idx="5512">
                  <c:v>23</c:v>
                </c:pt>
                <c:pt idx="5513">
                  <c:v>26</c:v>
                </c:pt>
                <c:pt idx="5514">
                  <c:v>23</c:v>
                </c:pt>
                <c:pt idx="5515">
                  <c:v>23</c:v>
                </c:pt>
                <c:pt idx="5516">
                  <c:v>25</c:v>
                </c:pt>
                <c:pt idx="5517">
                  <c:v>23</c:v>
                </c:pt>
                <c:pt idx="5518">
                  <c:v>25</c:v>
                </c:pt>
                <c:pt idx="5519">
                  <c:v>23</c:v>
                </c:pt>
                <c:pt idx="5520">
                  <c:v>25</c:v>
                </c:pt>
                <c:pt idx="5521">
                  <c:v>26</c:v>
                </c:pt>
                <c:pt idx="5522">
                  <c:v>23</c:v>
                </c:pt>
                <c:pt idx="5523">
                  <c:v>25</c:v>
                </c:pt>
                <c:pt idx="5524">
                  <c:v>23</c:v>
                </c:pt>
                <c:pt idx="5525">
                  <c:v>23</c:v>
                </c:pt>
                <c:pt idx="5526">
                  <c:v>25</c:v>
                </c:pt>
                <c:pt idx="5527">
                  <c:v>26</c:v>
                </c:pt>
                <c:pt idx="5528">
                  <c:v>25</c:v>
                </c:pt>
                <c:pt idx="5529">
                  <c:v>23</c:v>
                </c:pt>
                <c:pt idx="5530">
                  <c:v>23</c:v>
                </c:pt>
                <c:pt idx="5531">
                  <c:v>24</c:v>
                </c:pt>
                <c:pt idx="5532">
                  <c:v>24</c:v>
                </c:pt>
                <c:pt idx="5533">
                  <c:v>22</c:v>
                </c:pt>
                <c:pt idx="5534">
                  <c:v>22</c:v>
                </c:pt>
                <c:pt idx="5535">
                  <c:v>22</c:v>
                </c:pt>
                <c:pt idx="5536">
                  <c:v>22</c:v>
                </c:pt>
                <c:pt idx="5537">
                  <c:v>23</c:v>
                </c:pt>
                <c:pt idx="5538">
                  <c:v>23</c:v>
                </c:pt>
                <c:pt idx="5539">
                  <c:v>16</c:v>
                </c:pt>
                <c:pt idx="5540">
                  <c:v>18</c:v>
                </c:pt>
                <c:pt idx="5541">
                  <c:v>18</c:v>
                </c:pt>
                <c:pt idx="5542">
                  <c:v>18</c:v>
                </c:pt>
                <c:pt idx="5543">
                  <c:v>20</c:v>
                </c:pt>
                <c:pt idx="5544">
                  <c:v>20</c:v>
                </c:pt>
                <c:pt idx="5545">
                  <c:v>20</c:v>
                </c:pt>
                <c:pt idx="5546">
                  <c:v>20</c:v>
                </c:pt>
                <c:pt idx="5547">
                  <c:v>20</c:v>
                </c:pt>
                <c:pt idx="5548">
                  <c:v>20</c:v>
                </c:pt>
                <c:pt idx="5549">
                  <c:v>20</c:v>
                </c:pt>
                <c:pt idx="5550">
                  <c:v>20</c:v>
                </c:pt>
                <c:pt idx="5551">
                  <c:v>20</c:v>
                </c:pt>
                <c:pt idx="5552">
                  <c:v>20</c:v>
                </c:pt>
                <c:pt idx="5553">
                  <c:v>20</c:v>
                </c:pt>
                <c:pt idx="5554">
                  <c:v>21</c:v>
                </c:pt>
                <c:pt idx="5555">
                  <c:v>21</c:v>
                </c:pt>
                <c:pt idx="5556">
                  <c:v>21</c:v>
                </c:pt>
                <c:pt idx="5557">
                  <c:v>21</c:v>
                </c:pt>
                <c:pt idx="5558">
                  <c:v>21</c:v>
                </c:pt>
                <c:pt idx="5559">
                  <c:v>21</c:v>
                </c:pt>
                <c:pt idx="5560">
                  <c:v>21</c:v>
                </c:pt>
                <c:pt idx="5561">
                  <c:v>21</c:v>
                </c:pt>
                <c:pt idx="5562">
                  <c:v>30</c:v>
                </c:pt>
                <c:pt idx="5563">
                  <c:v>33</c:v>
                </c:pt>
                <c:pt idx="5564">
                  <c:v>32</c:v>
                </c:pt>
                <c:pt idx="5565">
                  <c:v>30</c:v>
                </c:pt>
                <c:pt idx="5566">
                  <c:v>23</c:v>
                </c:pt>
                <c:pt idx="5567">
                  <c:v>23</c:v>
                </c:pt>
                <c:pt idx="5568">
                  <c:v>27</c:v>
                </c:pt>
                <c:pt idx="5569">
                  <c:v>25</c:v>
                </c:pt>
                <c:pt idx="5570">
                  <c:v>29</c:v>
                </c:pt>
                <c:pt idx="5571">
                  <c:v>29</c:v>
                </c:pt>
                <c:pt idx="5572">
                  <c:v>26</c:v>
                </c:pt>
                <c:pt idx="5573">
                  <c:v>26</c:v>
                </c:pt>
                <c:pt idx="5574">
                  <c:v>29</c:v>
                </c:pt>
                <c:pt idx="5575">
                  <c:v>28</c:v>
                </c:pt>
                <c:pt idx="5576">
                  <c:v>26</c:v>
                </c:pt>
                <c:pt idx="5577">
                  <c:v>28</c:v>
                </c:pt>
                <c:pt idx="5578">
                  <c:v>27</c:v>
                </c:pt>
                <c:pt idx="5579">
                  <c:v>26</c:v>
                </c:pt>
                <c:pt idx="5580">
                  <c:v>26</c:v>
                </c:pt>
                <c:pt idx="5581">
                  <c:v>21</c:v>
                </c:pt>
                <c:pt idx="5582">
                  <c:v>22</c:v>
                </c:pt>
                <c:pt idx="5583">
                  <c:v>22</c:v>
                </c:pt>
                <c:pt idx="5584">
                  <c:v>22</c:v>
                </c:pt>
                <c:pt idx="5585">
                  <c:v>23</c:v>
                </c:pt>
                <c:pt idx="5586">
                  <c:v>23</c:v>
                </c:pt>
                <c:pt idx="5587">
                  <c:v>34</c:v>
                </c:pt>
                <c:pt idx="5588">
                  <c:v>34</c:v>
                </c:pt>
                <c:pt idx="5589">
                  <c:v>34</c:v>
                </c:pt>
                <c:pt idx="5590">
                  <c:v>24</c:v>
                </c:pt>
                <c:pt idx="5591">
                  <c:v>24</c:v>
                </c:pt>
                <c:pt idx="5592">
                  <c:v>24</c:v>
                </c:pt>
                <c:pt idx="5593">
                  <c:v>24</c:v>
                </c:pt>
                <c:pt idx="5594">
                  <c:v>23</c:v>
                </c:pt>
                <c:pt idx="5595">
                  <c:v>23</c:v>
                </c:pt>
                <c:pt idx="5596">
                  <c:v>23</c:v>
                </c:pt>
                <c:pt idx="5597">
                  <c:v>23</c:v>
                </c:pt>
                <c:pt idx="5598">
                  <c:v>22</c:v>
                </c:pt>
                <c:pt idx="5599">
                  <c:v>22</c:v>
                </c:pt>
                <c:pt idx="5600">
                  <c:v>22</c:v>
                </c:pt>
                <c:pt idx="5601">
                  <c:v>22</c:v>
                </c:pt>
                <c:pt idx="5602">
                  <c:v>19</c:v>
                </c:pt>
                <c:pt idx="5603">
                  <c:v>19</c:v>
                </c:pt>
                <c:pt idx="5604">
                  <c:v>31</c:v>
                </c:pt>
                <c:pt idx="5605">
                  <c:v>33</c:v>
                </c:pt>
                <c:pt idx="5606">
                  <c:v>31</c:v>
                </c:pt>
                <c:pt idx="5607">
                  <c:v>33</c:v>
                </c:pt>
                <c:pt idx="5608">
                  <c:v>33</c:v>
                </c:pt>
                <c:pt idx="5609">
                  <c:v>33</c:v>
                </c:pt>
                <c:pt idx="5610">
                  <c:v>31</c:v>
                </c:pt>
                <c:pt idx="5611">
                  <c:v>33</c:v>
                </c:pt>
                <c:pt idx="5612">
                  <c:v>31</c:v>
                </c:pt>
                <c:pt idx="5613">
                  <c:v>33</c:v>
                </c:pt>
                <c:pt idx="5614">
                  <c:v>31</c:v>
                </c:pt>
                <c:pt idx="5615">
                  <c:v>31</c:v>
                </c:pt>
                <c:pt idx="5616">
                  <c:v>33</c:v>
                </c:pt>
                <c:pt idx="5617">
                  <c:v>31</c:v>
                </c:pt>
                <c:pt idx="5618">
                  <c:v>33</c:v>
                </c:pt>
                <c:pt idx="5619">
                  <c:v>31</c:v>
                </c:pt>
                <c:pt idx="5620">
                  <c:v>33</c:v>
                </c:pt>
                <c:pt idx="5621">
                  <c:v>33</c:v>
                </c:pt>
                <c:pt idx="5622">
                  <c:v>31</c:v>
                </c:pt>
                <c:pt idx="5623">
                  <c:v>31</c:v>
                </c:pt>
                <c:pt idx="5624">
                  <c:v>33</c:v>
                </c:pt>
                <c:pt idx="5625">
                  <c:v>31</c:v>
                </c:pt>
                <c:pt idx="5626">
                  <c:v>31</c:v>
                </c:pt>
                <c:pt idx="5627">
                  <c:v>31</c:v>
                </c:pt>
                <c:pt idx="5628">
                  <c:v>33</c:v>
                </c:pt>
                <c:pt idx="5629">
                  <c:v>31</c:v>
                </c:pt>
                <c:pt idx="5630">
                  <c:v>31</c:v>
                </c:pt>
                <c:pt idx="5631">
                  <c:v>33</c:v>
                </c:pt>
                <c:pt idx="5632">
                  <c:v>31</c:v>
                </c:pt>
                <c:pt idx="5633">
                  <c:v>33</c:v>
                </c:pt>
                <c:pt idx="5634">
                  <c:v>33</c:v>
                </c:pt>
                <c:pt idx="5635">
                  <c:v>33</c:v>
                </c:pt>
                <c:pt idx="5636">
                  <c:v>33</c:v>
                </c:pt>
                <c:pt idx="5637">
                  <c:v>31</c:v>
                </c:pt>
                <c:pt idx="5638">
                  <c:v>33</c:v>
                </c:pt>
                <c:pt idx="5639">
                  <c:v>33</c:v>
                </c:pt>
                <c:pt idx="5640">
                  <c:v>31</c:v>
                </c:pt>
                <c:pt idx="5641">
                  <c:v>33</c:v>
                </c:pt>
                <c:pt idx="5642">
                  <c:v>31</c:v>
                </c:pt>
                <c:pt idx="5643">
                  <c:v>31</c:v>
                </c:pt>
                <c:pt idx="5644">
                  <c:v>31</c:v>
                </c:pt>
                <c:pt idx="5645">
                  <c:v>31</c:v>
                </c:pt>
                <c:pt idx="5646">
                  <c:v>31</c:v>
                </c:pt>
                <c:pt idx="5647">
                  <c:v>33</c:v>
                </c:pt>
                <c:pt idx="5648">
                  <c:v>31</c:v>
                </c:pt>
                <c:pt idx="5649">
                  <c:v>31</c:v>
                </c:pt>
                <c:pt idx="5650">
                  <c:v>33</c:v>
                </c:pt>
                <c:pt idx="5651">
                  <c:v>31</c:v>
                </c:pt>
                <c:pt idx="5652">
                  <c:v>31</c:v>
                </c:pt>
                <c:pt idx="5653">
                  <c:v>33</c:v>
                </c:pt>
                <c:pt idx="5654">
                  <c:v>33</c:v>
                </c:pt>
                <c:pt idx="5655">
                  <c:v>31</c:v>
                </c:pt>
                <c:pt idx="5656">
                  <c:v>33</c:v>
                </c:pt>
                <c:pt idx="5657">
                  <c:v>33</c:v>
                </c:pt>
                <c:pt idx="5658">
                  <c:v>33</c:v>
                </c:pt>
                <c:pt idx="5659">
                  <c:v>31</c:v>
                </c:pt>
                <c:pt idx="5660">
                  <c:v>33</c:v>
                </c:pt>
                <c:pt idx="5661">
                  <c:v>31</c:v>
                </c:pt>
                <c:pt idx="5662">
                  <c:v>33</c:v>
                </c:pt>
                <c:pt idx="5663">
                  <c:v>33</c:v>
                </c:pt>
                <c:pt idx="5664">
                  <c:v>31</c:v>
                </c:pt>
                <c:pt idx="5665">
                  <c:v>33</c:v>
                </c:pt>
                <c:pt idx="5666">
                  <c:v>31</c:v>
                </c:pt>
                <c:pt idx="5667">
                  <c:v>31</c:v>
                </c:pt>
                <c:pt idx="5668">
                  <c:v>33</c:v>
                </c:pt>
                <c:pt idx="5669">
                  <c:v>33</c:v>
                </c:pt>
                <c:pt idx="5670">
                  <c:v>33</c:v>
                </c:pt>
                <c:pt idx="5671">
                  <c:v>31</c:v>
                </c:pt>
                <c:pt idx="5672">
                  <c:v>33</c:v>
                </c:pt>
                <c:pt idx="5673">
                  <c:v>31</c:v>
                </c:pt>
                <c:pt idx="5674">
                  <c:v>33</c:v>
                </c:pt>
                <c:pt idx="5675">
                  <c:v>31</c:v>
                </c:pt>
                <c:pt idx="5676">
                  <c:v>33</c:v>
                </c:pt>
                <c:pt idx="5677">
                  <c:v>31</c:v>
                </c:pt>
                <c:pt idx="5678">
                  <c:v>31</c:v>
                </c:pt>
                <c:pt idx="5679">
                  <c:v>33</c:v>
                </c:pt>
                <c:pt idx="5680">
                  <c:v>20</c:v>
                </c:pt>
                <c:pt idx="5681">
                  <c:v>19</c:v>
                </c:pt>
                <c:pt idx="5682">
                  <c:v>19</c:v>
                </c:pt>
                <c:pt idx="5683">
                  <c:v>20</c:v>
                </c:pt>
                <c:pt idx="5684">
                  <c:v>20</c:v>
                </c:pt>
                <c:pt idx="5685">
                  <c:v>20</c:v>
                </c:pt>
                <c:pt idx="5686">
                  <c:v>20</c:v>
                </c:pt>
                <c:pt idx="5687">
                  <c:v>18</c:v>
                </c:pt>
                <c:pt idx="5688">
                  <c:v>18</c:v>
                </c:pt>
                <c:pt idx="5689">
                  <c:v>18</c:v>
                </c:pt>
                <c:pt idx="5690">
                  <c:v>18</c:v>
                </c:pt>
                <c:pt idx="5691">
                  <c:v>18</c:v>
                </c:pt>
                <c:pt idx="5692">
                  <c:v>18</c:v>
                </c:pt>
                <c:pt idx="5693">
                  <c:v>18</c:v>
                </c:pt>
                <c:pt idx="5694">
                  <c:v>16</c:v>
                </c:pt>
                <c:pt idx="5695">
                  <c:v>18</c:v>
                </c:pt>
                <c:pt idx="5696">
                  <c:v>18</c:v>
                </c:pt>
                <c:pt idx="5697">
                  <c:v>16</c:v>
                </c:pt>
                <c:pt idx="5698">
                  <c:v>16</c:v>
                </c:pt>
                <c:pt idx="5699">
                  <c:v>18</c:v>
                </c:pt>
                <c:pt idx="5700">
                  <c:v>18</c:v>
                </c:pt>
                <c:pt idx="5701">
                  <c:v>18</c:v>
                </c:pt>
                <c:pt idx="5702">
                  <c:v>18</c:v>
                </c:pt>
                <c:pt idx="5703">
                  <c:v>16</c:v>
                </c:pt>
                <c:pt idx="5704">
                  <c:v>16</c:v>
                </c:pt>
                <c:pt idx="5705">
                  <c:v>18</c:v>
                </c:pt>
                <c:pt idx="5706">
                  <c:v>18</c:v>
                </c:pt>
                <c:pt idx="5707">
                  <c:v>16</c:v>
                </c:pt>
                <c:pt idx="5708">
                  <c:v>18</c:v>
                </c:pt>
                <c:pt idx="5709">
                  <c:v>30</c:v>
                </c:pt>
                <c:pt idx="5710">
                  <c:v>29</c:v>
                </c:pt>
                <c:pt idx="5711">
                  <c:v>32</c:v>
                </c:pt>
                <c:pt idx="5712">
                  <c:v>29</c:v>
                </c:pt>
                <c:pt idx="5713">
                  <c:v>32</c:v>
                </c:pt>
                <c:pt idx="5714">
                  <c:v>30</c:v>
                </c:pt>
                <c:pt idx="5715">
                  <c:v>32</c:v>
                </c:pt>
                <c:pt idx="5716">
                  <c:v>32</c:v>
                </c:pt>
                <c:pt idx="5717">
                  <c:v>29</c:v>
                </c:pt>
                <c:pt idx="5718">
                  <c:v>32</c:v>
                </c:pt>
                <c:pt idx="5719">
                  <c:v>32</c:v>
                </c:pt>
                <c:pt idx="5720">
                  <c:v>32</c:v>
                </c:pt>
                <c:pt idx="5721">
                  <c:v>32</c:v>
                </c:pt>
                <c:pt idx="5722">
                  <c:v>32</c:v>
                </c:pt>
                <c:pt idx="5723">
                  <c:v>28</c:v>
                </c:pt>
                <c:pt idx="5724">
                  <c:v>28</c:v>
                </c:pt>
                <c:pt idx="5725">
                  <c:v>28</c:v>
                </c:pt>
                <c:pt idx="5726">
                  <c:v>28</c:v>
                </c:pt>
                <c:pt idx="5727">
                  <c:v>28</c:v>
                </c:pt>
                <c:pt idx="5728">
                  <c:v>28</c:v>
                </c:pt>
                <c:pt idx="5729">
                  <c:v>24</c:v>
                </c:pt>
                <c:pt idx="5730">
                  <c:v>25</c:v>
                </c:pt>
                <c:pt idx="5731">
                  <c:v>24</c:v>
                </c:pt>
                <c:pt idx="5732">
                  <c:v>24</c:v>
                </c:pt>
                <c:pt idx="5733">
                  <c:v>24</c:v>
                </c:pt>
                <c:pt idx="5734">
                  <c:v>25</c:v>
                </c:pt>
                <c:pt idx="5735">
                  <c:v>24</c:v>
                </c:pt>
                <c:pt idx="5736">
                  <c:v>25</c:v>
                </c:pt>
                <c:pt idx="5737">
                  <c:v>25</c:v>
                </c:pt>
                <c:pt idx="5738">
                  <c:v>25</c:v>
                </c:pt>
                <c:pt idx="5739">
                  <c:v>25</c:v>
                </c:pt>
                <c:pt idx="5740">
                  <c:v>25</c:v>
                </c:pt>
                <c:pt idx="5741">
                  <c:v>24</c:v>
                </c:pt>
                <c:pt idx="5742">
                  <c:v>25</c:v>
                </c:pt>
                <c:pt idx="5743">
                  <c:v>24</c:v>
                </c:pt>
                <c:pt idx="5744">
                  <c:v>24</c:v>
                </c:pt>
                <c:pt idx="5745">
                  <c:v>24</c:v>
                </c:pt>
                <c:pt idx="5746">
                  <c:v>25</c:v>
                </c:pt>
                <c:pt idx="5747">
                  <c:v>25</c:v>
                </c:pt>
                <c:pt idx="5748">
                  <c:v>25</c:v>
                </c:pt>
                <c:pt idx="5749">
                  <c:v>24</c:v>
                </c:pt>
                <c:pt idx="5750">
                  <c:v>25</c:v>
                </c:pt>
                <c:pt idx="5751">
                  <c:v>31</c:v>
                </c:pt>
                <c:pt idx="5752">
                  <c:v>35</c:v>
                </c:pt>
                <c:pt idx="5753">
                  <c:v>32</c:v>
                </c:pt>
                <c:pt idx="5754">
                  <c:v>35</c:v>
                </c:pt>
                <c:pt idx="5755">
                  <c:v>32</c:v>
                </c:pt>
                <c:pt idx="5756">
                  <c:v>32</c:v>
                </c:pt>
                <c:pt idx="5757">
                  <c:v>35</c:v>
                </c:pt>
                <c:pt idx="5758">
                  <c:v>34</c:v>
                </c:pt>
                <c:pt idx="5759">
                  <c:v>34</c:v>
                </c:pt>
                <c:pt idx="5760">
                  <c:v>34</c:v>
                </c:pt>
                <c:pt idx="5761">
                  <c:v>31</c:v>
                </c:pt>
                <c:pt idx="5762">
                  <c:v>34</c:v>
                </c:pt>
                <c:pt idx="5763">
                  <c:v>31</c:v>
                </c:pt>
                <c:pt idx="5764">
                  <c:v>34</c:v>
                </c:pt>
                <c:pt idx="5765">
                  <c:v>33</c:v>
                </c:pt>
                <c:pt idx="5766">
                  <c:v>31</c:v>
                </c:pt>
                <c:pt idx="5767">
                  <c:v>33</c:v>
                </c:pt>
                <c:pt idx="5768">
                  <c:v>34</c:v>
                </c:pt>
                <c:pt idx="5769">
                  <c:v>34</c:v>
                </c:pt>
                <c:pt idx="5770">
                  <c:v>34</c:v>
                </c:pt>
                <c:pt idx="5771">
                  <c:v>34</c:v>
                </c:pt>
                <c:pt idx="5772">
                  <c:v>34</c:v>
                </c:pt>
                <c:pt idx="5773">
                  <c:v>34</c:v>
                </c:pt>
                <c:pt idx="5774">
                  <c:v>20</c:v>
                </c:pt>
                <c:pt idx="5775">
                  <c:v>21</c:v>
                </c:pt>
                <c:pt idx="5776">
                  <c:v>20</c:v>
                </c:pt>
                <c:pt idx="5777">
                  <c:v>21</c:v>
                </c:pt>
                <c:pt idx="5778">
                  <c:v>99</c:v>
                </c:pt>
                <c:pt idx="5779">
                  <c:v>99</c:v>
                </c:pt>
                <c:pt idx="5780">
                  <c:v>102</c:v>
                </c:pt>
                <c:pt idx="5781">
                  <c:v>25</c:v>
                </c:pt>
                <c:pt idx="5782">
                  <c:v>24</c:v>
                </c:pt>
                <c:pt idx="5783">
                  <c:v>25</c:v>
                </c:pt>
                <c:pt idx="5784">
                  <c:v>25</c:v>
                </c:pt>
                <c:pt idx="5785">
                  <c:v>24</c:v>
                </c:pt>
                <c:pt idx="5786">
                  <c:v>24</c:v>
                </c:pt>
                <c:pt idx="5787">
                  <c:v>24</c:v>
                </c:pt>
                <c:pt idx="5788">
                  <c:v>24</c:v>
                </c:pt>
                <c:pt idx="5789">
                  <c:v>24</c:v>
                </c:pt>
                <c:pt idx="5790">
                  <c:v>111</c:v>
                </c:pt>
                <c:pt idx="5791">
                  <c:v>111</c:v>
                </c:pt>
                <c:pt idx="5792">
                  <c:v>111</c:v>
                </c:pt>
                <c:pt idx="5793">
                  <c:v>106</c:v>
                </c:pt>
                <c:pt idx="5794">
                  <c:v>42</c:v>
                </c:pt>
                <c:pt idx="5795">
                  <c:v>41</c:v>
                </c:pt>
                <c:pt idx="5796">
                  <c:v>38</c:v>
                </c:pt>
                <c:pt idx="5797">
                  <c:v>38</c:v>
                </c:pt>
                <c:pt idx="5798">
                  <c:v>31</c:v>
                </c:pt>
                <c:pt idx="5799">
                  <c:v>35</c:v>
                </c:pt>
                <c:pt idx="5800">
                  <c:v>35</c:v>
                </c:pt>
                <c:pt idx="5801">
                  <c:v>35</c:v>
                </c:pt>
                <c:pt idx="5802">
                  <c:v>36</c:v>
                </c:pt>
                <c:pt idx="5803">
                  <c:v>36</c:v>
                </c:pt>
                <c:pt idx="5804">
                  <c:v>36</c:v>
                </c:pt>
                <c:pt idx="5805">
                  <c:v>36</c:v>
                </c:pt>
                <c:pt idx="5806">
                  <c:v>36</c:v>
                </c:pt>
                <c:pt idx="5807">
                  <c:v>36</c:v>
                </c:pt>
                <c:pt idx="5808">
                  <c:v>35</c:v>
                </c:pt>
                <c:pt idx="5809">
                  <c:v>35</c:v>
                </c:pt>
                <c:pt idx="5810">
                  <c:v>35</c:v>
                </c:pt>
                <c:pt idx="5811">
                  <c:v>35</c:v>
                </c:pt>
                <c:pt idx="5812">
                  <c:v>35</c:v>
                </c:pt>
                <c:pt idx="5813">
                  <c:v>35</c:v>
                </c:pt>
                <c:pt idx="5814">
                  <c:v>30</c:v>
                </c:pt>
                <c:pt idx="5815">
                  <c:v>30</c:v>
                </c:pt>
                <c:pt idx="5816">
                  <c:v>30</c:v>
                </c:pt>
                <c:pt idx="5817">
                  <c:v>30</c:v>
                </c:pt>
                <c:pt idx="5818">
                  <c:v>30</c:v>
                </c:pt>
                <c:pt idx="5819">
                  <c:v>30</c:v>
                </c:pt>
                <c:pt idx="5820">
                  <c:v>30</c:v>
                </c:pt>
                <c:pt idx="5821">
                  <c:v>30</c:v>
                </c:pt>
                <c:pt idx="5822">
                  <c:v>30</c:v>
                </c:pt>
                <c:pt idx="5823">
                  <c:v>31</c:v>
                </c:pt>
                <c:pt idx="5824">
                  <c:v>31</c:v>
                </c:pt>
                <c:pt idx="5825">
                  <c:v>25</c:v>
                </c:pt>
                <c:pt idx="5826">
                  <c:v>29</c:v>
                </c:pt>
                <c:pt idx="5827">
                  <c:v>29</c:v>
                </c:pt>
                <c:pt idx="5828">
                  <c:v>31</c:v>
                </c:pt>
                <c:pt idx="5829">
                  <c:v>31</c:v>
                </c:pt>
                <c:pt idx="5830">
                  <c:v>25</c:v>
                </c:pt>
                <c:pt idx="5831">
                  <c:v>25</c:v>
                </c:pt>
                <c:pt idx="5832">
                  <c:v>29</c:v>
                </c:pt>
                <c:pt idx="5833">
                  <c:v>25</c:v>
                </c:pt>
                <c:pt idx="5834">
                  <c:v>29</c:v>
                </c:pt>
                <c:pt idx="5835">
                  <c:v>31</c:v>
                </c:pt>
                <c:pt idx="5836">
                  <c:v>31</c:v>
                </c:pt>
                <c:pt idx="5837">
                  <c:v>31</c:v>
                </c:pt>
                <c:pt idx="5838">
                  <c:v>28</c:v>
                </c:pt>
                <c:pt idx="5839">
                  <c:v>25</c:v>
                </c:pt>
                <c:pt idx="5840">
                  <c:v>25</c:v>
                </c:pt>
                <c:pt idx="5841">
                  <c:v>23</c:v>
                </c:pt>
                <c:pt idx="5842">
                  <c:v>23</c:v>
                </c:pt>
                <c:pt idx="5843">
                  <c:v>24</c:v>
                </c:pt>
                <c:pt idx="5844">
                  <c:v>25</c:v>
                </c:pt>
                <c:pt idx="5845">
                  <c:v>25</c:v>
                </c:pt>
                <c:pt idx="5846">
                  <c:v>23</c:v>
                </c:pt>
                <c:pt idx="5847">
                  <c:v>23</c:v>
                </c:pt>
                <c:pt idx="5848">
                  <c:v>23</c:v>
                </c:pt>
                <c:pt idx="5849">
                  <c:v>25</c:v>
                </c:pt>
                <c:pt idx="5850">
                  <c:v>25</c:v>
                </c:pt>
                <c:pt idx="5851">
                  <c:v>25</c:v>
                </c:pt>
                <c:pt idx="5852">
                  <c:v>25</c:v>
                </c:pt>
                <c:pt idx="5853">
                  <c:v>25</c:v>
                </c:pt>
                <c:pt idx="5854">
                  <c:v>25</c:v>
                </c:pt>
                <c:pt idx="5855">
                  <c:v>23</c:v>
                </c:pt>
                <c:pt idx="5856">
                  <c:v>25</c:v>
                </c:pt>
                <c:pt idx="5857">
                  <c:v>23</c:v>
                </c:pt>
                <c:pt idx="5858">
                  <c:v>25</c:v>
                </c:pt>
                <c:pt idx="5859">
                  <c:v>23</c:v>
                </c:pt>
                <c:pt idx="5860">
                  <c:v>25</c:v>
                </c:pt>
                <c:pt idx="5861">
                  <c:v>25</c:v>
                </c:pt>
                <c:pt idx="5862">
                  <c:v>37</c:v>
                </c:pt>
                <c:pt idx="5863">
                  <c:v>36</c:v>
                </c:pt>
                <c:pt idx="5864">
                  <c:v>33</c:v>
                </c:pt>
                <c:pt idx="5865">
                  <c:v>37</c:v>
                </c:pt>
                <c:pt idx="5866">
                  <c:v>37</c:v>
                </c:pt>
                <c:pt idx="5867">
                  <c:v>37</c:v>
                </c:pt>
                <c:pt idx="5868">
                  <c:v>34</c:v>
                </c:pt>
                <c:pt idx="5869">
                  <c:v>34</c:v>
                </c:pt>
                <c:pt idx="5870">
                  <c:v>37</c:v>
                </c:pt>
                <c:pt idx="5871">
                  <c:v>36</c:v>
                </c:pt>
                <c:pt idx="5872">
                  <c:v>37</c:v>
                </c:pt>
                <c:pt idx="5873">
                  <c:v>34</c:v>
                </c:pt>
                <c:pt idx="5874">
                  <c:v>33</c:v>
                </c:pt>
                <c:pt idx="5875">
                  <c:v>37</c:v>
                </c:pt>
                <c:pt idx="5876">
                  <c:v>37</c:v>
                </c:pt>
                <c:pt idx="5877">
                  <c:v>37</c:v>
                </c:pt>
                <c:pt idx="5878">
                  <c:v>37</c:v>
                </c:pt>
                <c:pt idx="5879">
                  <c:v>37</c:v>
                </c:pt>
                <c:pt idx="5880">
                  <c:v>37</c:v>
                </c:pt>
                <c:pt idx="5881">
                  <c:v>34</c:v>
                </c:pt>
                <c:pt idx="5882">
                  <c:v>37</c:v>
                </c:pt>
                <c:pt idx="5883">
                  <c:v>37</c:v>
                </c:pt>
                <c:pt idx="5884">
                  <c:v>38</c:v>
                </c:pt>
                <c:pt idx="5885">
                  <c:v>37</c:v>
                </c:pt>
                <c:pt idx="5886">
                  <c:v>37</c:v>
                </c:pt>
                <c:pt idx="5887">
                  <c:v>38</c:v>
                </c:pt>
                <c:pt idx="5888">
                  <c:v>37</c:v>
                </c:pt>
                <c:pt idx="5889">
                  <c:v>38</c:v>
                </c:pt>
                <c:pt idx="5890">
                  <c:v>36</c:v>
                </c:pt>
                <c:pt idx="5891">
                  <c:v>36</c:v>
                </c:pt>
                <c:pt idx="5892">
                  <c:v>37</c:v>
                </c:pt>
                <c:pt idx="5893">
                  <c:v>35</c:v>
                </c:pt>
                <c:pt idx="5894">
                  <c:v>38</c:v>
                </c:pt>
                <c:pt idx="5895">
                  <c:v>35</c:v>
                </c:pt>
                <c:pt idx="5896">
                  <c:v>36</c:v>
                </c:pt>
                <c:pt idx="5897">
                  <c:v>37</c:v>
                </c:pt>
                <c:pt idx="5898">
                  <c:v>44</c:v>
                </c:pt>
                <c:pt idx="5899">
                  <c:v>44</c:v>
                </c:pt>
                <c:pt idx="5900">
                  <c:v>44</c:v>
                </c:pt>
                <c:pt idx="5901">
                  <c:v>44</c:v>
                </c:pt>
                <c:pt idx="5902">
                  <c:v>44</c:v>
                </c:pt>
                <c:pt idx="5903">
                  <c:v>44</c:v>
                </c:pt>
                <c:pt idx="5904">
                  <c:v>44</c:v>
                </c:pt>
                <c:pt idx="5905">
                  <c:v>44</c:v>
                </c:pt>
                <c:pt idx="5906">
                  <c:v>44</c:v>
                </c:pt>
                <c:pt idx="5907">
                  <c:v>44</c:v>
                </c:pt>
                <c:pt idx="5908">
                  <c:v>44</c:v>
                </c:pt>
                <c:pt idx="5909">
                  <c:v>44</c:v>
                </c:pt>
                <c:pt idx="5910">
                  <c:v>44</c:v>
                </c:pt>
                <c:pt idx="5911">
                  <c:v>44</c:v>
                </c:pt>
                <c:pt idx="5912">
                  <c:v>44</c:v>
                </c:pt>
                <c:pt idx="5913">
                  <c:v>44</c:v>
                </c:pt>
                <c:pt idx="5914">
                  <c:v>44</c:v>
                </c:pt>
                <c:pt idx="5915">
                  <c:v>44</c:v>
                </c:pt>
                <c:pt idx="5916">
                  <c:v>44</c:v>
                </c:pt>
                <c:pt idx="5917">
                  <c:v>44</c:v>
                </c:pt>
                <c:pt idx="5918">
                  <c:v>29</c:v>
                </c:pt>
                <c:pt idx="5919">
                  <c:v>29</c:v>
                </c:pt>
                <c:pt idx="5920">
                  <c:v>29</c:v>
                </c:pt>
                <c:pt idx="5921">
                  <c:v>28</c:v>
                </c:pt>
                <c:pt idx="5922">
                  <c:v>28</c:v>
                </c:pt>
                <c:pt idx="5923">
                  <c:v>29</c:v>
                </c:pt>
                <c:pt idx="5924">
                  <c:v>28</c:v>
                </c:pt>
                <c:pt idx="5925">
                  <c:v>28</c:v>
                </c:pt>
                <c:pt idx="5926">
                  <c:v>28</c:v>
                </c:pt>
                <c:pt idx="5927">
                  <c:v>28</c:v>
                </c:pt>
                <c:pt idx="5928">
                  <c:v>28</c:v>
                </c:pt>
                <c:pt idx="5929">
                  <c:v>28</c:v>
                </c:pt>
                <c:pt idx="5930">
                  <c:v>28</c:v>
                </c:pt>
                <c:pt idx="5931">
                  <c:v>28</c:v>
                </c:pt>
                <c:pt idx="5932">
                  <c:v>28</c:v>
                </c:pt>
                <c:pt idx="5933">
                  <c:v>28</c:v>
                </c:pt>
                <c:pt idx="5934">
                  <c:v>28</c:v>
                </c:pt>
                <c:pt idx="5935">
                  <c:v>28</c:v>
                </c:pt>
                <c:pt idx="5936">
                  <c:v>28</c:v>
                </c:pt>
                <c:pt idx="5937">
                  <c:v>28</c:v>
                </c:pt>
                <c:pt idx="5938">
                  <c:v>28</c:v>
                </c:pt>
                <c:pt idx="5939">
                  <c:v>28</c:v>
                </c:pt>
                <c:pt idx="5940">
                  <c:v>28</c:v>
                </c:pt>
                <c:pt idx="5941">
                  <c:v>28</c:v>
                </c:pt>
                <c:pt idx="5942">
                  <c:v>24</c:v>
                </c:pt>
                <c:pt idx="5943">
                  <c:v>26</c:v>
                </c:pt>
                <c:pt idx="5944">
                  <c:v>24</c:v>
                </c:pt>
                <c:pt idx="5945">
                  <c:v>25</c:v>
                </c:pt>
                <c:pt idx="5946">
                  <c:v>27</c:v>
                </c:pt>
                <c:pt idx="5947">
                  <c:v>25</c:v>
                </c:pt>
                <c:pt idx="5948">
                  <c:v>25</c:v>
                </c:pt>
                <c:pt idx="5949">
                  <c:v>27</c:v>
                </c:pt>
                <c:pt idx="5950">
                  <c:v>26</c:v>
                </c:pt>
                <c:pt idx="5951">
                  <c:v>26</c:v>
                </c:pt>
                <c:pt idx="5952">
                  <c:v>26</c:v>
                </c:pt>
                <c:pt idx="5953">
                  <c:v>26</c:v>
                </c:pt>
                <c:pt idx="5954">
                  <c:v>26</c:v>
                </c:pt>
                <c:pt idx="5955">
                  <c:v>26</c:v>
                </c:pt>
                <c:pt idx="5956">
                  <c:v>27</c:v>
                </c:pt>
                <c:pt idx="5957">
                  <c:v>27</c:v>
                </c:pt>
                <c:pt idx="5958">
                  <c:v>27</c:v>
                </c:pt>
                <c:pt idx="5959">
                  <c:v>37</c:v>
                </c:pt>
                <c:pt idx="5960">
                  <c:v>37</c:v>
                </c:pt>
                <c:pt idx="5961">
                  <c:v>37</c:v>
                </c:pt>
                <c:pt idx="5962">
                  <c:v>37</c:v>
                </c:pt>
                <c:pt idx="5963">
                  <c:v>33</c:v>
                </c:pt>
                <c:pt idx="5964">
                  <c:v>32</c:v>
                </c:pt>
                <c:pt idx="5965">
                  <c:v>30</c:v>
                </c:pt>
                <c:pt idx="5966">
                  <c:v>30</c:v>
                </c:pt>
                <c:pt idx="5967">
                  <c:v>30</c:v>
                </c:pt>
                <c:pt idx="5968">
                  <c:v>30</c:v>
                </c:pt>
                <c:pt idx="5969">
                  <c:v>27</c:v>
                </c:pt>
                <c:pt idx="5970">
                  <c:v>30</c:v>
                </c:pt>
                <c:pt idx="5971">
                  <c:v>27</c:v>
                </c:pt>
                <c:pt idx="5972">
                  <c:v>30</c:v>
                </c:pt>
                <c:pt idx="5973">
                  <c:v>30</c:v>
                </c:pt>
                <c:pt idx="5974">
                  <c:v>27</c:v>
                </c:pt>
                <c:pt idx="5975">
                  <c:v>27</c:v>
                </c:pt>
                <c:pt idx="5976">
                  <c:v>23</c:v>
                </c:pt>
                <c:pt idx="5977">
                  <c:v>23</c:v>
                </c:pt>
                <c:pt idx="5978">
                  <c:v>23</c:v>
                </c:pt>
                <c:pt idx="5979">
                  <c:v>26</c:v>
                </c:pt>
                <c:pt idx="5980">
                  <c:v>26</c:v>
                </c:pt>
                <c:pt idx="5981">
                  <c:v>27</c:v>
                </c:pt>
                <c:pt idx="5982">
                  <c:v>27</c:v>
                </c:pt>
                <c:pt idx="5983">
                  <c:v>27</c:v>
                </c:pt>
                <c:pt idx="5984">
                  <c:v>28</c:v>
                </c:pt>
                <c:pt idx="5985">
                  <c:v>26</c:v>
                </c:pt>
                <c:pt idx="5986">
                  <c:v>28</c:v>
                </c:pt>
                <c:pt idx="5987">
                  <c:v>26</c:v>
                </c:pt>
                <c:pt idx="5988">
                  <c:v>26</c:v>
                </c:pt>
                <c:pt idx="5989">
                  <c:v>28</c:v>
                </c:pt>
                <c:pt idx="5990">
                  <c:v>23</c:v>
                </c:pt>
                <c:pt idx="5991">
                  <c:v>23</c:v>
                </c:pt>
                <c:pt idx="5992">
                  <c:v>23</c:v>
                </c:pt>
                <c:pt idx="5993">
                  <c:v>22</c:v>
                </c:pt>
                <c:pt idx="5994">
                  <c:v>22</c:v>
                </c:pt>
                <c:pt idx="5995">
                  <c:v>22</c:v>
                </c:pt>
                <c:pt idx="5996">
                  <c:v>22</c:v>
                </c:pt>
                <c:pt idx="5997">
                  <c:v>22</c:v>
                </c:pt>
                <c:pt idx="5998">
                  <c:v>22</c:v>
                </c:pt>
                <c:pt idx="5999">
                  <c:v>22</c:v>
                </c:pt>
                <c:pt idx="6000">
                  <c:v>32</c:v>
                </c:pt>
                <c:pt idx="6001">
                  <c:v>33</c:v>
                </c:pt>
                <c:pt idx="6002">
                  <c:v>33</c:v>
                </c:pt>
                <c:pt idx="6003">
                  <c:v>32</c:v>
                </c:pt>
                <c:pt idx="6004">
                  <c:v>32</c:v>
                </c:pt>
                <c:pt idx="6005">
                  <c:v>32</c:v>
                </c:pt>
                <c:pt idx="6006">
                  <c:v>33</c:v>
                </c:pt>
                <c:pt idx="6007">
                  <c:v>33</c:v>
                </c:pt>
                <c:pt idx="6008">
                  <c:v>33</c:v>
                </c:pt>
                <c:pt idx="6009">
                  <c:v>32</c:v>
                </c:pt>
                <c:pt idx="6010">
                  <c:v>32</c:v>
                </c:pt>
                <c:pt idx="6011">
                  <c:v>32</c:v>
                </c:pt>
                <c:pt idx="6012">
                  <c:v>32</c:v>
                </c:pt>
                <c:pt idx="6013">
                  <c:v>33</c:v>
                </c:pt>
                <c:pt idx="6014">
                  <c:v>33</c:v>
                </c:pt>
                <c:pt idx="6015">
                  <c:v>33</c:v>
                </c:pt>
                <c:pt idx="6016">
                  <c:v>33</c:v>
                </c:pt>
                <c:pt idx="6017">
                  <c:v>32</c:v>
                </c:pt>
                <c:pt idx="6018">
                  <c:v>33</c:v>
                </c:pt>
                <c:pt idx="6019">
                  <c:v>32</c:v>
                </c:pt>
                <c:pt idx="6020">
                  <c:v>33</c:v>
                </c:pt>
                <c:pt idx="6021">
                  <c:v>32</c:v>
                </c:pt>
                <c:pt idx="6022">
                  <c:v>32</c:v>
                </c:pt>
                <c:pt idx="6023">
                  <c:v>33</c:v>
                </c:pt>
                <c:pt idx="6024">
                  <c:v>33</c:v>
                </c:pt>
                <c:pt idx="6025">
                  <c:v>32</c:v>
                </c:pt>
                <c:pt idx="6026">
                  <c:v>32</c:v>
                </c:pt>
                <c:pt idx="6027">
                  <c:v>33</c:v>
                </c:pt>
                <c:pt idx="6028">
                  <c:v>33</c:v>
                </c:pt>
                <c:pt idx="6029">
                  <c:v>32</c:v>
                </c:pt>
                <c:pt idx="6030">
                  <c:v>33</c:v>
                </c:pt>
                <c:pt idx="6031">
                  <c:v>32</c:v>
                </c:pt>
                <c:pt idx="6032">
                  <c:v>32</c:v>
                </c:pt>
                <c:pt idx="6033">
                  <c:v>33</c:v>
                </c:pt>
                <c:pt idx="6034">
                  <c:v>33</c:v>
                </c:pt>
                <c:pt idx="6035">
                  <c:v>33</c:v>
                </c:pt>
                <c:pt idx="6036">
                  <c:v>32</c:v>
                </c:pt>
                <c:pt idx="6037">
                  <c:v>33</c:v>
                </c:pt>
                <c:pt idx="6038">
                  <c:v>33</c:v>
                </c:pt>
                <c:pt idx="6039">
                  <c:v>32</c:v>
                </c:pt>
                <c:pt idx="6040">
                  <c:v>32</c:v>
                </c:pt>
                <c:pt idx="6041">
                  <c:v>32</c:v>
                </c:pt>
                <c:pt idx="6042">
                  <c:v>32</c:v>
                </c:pt>
                <c:pt idx="6043">
                  <c:v>33</c:v>
                </c:pt>
                <c:pt idx="6044">
                  <c:v>48</c:v>
                </c:pt>
                <c:pt idx="6045">
                  <c:v>48</c:v>
                </c:pt>
                <c:pt idx="6046">
                  <c:v>48</c:v>
                </c:pt>
                <c:pt idx="6047">
                  <c:v>48</c:v>
                </c:pt>
                <c:pt idx="6048">
                  <c:v>48</c:v>
                </c:pt>
                <c:pt idx="6049">
                  <c:v>48</c:v>
                </c:pt>
                <c:pt idx="6050">
                  <c:v>48</c:v>
                </c:pt>
                <c:pt idx="6051">
                  <c:v>48</c:v>
                </c:pt>
                <c:pt idx="6052">
                  <c:v>31</c:v>
                </c:pt>
                <c:pt idx="6053">
                  <c:v>31</c:v>
                </c:pt>
                <c:pt idx="6054">
                  <c:v>42</c:v>
                </c:pt>
                <c:pt idx="6055">
                  <c:v>31</c:v>
                </c:pt>
                <c:pt idx="6056">
                  <c:v>31</c:v>
                </c:pt>
                <c:pt idx="6057">
                  <c:v>33</c:v>
                </c:pt>
                <c:pt idx="6058">
                  <c:v>33</c:v>
                </c:pt>
                <c:pt idx="6059">
                  <c:v>39</c:v>
                </c:pt>
                <c:pt idx="6060">
                  <c:v>39</c:v>
                </c:pt>
                <c:pt idx="6061">
                  <c:v>31</c:v>
                </c:pt>
                <c:pt idx="6062">
                  <c:v>39</c:v>
                </c:pt>
                <c:pt idx="6063">
                  <c:v>31</c:v>
                </c:pt>
                <c:pt idx="6064">
                  <c:v>42</c:v>
                </c:pt>
                <c:pt idx="6065">
                  <c:v>42</c:v>
                </c:pt>
                <c:pt idx="6066">
                  <c:v>31</c:v>
                </c:pt>
                <c:pt idx="6067">
                  <c:v>31</c:v>
                </c:pt>
                <c:pt idx="6068">
                  <c:v>39</c:v>
                </c:pt>
                <c:pt idx="6069">
                  <c:v>33</c:v>
                </c:pt>
                <c:pt idx="6070">
                  <c:v>42</c:v>
                </c:pt>
                <c:pt idx="6071">
                  <c:v>39</c:v>
                </c:pt>
                <c:pt idx="6072">
                  <c:v>33</c:v>
                </c:pt>
                <c:pt idx="6073">
                  <c:v>39</c:v>
                </c:pt>
                <c:pt idx="6074">
                  <c:v>31</c:v>
                </c:pt>
                <c:pt idx="6075">
                  <c:v>31</c:v>
                </c:pt>
                <c:pt idx="6076">
                  <c:v>31</c:v>
                </c:pt>
                <c:pt idx="6077">
                  <c:v>31</c:v>
                </c:pt>
                <c:pt idx="6078">
                  <c:v>42</c:v>
                </c:pt>
                <c:pt idx="6079">
                  <c:v>42</c:v>
                </c:pt>
                <c:pt idx="6080">
                  <c:v>33</c:v>
                </c:pt>
                <c:pt idx="6081">
                  <c:v>39</c:v>
                </c:pt>
                <c:pt idx="6082">
                  <c:v>39</c:v>
                </c:pt>
                <c:pt idx="6083">
                  <c:v>42</c:v>
                </c:pt>
                <c:pt idx="6084">
                  <c:v>30</c:v>
                </c:pt>
                <c:pt idx="6085">
                  <c:v>30</c:v>
                </c:pt>
                <c:pt idx="6086">
                  <c:v>30</c:v>
                </c:pt>
                <c:pt idx="6087">
                  <c:v>30</c:v>
                </c:pt>
                <c:pt idx="6088">
                  <c:v>33</c:v>
                </c:pt>
                <c:pt idx="6089">
                  <c:v>42</c:v>
                </c:pt>
                <c:pt idx="6090">
                  <c:v>30</c:v>
                </c:pt>
                <c:pt idx="6091">
                  <c:v>30</c:v>
                </c:pt>
                <c:pt idx="6092">
                  <c:v>39</c:v>
                </c:pt>
                <c:pt idx="6093">
                  <c:v>42</c:v>
                </c:pt>
                <c:pt idx="6094">
                  <c:v>37</c:v>
                </c:pt>
                <c:pt idx="6095">
                  <c:v>33</c:v>
                </c:pt>
                <c:pt idx="6096">
                  <c:v>37</c:v>
                </c:pt>
                <c:pt idx="6097">
                  <c:v>37</c:v>
                </c:pt>
                <c:pt idx="6098">
                  <c:v>45</c:v>
                </c:pt>
                <c:pt idx="6099">
                  <c:v>33</c:v>
                </c:pt>
                <c:pt idx="6100">
                  <c:v>37</c:v>
                </c:pt>
                <c:pt idx="6101">
                  <c:v>46</c:v>
                </c:pt>
                <c:pt idx="6102">
                  <c:v>33</c:v>
                </c:pt>
                <c:pt idx="6103">
                  <c:v>32</c:v>
                </c:pt>
                <c:pt idx="6104">
                  <c:v>45</c:v>
                </c:pt>
                <c:pt idx="6105">
                  <c:v>32</c:v>
                </c:pt>
                <c:pt idx="6106">
                  <c:v>33</c:v>
                </c:pt>
                <c:pt idx="6107">
                  <c:v>46</c:v>
                </c:pt>
                <c:pt idx="6108">
                  <c:v>32</c:v>
                </c:pt>
                <c:pt idx="6109">
                  <c:v>34</c:v>
                </c:pt>
                <c:pt idx="6110">
                  <c:v>32</c:v>
                </c:pt>
                <c:pt idx="6111">
                  <c:v>34</c:v>
                </c:pt>
                <c:pt idx="6112">
                  <c:v>37</c:v>
                </c:pt>
                <c:pt idx="6113">
                  <c:v>37</c:v>
                </c:pt>
                <c:pt idx="6114">
                  <c:v>37</c:v>
                </c:pt>
                <c:pt idx="6115">
                  <c:v>46</c:v>
                </c:pt>
                <c:pt idx="6116">
                  <c:v>37</c:v>
                </c:pt>
                <c:pt idx="6117">
                  <c:v>37</c:v>
                </c:pt>
                <c:pt idx="6118">
                  <c:v>37</c:v>
                </c:pt>
                <c:pt idx="6119">
                  <c:v>48</c:v>
                </c:pt>
                <c:pt idx="6120">
                  <c:v>34</c:v>
                </c:pt>
                <c:pt idx="6121">
                  <c:v>45</c:v>
                </c:pt>
                <c:pt idx="6122">
                  <c:v>34</c:v>
                </c:pt>
                <c:pt idx="6123">
                  <c:v>34</c:v>
                </c:pt>
                <c:pt idx="6124">
                  <c:v>37</c:v>
                </c:pt>
                <c:pt idx="6125">
                  <c:v>37</c:v>
                </c:pt>
                <c:pt idx="6126">
                  <c:v>39</c:v>
                </c:pt>
                <c:pt idx="6127">
                  <c:v>36</c:v>
                </c:pt>
                <c:pt idx="6128">
                  <c:v>33</c:v>
                </c:pt>
                <c:pt idx="6129">
                  <c:v>39</c:v>
                </c:pt>
                <c:pt idx="6130">
                  <c:v>36</c:v>
                </c:pt>
                <c:pt idx="6131">
                  <c:v>33</c:v>
                </c:pt>
                <c:pt idx="6132">
                  <c:v>33</c:v>
                </c:pt>
                <c:pt idx="6133">
                  <c:v>39</c:v>
                </c:pt>
                <c:pt idx="6134">
                  <c:v>33</c:v>
                </c:pt>
                <c:pt idx="6135">
                  <c:v>36</c:v>
                </c:pt>
                <c:pt idx="6136">
                  <c:v>36</c:v>
                </c:pt>
                <c:pt idx="6137">
                  <c:v>39</c:v>
                </c:pt>
                <c:pt idx="6138">
                  <c:v>39</c:v>
                </c:pt>
                <c:pt idx="6139">
                  <c:v>37</c:v>
                </c:pt>
                <c:pt idx="6140">
                  <c:v>48</c:v>
                </c:pt>
                <c:pt idx="6141">
                  <c:v>39</c:v>
                </c:pt>
                <c:pt idx="6142">
                  <c:v>33</c:v>
                </c:pt>
                <c:pt idx="6143">
                  <c:v>39</c:v>
                </c:pt>
                <c:pt idx="6144">
                  <c:v>33</c:v>
                </c:pt>
                <c:pt idx="6145">
                  <c:v>33</c:v>
                </c:pt>
                <c:pt idx="6146">
                  <c:v>33</c:v>
                </c:pt>
                <c:pt idx="6147">
                  <c:v>36</c:v>
                </c:pt>
                <c:pt idx="6148">
                  <c:v>33</c:v>
                </c:pt>
                <c:pt idx="6149">
                  <c:v>38</c:v>
                </c:pt>
                <c:pt idx="6150">
                  <c:v>40</c:v>
                </c:pt>
                <c:pt idx="6151">
                  <c:v>38</c:v>
                </c:pt>
                <c:pt idx="6152">
                  <c:v>40</c:v>
                </c:pt>
                <c:pt idx="6153">
                  <c:v>35</c:v>
                </c:pt>
                <c:pt idx="6154">
                  <c:v>33</c:v>
                </c:pt>
                <c:pt idx="6155">
                  <c:v>16</c:v>
                </c:pt>
                <c:pt idx="6156">
                  <c:v>19</c:v>
                </c:pt>
                <c:pt idx="6157">
                  <c:v>19</c:v>
                </c:pt>
                <c:pt idx="6158">
                  <c:v>19</c:v>
                </c:pt>
                <c:pt idx="6159">
                  <c:v>19</c:v>
                </c:pt>
                <c:pt idx="6160">
                  <c:v>19</c:v>
                </c:pt>
                <c:pt idx="6161">
                  <c:v>19</c:v>
                </c:pt>
                <c:pt idx="6162">
                  <c:v>19</c:v>
                </c:pt>
                <c:pt idx="6163">
                  <c:v>19</c:v>
                </c:pt>
                <c:pt idx="6164">
                  <c:v>21</c:v>
                </c:pt>
                <c:pt idx="6165">
                  <c:v>20</c:v>
                </c:pt>
                <c:pt idx="6166">
                  <c:v>16</c:v>
                </c:pt>
                <c:pt idx="6167">
                  <c:v>18</c:v>
                </c:pt>
                <c:pt idx="6168">
                  <c:v>20</c:v>
                </c:pt>
                <c:pt idx="6169">
                  <c:v>20</c:v>
                </c:pt>
                <c:pt idx="6170">
                  <c:v>18</c:v>
                </c:pt>
                <c:pt idx="6171">
                  <c:v>21</c:v>
                </c:pt>
                <c:pt idx="6172">
                  <c:v>20</c:v>
                </c:pt>
                <c:pt idx="6173">
                  <c:v>18</c:v>
                </c:pt>
                <c:pt idx="6174">
                  <c:v>18</c:v>
                </c:pt>
                <c:pt idx="6175">
                  <c:v>20</c:v>
                </c:pt>
                <c:pt idx="6176">
                  <c:v>16</c:v>
                </c:pt>
                <c:pt idx="6177">
                  <c:v>18</c:v>
                </c:pt>
                <c:pt idx="6178">
                  <c:v>18</c:v>
                </c:pt>
                <c:pt idx="6179">
                  <c:v>20</c:v>
                </c:pt>
                <c:pt idx="6180">
                  <c:v>20</c:v>
                </c:pt>
                <c:pt idx="6181">
                  <c:v>18</c:v>
                </c:pt>
                <c:pt idx="6182">
                  <c:v>20</c:v>
                </c:pt>
                <c:pt idx="6183">
                  <c:v>18</c:v>
                </c:pt>
                <c:pt idx="6184">
                  <c:v>18</c:v>
                </c:pt>
                <c:pt idx="6185">
                  <c:v>20</c:v>
                </c:pt>
                <c:pt idx="6186">
                  <c:v>24</c:v>
                </c:pt>
                <c:pt idx="6187">
                  <c:v>24</c:v>
                </c:pt>
                <c:pt idx="6188">
                  <c:v>24</c:v>
                </c:pt>
                <c:pt idx="6189">
                  <c:v>24</c:v>
                </c:pt>
                <c:pt idx="6190">
                  <c:v>26</c:v>
                </c:pt>
                <c:pt idx="6191">
                  <c:v>26</c:v>
                </c:pt>
                <c:pt idx="6192">
                  <c:v>24</c:v>
                </c:pt>
                <c:pt idx="6193">
                  <c:v>26</c:v>
                </c:pt>
                <c:pt idx="6194">
                  <c:v>26</c:v>
                </c:pt>
                <c:pt idx="6195">
                  <c:v>25</c:v>
                </c:pt>
                <c:pt idx="6196">
                  <c:v>25</c:v>
                </c:pt>
                <c:pt idx="6197">
                  <c:v>26</c:v>
                </c:pt>
                <c:pt idx="6198">
                  <c:v>26</c:v>
                </c:pt>
                <c:pt idx="6199">
                  <c:v>24</c:v>
                </c:pt>
                <c:pt idx="6200">
                  <c:v>24</c:v>
                </c:pt>
                <c:pt idx="6201">
                  <c:v>24</c:v>
                </c:pt>
                <c:pt idx="6202">
                  <c:v>25</c:v>
                </c:pt>
                <c:pt idx="6203">
                  <c:v>24</c:v>
                </c:pt>
                <c:pt idx="6204">
                  <c:v>26</c:v>
                </c:pt>
                <c:pt idx="6205">
                  <c:v>26</c:v>
                </c:pt>
                <c:pt idx="6206">
                  <c:v>24</c:v>
                </c:pt>
                <c:pt idx="6207">
                  <c:v>25</c:v>
                </c:pt>
                <c:pt idx="6208">
                  <c:v>24</c:v>
                </c:pt>
                <c:pt idx="6209">
                  <c:v>25</c:v>
                </c:pt>
                <c:pt idx="6210">
                  <c:v>24</c:v>
                </c:pt>
                <c:pt idx="6211">
                  <c:v>25</c:v>
                </c:pt>
                <c:pt idx="6212">
                  <c:v>24</c:v>
                </c:pt>
                <c:pt idx="6213">
                  <c:v>24</c:v>
                </c:pt>
                <c:pt idx="6214">
                  <c:v>25</c:v>
                </c:pt>
                <c:pt idx="6215">
                  <c:v>24</c:v>
                </c:pt>
                <c:pt idx="6216">
                  <c:v>25</c:v>
                </c:pt>
                <c:pt idx="6217">
                  <c:v>32</c:v>
                </c:pt>
                <c:pt idx="6218">
                  <c:v>31</c:v>
                </c:pt>
                <c:pt idx="6219">
                  <c:v>29</c:v>
                </c:pt>
                <c:pt idx="6220">
                  <c:v>31</c:v>
                </c:pt>
                <c:pt idx="6221">
                  <c:v>32</c:v>
                </c:pt>
                <c:pt idx="6222">
                  <c:v>32</c:v>
                </c:pt>
                <c:pt idx="6223">
                  <c:v>31</c:v>
                </c:pt>
                <c:pt idx="6224">
                  <c:v>31</c:v>
                </c:pt>
                <c:pt idx="6225">
                  <c:v>31</c:v>
                </c:pt>
                <c:pt idx="6226">
                  <c:v>34</c:v>
                </c:pt>
                <c:pt idx="6227">
                  <c:v>34</c:v>
                </c:pt>
                <c:pt idx="6228">
                  <c:v>31</c:v>
                </c:pt>
                <c:pt idx="6229">
                  <c:v>31</c:v>
                </c:pt>
                <c:pt idx="6230">
                  <c:v>32</c:v>
                </c:pt>
                <c:pt idx="6231">
                  <c:v>31</c:v>
                </c:pt>
                <c:pt idx="6232">
                  <c:v>31</c:v>
                </c:pt>
                <c:pt idx="6233">
                  <c:v>29</c:v>
                </c:pt>
                <c:pt idx="6234">
                  <c:v>32</c:v>
                </c:pt>
                <c:pt idx="6235">
                  <c:v>31</c:v>
                </c:pt>
                <c:pt idx="6236">
                  <c:v>32</c:v>
                </c:pt>
                <c:pt idx="6237">
                  <c:v>31</c:v>
                </c:pt>
                <c:pt idx="6238">
                  <c:v>33</c:v>
                </c:pt>
                <c:pt idx="6239">
                  <c:v>29</c:v>
                </c:pt>
                <c:pt idx="6240">
                  <c:v>30</c:v>
                </c:pt>
                <c:pt idx="6241">
                  <c:v>30</c:v>
                </c:pt>
                <c:pt idx="6242">
                  <c:v>30</c:v>
                </c:pt>
                <c:pt idx="6243">
                  <c:v>30</c:v>
                </c:pt>
                <c:pt idx="6244">
                  <c:v>32</c:v>
                </c:pt>
                <c:pt idx="6245">
                  <c:v>32</c:v>
                </c:pt>
                <c:pt idx="6246">
                  <c:v>32</c:v>
                </c:pt>
                <c:pt idx="6247">
                  <c:v>29</c:v>
                </c:pt>
                <c:pt idx="6248">
                  <c:v>29</c:v>
                </c:pt>
                <c:pt idx="6249">
                  <c:v>33</c:v>
                </c:pt>
                <c:pt idx="6250">
                  <c:v>33</c:v>
                </c:pt>
                <c:pt idx="6251">
                  <c:v>32</c:v>
                </c:pt>
                <c:pt idx="6252">
                  <c:v>32</c:v>
                </c:pt>
                <c:pt idx="6253">
                  <c:v>29</c:v>
                </c:pt>
                <c:pt idx="6254">
                  <c:v>33</c:v>
                </c:pt>
                <c:pt idx="6255">
                  <c:v>33</c:v>
                </c:pt>
                <c:pt idx="6256">
                  <c:v>29</c:v>
                </c:pt>
                <c:pt idx="6257">
                  <c:v>24</c:v>
                </c:pt>
                <c:pt idx="6258">
                  <c:v>23</c:v>
                </c:pt>
                <c:pt idx="6259">
                  <c:v>23</c:v>
                </c:pt>
                <c:pt idx="6260">
                  <c:v>23</c:v>
                </c:pt>
                <c:pt idx="6261">
                  <c:v>26</c:v>
                </c:pt>
                <c:pt idx="6262">
                  <c:v>23</c:v>
                </c:pt>
                <c:pt idx="6263">
                  <c:v>26</c:v>
                </c:pt>
                <c:pt idx="6264">
                  <c:v>31</c:v>
                </c:pt>
                <c:pt idx="6265">
                  <c:v>30</c:v>
                </c:pt>
                <c:pt idx="6266">
                  <c:v>30</c:v>
                </c:pt>
                <c:pt idx="6267">
                  <c:v>29</c:v>
                </c:pt>
                <c:pt idx="6268">
                  <c:v>29</c:v>
                </c:pt>
                <c:pt idx="6269">
                  <c:v>29</c:v>
                </c:pt>
                <c:pt idx="6270">
                  <c:v>29</c:v>
                </c:pt>
                <c:pt idx="6271">
                  <c:v>30</c:v>
                </c:pt>
                <c:pt idx="6272">
                  <c:v>30</c:v>
                </c:pt>
                <c:pt idx="6273">
                  <c:v>29</c:v>
                </c:pt>
                <c:pt idx="6274">
                  <c:v>31</c:v>
                </c:pt>
                <c:pt idx="6275">
                  <c:v>30</c:v>
                </c:pt>
                <c:pt idx="6276">
                  <c:v>29</c:v>
                </c:pt>
                <c:pt idx="6277">
                  <c:v>29</c:v>
                </c:pt>
                <c:pt idx="6278">
                  <c:v>30</c:v>
                </c:pt>
                <c:pt idx="6279">
                  <c:v>29</c:v>
                </c:pt>
                <c:pt idx="6280">
                  <c:v>29</c:v>
                </c:pt>
                <c:pt idx="6281">
                  <c:v>30</c:v>
                </c:pt>
                <c:pt idx="6282">
                  <c:v>31</c:v>
                </c:pt>
                <c:pt idx="6283">
                  <c:v>30</c:v>
                </c:pt>
                <c:pt idx="6284">
                  <c:v>29</c:v>
                </c:pt>
                <c:pt idx="6285">
                  <c:v>31</c:v>
                </c:pt>
                <c:pt idx="6286">
                  <c:v>29</c:v>
                </c:pt>
                <c:pt idx="6287">
                  <c:v>29</c:v>
                </c:pt>
                <c:pt idx="6288">
                  <c:v>30</c:v>
                </c:pt>
                <c:pt idx="6289">
                  <c:v>30</c:v>
                </c:pt>
                <c:pt idx="6290">
                  <c:v>30</c:v>
                </c:pt>
                <c:pt idx="6291">
                  <c:v>30</c:v>
                </c:pt>
                <c:pt idx="6292">
                  <c:v>29</c:v>
                </c:pt>
                <c:pt idx="6293">
                  <c:v>29</c:v>
                </c:pt>
                <c:pt idx="6294">
                  <c:v>29</c:v>
                </c:pt>
                <c:pt idx="6295">
                  <c:v>29</c:v>
                </c:pt>
                <c:pt idx="6296">
                  <c:v>36</c:v>
                </c:pt>
                <c:pt idx="6297">
                  <c:v>28</c:v>
                </c:pt>
                <c:pt idx="6298">
                  <c:v>26</c:v>
                </c:pt>
                <c:pt idx="6299">
                  <c:v>28</c:v>
                </c:pt>
                <c:pt idx="6300">
                  <c:v>36</c:v>
                </c:pt>
                <c:pt idx="6301">
                  <c:v>28</c:v>
                </c:pt>
                <c:pt idx="6302">
                  <c:v>26</c:v>
                </c:pt>
                <c:pt idx="6303">
                  <c:v>28</c:v>
                </c:pt>
                <c:pt idx="6304">
                  <c:v>28</c:v>
                </c:pt>
                <c:pt idx="6305">
                  <c:v>26</c:v>
                </c:pt>
                <c:pt idx="6306">
                  <c:v>28</c:v>
                </c:pt>
                <c:pt idx="6307">
                  <c:v>28</c:v>
                </c:pt>
                <c:pt idx="6308">
                  <c:v>26</c:v>
                </c:pt>
                <c:pt idx="6309">
                  <c:v>28</c:v>
                </c:pt>
                <c:pt idx="6310">
                  <c:v>28</c:v>
                </c:pt>
                <c:pt idx="6311">
                  <c:v>31</c:v>
                </c:pt>
                <c:pt idx="6312">
                  <c:v>31</c:v>
                </c:pt>
                <c:pt idx="6313">
                  <c:v>29</c:v>
                </c:pt>
                <c:pt idx="6314">
                  <c:v>31</c:v>
                </c:pt>
                <c:pt idx="6315">
                  <c:v>31</c:v>
                </c:pt>
                <c:pt idx="6316">
                  <c:v>22</c:v>
                </c:pt>
                <c:pt idx="6317">
                  <c:v>23</c:v>
                </c:pt>
                <c:pt idx="6318">
                  <c:v>22</c:v>
                </c:pt>
                <c:pt idx="6319">
                  <c:v>23</c:v>
                </c:pt>
                <c:pt idx="6320">
                  <c:v>23</c:v>
                </c:pt>
                <c:pt idx="6321">
                  <c:v>23</c:v>
                </c:pt>
                <c:pt idx="6322">
                  <c:v>22</c:v>
                </c:pt>
                <c:pt idx="6323">
                  <c:v>29</c:v>
                </c:pt>
                <c:pt idx="6324">
                  <c:v>32</c:v>
                </c:pt>
                <c:pt idx="6325">
                  <c:v>32</c:v>
                </c:pt>
                <c:pt idx="6326">
                  <c:v>29</c:v>
                </c:pt>
                <c:pt idx="6327">
                  <c:v>29</c:v>
                </c:pt>
                <c:pt idx="6328">
                  <c:v>32</c:v>
                </c:pt>
                <c:pt idx="6329">
                  <c:v>34</c:v>
                </c:pt>
                <c:pt idx="6330">
                  <c:v>25</c:v>
                </c:pt>
                <c:pt idx="6331">
                  <c:v>31</c:v>
                </c:pt>
                <c:pt idx="6332">
                  <c:v>30</c:v>
                </c:pt>
                <c:pt idx="6333">
                  <c:v>29</c:v>
                </c:pt>
                <c:pt idx="6334">
                  <c:v>34</c:v>
                </c:pt>
                <c:pt idx="6335">
                  <c:v>35</c:v>
                </c:pt>
                <c:pt idx="6336">
                  <c:v>31</c:v>
                </c:pt>
                <c:pt idx="6337">
                  <c:v>34</c:v>
                </c:pt>
                <c:pt idx="6338">
                  <c:v>31</c:v>
                </c:pt>
                <c:pt idx="6339">
                  <c:v>31</c:v>
                </c:pt>
                <c:pt idx="6340">
                  <c:v>31</c:v>
                </c:pt>
                <c:pt idx="6341">
                  <c:v>31</c:v>
                </c:pt>
                <c:pt idx="6342">
                  <c:v>30</c:v>
                </c:pt>
                <c:pt idx="6343">
                  <c:v>30</c:v>
                </c:pt>
                <c:pt idx="6344">
                  <c:v>34</c:v>
                </c:pt>
                <c:pt idx="6345">
                  <c:v>33</c:v>
                </c:pt>
                <c:pt idx="6346">
                  <c:v>30</c:v>
                </c:pt>
                <c:pt idx="6347">
                  <c:v>18</c:v>
                </c:pt>
                <c:pt idx="6348">
                  <c:v>18</c:v>
                </c:pt>
                <c:pt idx="6349">
                  <c:v>18</c:v>
                </c:pt>
                <c:pt idx="6350">
                  <c:v>16</c:v>
                </c:pt>
                <c:pt idx="6351">
                  <c:v>16</c:v>
                </c:pt>
                <c:pt idx="6352">
                  <c:v>29</c:v>
                </c:pt>
                <c:pt idx="6353">
                  <c:v>26</c:v>
                </c:pt>
                <c:pt idx="6354">
                  <c:v>26</c:v>
                </c:pt>
                <c:pt idx="6355">
                  <c:v>23</c:v>
                </c:pt>
                <c:pt idx="6356">
                  <c:v>23</c:v>
                </c:pt>
                <c:pt idx="6357">
                  <c:v>26</c:v>
                </c:pt>
                <c:pt idx="6358">
                  <c:v>29</c:v>
                </c:pt>
                <c:pt idx="6359">
                  <c:v>26</c:v>
                </c:pt>
                <c:pt idx="6360">
                  <c:v>23</c:v>
                </c:pt>
                <c:pt idx="6361">
                  <c:v>29</c:v>
                </c:pt>
                <c:pt idx="6362">
                  <c:v>26</c:v>
                </c:pt>
                <c:pt idx="6363">
                  <c:v>26</c:v>
                </c:pt>
                <c:pt idx="6364">
                  <c:v>26</c:v>
                </c:pt>
                <c:pt idx="6365">
                  <c:v>26</c:v>
                </c:pt>
                <c:pt idx="6366">
                  <c:v>26</c:v>
                </c:pt>
                <c:pt idx="6367">
                  <c:v>24</c:v>
                </c:pt>
                <c:pt idx="6368">
                  <c:v>24</c:v>
                </c:pt>
                <c:pt idx="6369">
                  <c:v>26</c:v>
                </c:pt>
                <c:pt idx="6370">
                  <c:v>26</c:v>
                </c:pt>
                <c:pt idx="6371">
                  <c:v>26</c:v>
                </c:pt>
                <c:pt idx="6372">
                  <c:v>26</c:v>
                </c:pt>
                <c:pt idx="6373">
                  <c:v>24</c:v>
                </c:pt>
                <c:pt idx="6374">
                  <c:v>26</c:v>
                </c:pt>
                <c:pt idx="6375">
                  <c:v>26</c:v>
                </c:pt>
                <c:pt idx="6376">
                  <c:v>34</c:v>
                </c:pt>
                <c:pt idx="6377">
                  <c:v>36</c:v>
                </c:pt>
                <c:pt idx="6378">
                  <c:v>36</c:v>
                </c:pt>
                <c:pt idx="6379">
                  <c:v>34</c:v>
                </c:pt>
                <c:pt idx="6380">
                  <c:v>37</c:v>
                </c:pt>
                <c:pt idx="6381">
                  <c:v>37</c:v>
                </c:pt>
                <c:pt idx="6382">
                  <c:v>37</c:v>
                </c:pt>
                <c:pt idx="6383">
                  <c:v>34</c:v>
                </c:pt>
                <c:pt idx="6384">
                  <c:v>37</c:v>
                </c:pt>
                <c:pt idx="6385">
                  <c:v>101</c:v>
                </c:pt>
                <c:pt idx="6386">
                  <c:v>101</c:v>
                </c:pt>
                <c:pt idx="6387">
                  <c:v>101</c:v>
                </c:pt>
                <c:pt idx="6388">
                  <c:v>101</c:v>
                </c:pt>
                <c:pt idx="6389">
                  <c:v>101</c:v>
                </c:pt>
                <c:pt idx="6390">
                  <c:v>101</c:v>
                </c:pt>
                <c:pt idx="6391">
                  <c:v>101</c:v>
                </c:pt>
                <c:pt idx="6392">
                  <c:v>101</c:v>
                </c:pt>
                <c:pt idx="6393">
                  <c:v>101</c:v>
                </c:pt>
                <c:pt idx="6394">
                  <c:v>101</c:v>
                </c:pt>
                <c:pt idx="6395">
                  <c:v>36</c:v>
                </c:pt>
                <c:pt idx="6396">
                  <c:v>28</c:v>
                </c:pt>
                <c:pt idx="6397">
                  <c:v>36</c:v>
                </c:pt>
                <c:pt idx="6398">
                  <c:v>36</c:v>
                </c:pt>
                <c:pt idx="6399">
                  <c:v>36</c:v>
                </c:pt>
                <c:pt idx="6400">
                  <c:v>36</c:v>
                </c:pt>
                <c:pt idx="6401">
                  <c:v>36</c:v>
                </c:pt>
                <c:pt idx="6402">
                  <c:v>36</c:v>
                </c:pt>
                <c:pt idx="6403">
                  <c:v>36</c:v>
                </c:pt>
                <c:pt idx="6404">
                  <c:v>29</c:v>
                </c:pt>
                <c:pt idx="6405">
                  <c:v>36</c:v>
                </c:pt>
                <c:pt idx="6406">
                  <c:v>36</c:v>
                </c:pt>
                <c:pt idx="6407">
                  <c:v>36</c:v>
                </c:pt>
                <c:pt idx="6408">
                  <c:v>36</c:v>
                </c:pt>
                <c:pt idx="6409">
                  <c:v>28</c:v>
                </c:pt>
                <c:pt idx="6410">
                  <c:v>34</c:v>
                </c:pt>
                <c:pt idx="6411">
                  <c:v>34</c:v>
                </c:pt>
                <c:pt idx="6412">
                  <c:v>34</c:v>
                </c:pt>
                <c:pt idx="6413">
                  <c:v>34</c:v>
                </c:pt>
                <c:pt idx="6414">
                  <c:v>23</c:v>
                </c:pt>
                <c:pt idx="6415">
                  <c:v>23</c:v>
                </c:pt>
                <c:pt idx="6416">
                  <c:v>23</c:v>
                </c:pt>
                <c:pt idx="6417">
                  <c:v>23</c:v>
                </c:pt>
                <c:pt idx="6418">
                  <c:v>23</c:v>
                </c:pt>
                <c:pt idx="6419">
                  <c:v>24</c:v>
                </c:pt>
                <c:pt idx="6420">
                  <c:v>23</c:v>
                </c:pt>
                <c:pt idx="6421">
                  <c:v>22</c:v>
                </c:pt>
                <c:pt idx="6422">
                  <c:v>24</c:v>
                </c:pt>
                <c:pt idx="6423">
                  <c:v>24</c:v>
                </c:pt>
                <c:pt idx="6424">
                  <c:v>22</c:v>
                </c:pt>
                <c:pt idx="6425">
                  <c:v>24</c:v>
                </c:pt>
                <c:pt idx="6426">
                  <c:v>24</c:v>
                </c:pt>
                <c:pt idx="6427">
                  <c:v>22</c:v>
                </c:pt>
                <c:pt idx="6428">
                  <c:v>23</c:v>
                </c:pt>
                <c:pt idx="6429">
                  <c:v>24</c:v>
                </c:pt>
                <c:pt idx="6430">
                  <c:v>27</c:v>
                </c:pt>
                <c:pt idx="6431">
                  <c:v>27</c:v>
                </c:pt>
                <c:pt idx="6432">
                  <c:v>27</c:v>
                </c:pt>
                <c:pt idx="6433">
                  <c:v>27</c:v>
                </c:pt>
                <c:pt idx="6434">
                  <c:v>27</c:v>
                </c:pt>
                <c:pt idx="6435">
                  <c:v>27</c:v>
                </c:pt>
                <c:pt idx="6436">
                  <c:v>19</c:v>
                </c:pt>
                <c:pt idx="6437">
                  <c:v>20</c:v>
                </c:pt>
                <c:pt idx="6438">
                  <c:v>16</c:v>
                </c:pt>
                <c:pt idx="6439">
                  <c:v>24</c:v>
                </c:pt>
                <c:pt idx="6440">
                  <c:v>24</c:v>
                </c:pt>
                <c:pt idx="6441">
                  <c:v>24</c:v>
                </c:pt>
                <c:pt idx="6442">
                  <c:v>28</c:v>
                </c:pt>
                <c:pt idx="6443">
                  <c:v>29</c:v>
                </c:pt>
                <c:pt idx="6444">
                  <c:v>26</c:v>
                </c:pt>
                <c:pt idx="6445">
                  <c:v>26</c:v>
                </c:pt>
                <c:pt idx="6446">
                  <c:v>28</c:v>
                </c:pt>
                <c:pt idx="6447">
                  <c:v>26</c:v>
                </c:pt>
                <c:pt idx="6448">
                  <c:v>29</c:v>
                </c:pt>
                <c:pt idx="6449">
                  <c:v>26</c:v>
                </c:pt>
                <c:pt idx="6450">
                  <c:v>26</c:v>
                </c:pt>
                <c:pt idx="6451">
                  <c:v>24</c:v>
                </c:pt>
                <c:pt idx="6452">
                  <c:v>24</c:v>
                </c:pt>
                <c:pt idx="6453">
                  <c:v>24</c:v>
                </c:pt>
                <c:pt idx="6454">
                  <c:v>24</c:v>
                </c:pt>
                <c:pt idx="6455">
                  <c:v>24</c:v>
                </c:pt>
                <c:pt idx="6456">
                  <c:v>24</c:v>
                </c:pt>
                <c:pt idx="6457">
                  <c:v>24</c:v>
                </c:pt>
                <c:pt idx="6458">
                  <c:v>24</c:v>
                </c:pt>
                <c:pt idx="6459">
                  <c:v>24</c:v>
                </c:pt>
                <c:pt idx="6460">
                  <c:v>17</c:v>
                </c:pt>
                <c:pt idx="6461">
                  <c:v>17</c:v>
                </c:pt>
                <c:pt idx="6462">
                  <c:v>17</c:v>
                </c:pt>
                <c:pt idx="6463">
                  <c:v>19</c:v>
                </c:pt>
                <c:pt idx="6464">
                  <c:v>19</c:v>
                </c:pt>
                <c:pt idx="6465">
                  <c:v>19</c:v>
                </c:pt>
                <c:pt idx="6466">
                  <c:v>19</c:v>
                </c:pt>
                <c:pt idx="6467">
                  <c:v>19</c:v>
                </c:pt>
                <c:pt idx="6468">
                  <c:v>19</c:v>
                </c:pt>
                <c:pt idx="6469">
                  <c:v>19</c:v>
                </c:pt>
                <c:pt idx="6470">
                  <c:v>19</c:v>
                </c:pt>
                <c:pt idx="6471">
                  <c:v>19</c:v>
                </c:pt>
                <c:pt idx="6472">
                  <c:v>19</c:v>
                </c:pt>
                <c:pt idx="6473">
                  <c:v>23</c:v>
                </c:pt>
                <c:pt idx="6474">
                  <c:v>23</c:v>
                </c:pt>
                <c:pt idx="6475">
                  <c:v>23</c:v>
                </c:pt>
                <c:pt idx="6476">
                  <c:v>23</c:v>
                </c:pt>
                <c:pt idx="6477">
                  <c:v>23</c:v>
                </c:pt>
                <c:pt idx="6478">
                  <c:v>23</c:v>
                </c:pt>
                <c:pt idx="6479">
                  <c:v>23</c:v>
                </c:pt>
                <c:pt idx="6480">
                  <c:v>24</c:v>
                </c:pt>
                <c:pt idx="6481">
                  <c:v>24</c:v>
                </c:pt>
                <c:pt idx="6482">
                  <c:v>24</c:v>
                </c:pt>
                <c:pt idx="6483">
                  <c:v>23</c:v>
                </c:pt>
                <c:pt idx="6484">
                  <c:v>23</c:v>
                </c:pt>
                <c:pt idx="6485">
                  <c:v>23</c:v>
                </c:pt>
                <c:pt idx="6486">
                  <c:v>24</c:v>
                </c:pt>
                <c:pt idx="6487">
                  <c:v>24</c:v>
                </c:pt>
                <c:pt idx="6488">
                  <c:v>23</c:v>
                </c:pt>
                <c:pt idx="6489">
                  <c:v>23</c:v>
                </c:pt>
                <c:pt idx="6490">
                  <c:v>24</c:v>
                </c:pt>
                <c:pt idx="6491">
                  <c:v>24</c:v>
                </c:pt>
                <c:pt idx="6492">
                  <c:v>23</c:v>
                </c:pt>
                <c:pt idx="6493">
                  <c:v>23</c:v>
                </c:pt>
                <c:pt idx="6494">
                  <c:v>23</c:v>
                </c:pt>
                <c:pt idx="6495">
                  <c:v>23</c:v>
                </c:pt>
                <c:pt idx="6496">
                  <c:v>24</c:v>
                </c:pt>
                <c:pt idx="6497">
                  <c:v>23</c:v>
                </c:pt>
                <c:pt idx="6498">
                  <c:v>24</c:v>
                </c:pt>
                <c:pt idx="6499">
                  <c:v>23</c:v>
                </c:pt>
                <c:pt idx="6500">
                  <c:v>24</c:v>
                </c:pt>
                <c:pt idx="6501">
                  <c:v>22</c:v>
                </c:pt>
                <c:pt idx="6502">
                  <c:v>24</c:v>
                </c:pt>
                <c:pt idx="6503">
                  <c:v>24</c:v>
                </c:pt>
                <c:pt idx="6504">
                  <c:v>24</c:v>
                </c:pt>
                <c:pt idx="6505">
                  <c:v>22</c:v>
                </c:pt>
                <c:pt idx="6506">
                  <c:v>23</c:v>
                </c:pt>
                <c:pt idx="6507">
                  <c:v>24</c:v>
                </c:pt>
                <c:pt idx="6508">
                  <c:v>26</c:v>
                </c:pt>
                <c:pt idx="6509">
                  <c:v>27</c:v>
                </c:pt>
                <c:pt idx="6510">
                  <c:v>25</c:v>
                </c:pt>
                <c:pt idx="6511">
                  <c:v>25</c:v>
                </c:pt>
                <c:pt idx="6512">
                  <c:v>27</c:v>
                </c:pt>
                <c:pt idx="6513">
                  <c:v>22</c:v>
                </c:pt>
                <c:pt idx="6514">
                  <c:v>22</c:v>
                </c:pt>
                <c:pt idx="6515">
                  <c:v>22</c:v>
                </c:pt>
                <c:pt idx="6516">
                  <c:v>22</c:v>
                </c:pt>
                <c:pt idx="6517">
                  <c:v>22</c:v>
                </c:pt>
                <c:pt idx="6518">
                  <c:v>22</c:v>
                </c:pt>
                <c:pt idx="6519">
                  <c:v>22</c:v>
                </c:pt>
                <c:pt idx="6520">
                  <c:v>22</c:v>
                </c:pt>
                <c:pt idx="6521">
                  <c:v>22</c:v>
                </c:pt>
                <c:pt idx="6522">
                  <c:v>22</c:v>
                </c:pt>
                <c:pt idx="6523">
                  <c:v>22</c:v>
                </c:pt>
                <c:pt idx="6524">
                  <c:v>22</c:v>
                </c:pt>
                <c:pt idx="6525">
                  <c:v>22</c:v>
                </c:pt>
                <c:pt idx="6526">
                  <c:v>22</c:v>
                </c:pt>
                <c:pt idx="6527">
                  <c:v>26</c:v>
                </c:pt>
                <c:pt idx="6528">
                  <c:v>26</c:v>
                </c:pt>
                <c:pt idx="6529">
                  <c:v>26</c:v>
                </c:pt>
                <c:pt idx="6530">
                  <c:v>26</c:v>
                </c:pt>
                <c:pt idx="6531">
                  <c:v>26</c:v>
                </c:pt>
                <c:pt idx="6532">
                  <c:v>26</c:v>
                </c:pt>
                <c:pt idx="6533">
                  <c:v>26</c:v>
                </c:pt>
                <c:pt idx="6534">
                  <c:v>26</c:v>
                </c:pt>
                <c:pt idx="6535">
                  <c:v>26</c:v>
                </c:pt>
                <c:pt idx="6536">
                  <c:v>26</c:v>
                </c:pt>
                <c:pt idx="6537">
                  <c:v>26</c:v>
                </c:pt>
                <c:pt idx="6538">
                  <c:v>26</c:v>
                </c:pt>
                <c:pt idx="6539">
                  <c:v>22</c:v>
                </c:pt>
                <c:pt idx="6540">
                  <c:v>26</c:v>
                </c:pt>
                <c:pt idx="6541">
                  <c:v>26</c:v>
                </c:pt>
                <c:pt idx="6542">
                  <c:v>26</c:v>
                </c:pt>
                <c:pt idx="6543">
                  <c:v>27</c:v>
                </c:pt>
                <c:pt idx="6544">
                  <c:v>27</c:v>
                </c:pt>
                <c:pt idx="6545">
                  <c:v>27</c:v>
                </c:pt>
                <c:pt idx="6546">
                  <c:v>23</c:v>
                </c:pt>
                <c:pt idx="6547">
                  <c:v>21</c:v>
                </c:pt>
                <c:pt idx="6548">
                  <c:v>21</c:v>
                </c:pt>
                <c:pt idx="6549">
                  <c:v>21</c:v>
                </c:pt>
                <c:pt idx="6550">
                  <c:v>21</c:v>
                </c:pt>
                <c:pt idx="6551">
                  <c:v>24</c:v>
                </c:pt>
                <c:pt idx="6552">
                  <c:v>24</c:v>
                </c:pt>
                <c:pt idx="6553">
                  <c:v>26</c:v>
                </c:pt>
                <c:pt idx="6554">
                  <c:v>26</c:v>
                </c:pt>
                <c:pt idx="6555">
                  <c:v>27</c:v>
                </c:pt>
                <c:pt idx="6556">
                  <c:v>27</c:v>
                </c:pt>
                <c:pt idx="6557">
                  <c:v>26</c:v>
                </c:pt>
                <c:pt idx="6558">
                  <c:v>14</c:v>
                </c:pt>
                <c:pt idx="6559">
                  <c:v>14</c:v>
                </c:pt>
                <c:pt idx="6560">
                  <c:v>16</c:v>
                </c:pt>
                <c:pt idx="6561">
                  <c:v>15</c:v>
                </c:pt>
                <c:pt idx="6562">
                  <c:v>15</c:v>
                </c:pt>
                <c:pt idx="6563">
                  <c:v>17</c:v>
                </c:pt>
                <c:pt idx="6564">
                  <c:v>18</c:v>
                </c:pt>
                <c:pt idx="6565">
                  <c:v>18</c:v>
                </c:pt>
                <c:pt idx="6566">
                  <c:v>28</c:v>
                </c:pt>
                <c:pt idx="6567">
                  <c:v>17</c:v>
                </c:pt>
                <c:pt idx="6568">
                  <c:v>20</c:v>
                </c:pt>
                <c:pt idx="6569">
                  <c:v>23</c:v>
                </c:pt>
                <c:pt idx="6570">
                  <c:v>23</c:v>
                </c:pt>
                <c:pt idx="6571">
                  <c:v>17</c:v>
                </c:pt>
                <c:pt idx="6572">
                  <c:v>28</c:v>
                </c:pt>
                <c:pt idx="6573">
                  <c:v>22</c:v>
                </c:pt>
                <c:pt idx="6574">
                  <c:v>19</c:v>
                </c:pt>
                <c:pt idx="6575">
                  <c:v>24</c:v>
                </c:pt>
                <c:pt idx="6576">
                  <c:v>22</c:v>
                </c:pt>
                <c:pt idx="6577">
                  <c:v>24</c:v>
                </c:pt>
                <c:pt idx="6578">
                  <c:v>29</c:v>
                </c:pt>
                <c:pt idx="6579">
                  <c:v>17</c:v>
                </c:pt>
                <c:pt idx="6580">
                  <c:v>22</c:v>
                </c:pt>
                <c:pt idx="6581">
                  <c:v>26</c:v>
                </c:pt>
                <c:pt idx="6582">
                  <c:v>26</c:v>
                </c:pt>
                <c:pt idx="6583">
                  <c:v>23</c:v>
                </c:pt>
                <c:pt idx="6584">
                  <c:v>23</c:v>
                </c:pt>
                <c:pt idx="6585">
                  <c:v>23</c:v>
                </c:pt>
                <c:pt idx="6586">
                  <c:v>23</c:v>
                </c:pt>
                <c:pt idx="6587">
                  <c:v>23</c:v>
                </c:pt>
                <c:pt idx="6588">
                  <c:v>23</c:v>
                </c:pt>
                <c:pt idx="6589">
                  <c:v>22</c:v>
                </c:pt>
                <c:pt idx="6590">
                  <c:v>25</c:v>
                </c:pt>
                <c:pt idx="6591">
                  <c:v>22</c:v>
                </c:pt>
                <c:pt idx="6592">
                  <c:v>25</c:v>
                </c:pt>
                <c:pt idx="6593">
                  <c:v>22</c:v>
                </c:pt>
                <c:pt idx="6594">
                  <c:v>24</c:v>
                </c:pt>
                <c:pt idx="6595">
                  <c:v>26</c:v>
                </c:pt>
                <c:pt idx="6596">
                  <c:v>26</c:v>
                </c:pt>
                <c:pt idx="6597">
                  <c:v>26</c:v>
                </c:pt>
                <c:pt idx="6598">
                  <c:v>26</c:v>
                </c:pt>
                <c:pt idx="6599">
                  <c:v>23</c:v>
                </c:pt>
                <c:pt idx="6600">
                  <c:v>21</c:v>
                </c:pt>
                <c:pt idx="6601">
                  <c:v>20</c:v>
                </c:pt>
                <c:pt idx="6602">
                  <c:v>21</c:v>
                </c:pt>
                <c:pt idx="6603">
                  <c:v>20</c:v>
                </c:pt>
                <c:pt idx="6604">
                  <c:v>20</c:v>
                </c:pt>
                <c:pt idx="6605">
                  <c:v>21</c:v>
                </c:pt>
                <c:pt idx="6606">
                  <c:v>26</c:v>
                </c:pt>
                <c:pt idx="6607">
                  <c:v>26</c:v>
                </c:pt>
                <c:pt idx="6608">
                  <c:v>26</c:v>
                </c:pt>
                <c:pt idx="6609">
                  <c:v>26</c:v>
                </c:pt>
                <c:pt idx="6610">
                  <c:v>26</c:v>
                </c:pt>
                <c:pt idx="6611">
                  <c:v>26</c:v>
                </c:pt>
                <c:pt idx="6612">
                  <c:v>23</c:v>
                </c:pt>
                <c:pt idx="6613">
                  <c:v>25</c:v>
                </c:pt>
                <c:pt idx="6614">
                  <c:v>20</c:v>
                </c:pt>
                <c:pt idx="6615">
                  <c:v>20</c:v>
                </c:pt>
                <c:pt idx="6616">
                  <c:v>20</c:v>
                </c:pt>
                <c:pt idx="6617">
                  <c:v>20</c:v>
                </c:pt>
                <c:pt idx="6618">
                  <c:v>20</c:v>
                </c:pt>
                <c:pt idx="6619">
                  <c:v>20</c:v>
                </c:pt>
                <c:pt idx="6620">
                  <c:v>20</c:v>
                </c:pt>
                <c:pt idx="6621">
                  <c:v>20</c:v>
                </c:pt>
                <c:pt idx="6622">
                  <c:v>20</c:v>
                </c:pt>
                <c:pt idx="6623">
                  <c:v>20</c:v>
                </c:pt>
                <c:pt idx="6624">
                  <c:v>20</c:v>
                </c:pt>
                <c:pt idx="6625">
                  <c:v>22</c:v>
                </c:pt>
                <c:pt idx="6626">
                  <c:v>23</c:v>
                </c:pt>
                <c:pt idx="6627">
                  <c:v>23</c:v>
                </c:pt>
                <c:pt idx="6628">
                  <c:v>23</c:v>
                </c:pt>
                <c:pt idx="6629">
                  <c:v>23</c:v>
                </c:pt>
                <c:pt idx="6630">
                  <c:v>23</c:v>
                </c:pt>
                <c:pt idx="6631">
                  <c:v>23</c:v>
                </c:pt>
                <c:pt idx="6632">
                  <c:v>23</c:v>
                </c:pt>
                <c:pt idx="6633">
                  <c:v>25</c:v>
                </c:pt>
                <c:pt idx="6634">
                  <c:v>22</c:v>
                </c:pt>
                <c:pt idx="6635">
                  <c:v>23</c:v>
                </c:pt>
                <c:pt idx="6636">
                  <c:v>26</c:v>
                </c:pt>
                <c:pt idx="6637">
                  <c:v>22</c:v>
                </c:pt>
                <c:pt idx="6638">
                  <c:v>18</c:v>
                </c:pt>
                <c:pt idx="6639">
                  <c:v>22</c:v>
                </c:pt>
                <c:pt idx="6640">
                  <c:v>26</c:v>
                </c:pt>
                <c:pt idx="6641">
                  <c:v>23</c:v>
                </c:pt>
                <c:pt idx="6642">
                  <c:v>22</c:v>
                </c:pt>
                <c:pt idx="6643">
                  <c:v>18</c:v>
                </c:pt>
                <c:pt idx="6644">
                  <c:v>18</c:v>
                </c:pt>
                <c:pt idx="6645">
                  <c:v>22</c:v>
                </c:pt>
                <c:pt idx="6646">
                  <c:v>24</c:v>
                </c:pt>
                <c:pt idx="6647">
                  <c:v>22</c:v>
                </c:pt>
                <c:pt idx="6648">
                  <c:v>23</c:v>
                </c:pt>
                <c:pt idx="6649">
                  <c:v>26</c:v>
                </c:pt>
                <c:pt idx="6650">
                  <c:v>29</c:v>
                </c:pt>
                <c:pt idx="6651">
                  <c:v>30</c:v>
                </c:pt>
                <c:pt idx="6652">
                  <c:v>29</c:v>
                </c:pt>
                <c:pt idx="6653">
                  <c:v>32</c:v>
                </c:pt>
                <c:pt idx="6654">
                  <c:v>34</c:v>
                </c:pt>
                <c:pt idx="6655">
                  <c:v>34</c:v>
                </c:pt>
                <c:pt idx="6656">
                  <c:v>34</c:v>
                </c:pt>
                <c:pt idx="6657">
                  <c:v>34</c:v>
                </c:pt>
                <c:pt idx="6658">
                  <c:v>34</c:v>
                </c:pt>
                <c:pt idx="6659">
                  <c:v>34</c:v>
                </c:pt>
                <c:pt idx="6660">
                  <c:v>28</c:v>
                </c:pt>
                <c:pt idx="6661">
                  <c:v>28</c:v>
                </c:pt>
                <c:pt idx="6662">
                  <c:v>28</c:v>
                </c:pt>
                <c:pt idx="6663">
                  <c:v>28</c:v>
                </c:pt>
                <c:pt idx="6664">
                  <c:v>28</c:v>
                </c:pt>
                <c:pt idx="6665">
                  <c:v>24</c:v>
                </c:pt>
                <c:pt idx="6666">
                  <c:v>28</c:v>
                </c:pt>
                <c:pt idx="6667">
                  <c:v>28</c:v>
                </c:pt>
                <c:pt idx="6668">
                  <c:v>28</c:v>
                </c:pt>
                <c:pt idx="6669">
                  <c:v>22</c:v>
                </c:pt>
                <c:pt idx="6670">
                  <c:v>28</c:v>
                </c:pt>
                <c:pt idx="6671">
                  <c:v>36</c:v>
                </c:pt>
                <c:pt idx="6672">
                  <c:v>36</c:v>
                </c:pt>
                <c:pt idx="6673">
                  <c:v>30</c:v>
                </c:pt>
                <c:pt idx="6674">
                  <c:v>36</c:v>
                </c:pt>
                <c:pt idx="6675">
                  <c:v>30</c:v>
                </c:pt>
                <c:pt idx="6676">
                  <c:v>36</c:v>
                </c:pt>
                <c:pt idx="6677">
                  <c:v>36</c:v>
                </c:pt>
                <c:pt idx="6678">
                  <c:v>37</c:v>
                </c:pt>
                <c:pt idx="6679">
                  <c:v>33</c:v>
                </c:pt>
                <c:pt idx="6680">
                  <c:v>46</c:v>
                </c:pt>
                <c:pt idx="6681">
                  <c:v>33</c:v>
                </c:pt>
                <c:pt idx="6682">
                  <c:v>37</c:v>
                </c:pt>
                <c:pt idx="6683">
                  <c:v>37</c:v>
                </c:pt>
                <c:pt idx="6684">
                  <c:v>37</c:v>
                </c:pt>
                <c:pt idx="6685">
                  <c:v>36</c:v>
                </c:pt>
                <c:pt idx="6686">
                  <c:v>43</c:v>
                </c:pt>
                <c:pt idx="6687">
                  <c:v>36</c:v>
                </c:pt>
                <c:pt idx="6688">
                  <c:v>33</c:v>
                </c:pt>
                <c:pt idx="6689">
                  <c:v>36</c:v>
                </c:pt>
                <c:pt idx="6690">
                  <c:v>18</c:v>
                </c:pt>
                <c:pt idx="6691">
                  <c:v>16</c:v>
                </c:pt>
                <c:pt idx="6692">
                  <c:v>16</c:v>
                </c:pt>
                <c:pt idx="6693">
                  <c:v>16</c:v>
                </c:pt>
                <c:pt idx="6694">
                  <c:v>16</c:v>
                </c:pt>
                <c:pt idx="6695">
                  <c:v>16</c:v>
                </c:pt>
                <c:pt idx="6696">
                  <c:v>16</c:v>
                </c:pt>
                <c:pt idx="6697">
                  <c:v>17</c:v>
                </c:pt>
                <c:pt idx="6698">
                  <c:v>17</c:v>
                </c:pt>
                <c:pt idx="6699">
                  <c:v>16</c:v>
                </c:pt>
                <c:pt idx="6700">
                  <c:v>24</c:v>
                </c:pt>
                <c:pt idx="6701">
                  <c:v>24</c:v>
                </c:pt>
                <c:pt idx="6702">
                  <c:v>24</c:v>
                </c:pt>
                <c:pt idx="6703">
                  <c:v>24</c:v>
                </c:pt>
                <c:pt idx="6704">
                  <c:v>24</c:v>
                </c:pt>
                <c:pt idx="6705">
                  <c:v>24</c:v>
                </c:pt>
                <c:pt idx="6706">
                  <c:v>22</c:v>
                </c:pt>
                <c:pt idx="6707">
                  <c:v>22</c:v>
                </c:pt>
                <c:pt idx="6708">
                  <c:v>22</c:v>
                </c:pt>
                <c:pt idx="6709">
                  <c:v>22</c:v>
                </c:pt>
                <c:pt idx="6710">
                  <c:v>22</c:v>
                </c:pt>
                <c:pt idx="6711">
                  <c:v>22</c:v>
                </c:pt>
                <c:pt idx="6712">
                  <c:v>32</c:v>
                </c:pt>
                <c:pt idx="6713">
                  <c:v>29</c:v>
                </c:pt>
                <c:pt idx="6714">
                  <c:v>28</c:v>
                </c:pt>
                <c:pt idx="6715">
                  <c:v>26</c:v>
                </c:pt>
                <c:pt idx="6716">
                  <c:v>32</c:v>
                </c:pt>
                <c:pt idx="6717">
                  <c:v>26</c:v>
                </c:pt>
                <c:pt idx="6718">
                  <c:v>32</c:v>
                </c:pt>
                <c:pt idx="6719">
                  <c:v>29</c:v>
                </c:pt>
                <c:pt idx="6720">
                  <c:v>32</c:v>
                </c:pt>
                <c:pt idx="6721">
                  <c:v>28</c:v>
                </c:pt>
                <c:pt idx="6722">
                  <c:v>32</c:v>
                </c:pt>
                <c:pt idx="6723">
                  <c:v>26</c:v>
                </c:pt>
                <c:pt idx="6724">
                  <c:v>28</c:v>
                </c:pt>
                <c:pt idx="6725">
                  <c:v>29</c:v>
                </c:pt>
                <c:pt idx="6726">
                  <c:v>32</c:v>
                </c:pt>
                <c:pt idx="6727">
                  <c:v>26</c:v>
                </c:pt>
                <c:pt idx="6728">
                  <c:v>26</c:v>
                </c:pt>
                <c:pt idx="6729">
                  <c:v>30</c:v>
                </c:pt>
                <c:pt idx="6730">
                  <c:v>30</c:v>
                </c:pt>
                <c:pt idx="6731">
                  <c:v>30</c:v>
                </c:pt>
                <c:pt idx="6732">
                  <c:v>30</c:v>
                </c:pt>
                <c:pt idx="6733">
                  <c:v>30</c:v>
                </c:pt>
                <c:pt idx="6734">
                  <c:v>30</c:v>
                </c:pt>
                <c:pt idx="6735">
                  <c:v>30</c:v>
                </c:pt>
                <c:pt idx="6736">
                  <c:v>30</c:v>
                </c:pt>
                <c:pt idx="6737">
                  <c:v>30</c:v>
                </c:pt>
                <c:pt idx="6738">
                  <c:v>30</c:v>
                </c:pt>
                <c:pt idx="6739">
                  <c:v>20</c:v>
                </c:pt>
                <c:pt idx="6740">
                  <c:v>21</c:v>
                </c:pt>
                <c:pt idx="6741">
                  <c:v>25</c:v>
                </c:pt>
                <c:pt idx="6742">
                  <c:v>25</c:v>
                </c:pt>
                <c:pt idx="6743">
                  <c:v>25</c:v>
                </c:pt>
                <c:pt idx="6744">
                  <c:v>23</c:v>
                </c:pt>
                <c:pt idx="6745">
                  <c:v>23</c:v>
                </c:pt>
                <c:pt idx="6746">
                  <c:v>23</c:v>
                </c:pt>
                <c:pt idx="6747">
                  <c:v>23</c:v>
                </c:pt>
                <c:pt idx="6748">
                  <c:v>24</c:v>
                </c:pt>
                <c:pt idx="6749">
                  <c:v>24</c:v>
                </c:pt>
                <c:pt idx="6750">
                  <c:v>24</c:v>
                </c:pt>
                <c:pt idx="6751">
                  <c:v>27</c:v>
                </c:pt>
                <c:pt idx="6752">
                  <c:v>27</c:v>
                </c:pt>
                <c:pt idx="6753">
                  <c:v>23</c:v>
                </c:pt>
                <c:pt idx="6754">
                  <c:v>23</c:v>
                </c:pt>
                <c:pt idx="6755">
                  <c:v>25</c:v>
                </c:pt>
                <c:pt idx="6756">
                  <c:v>22</c:v>
                </c:pt>
                <c:pt idx="6757">
                  <c:v>22</c:v>
                </c:pt>
                <c:pt idx="6758">
                  <c:v>27</c:v>
                </c:pt>
                <c:pt idx="6759">
                  <c:v>27</c:v>
                </c:pt>
                <c:pt idx="6760">
                  <c:v>27</c:v>
                </c:pt>
                <c:pt idx="6761">
                  <c:v>28</c:v>
                </c:pt>
                <c:pt idx="6762">
                  <c:v>28</c:v>
                </c:pt>
                <c:pt idx="6763">
                  <c:v>28</c:v>
                </c:pt>
                <c:pt idx="6764">
                  <c:v>27</c:v>
                </c:pt>
                <c:pt idx="6765">
                  <c:v>28</c:v>
                </c:pt>
                <c:pt idx="6766">
                  <c:v>27</c:v>
                </c:pt>
                <c:pt idx="6767">
                  <c:v>27</c:v>
                </c:pt>
                <c:pt idx="6768">
                  <c:v>26</c:v>
                </c:pt>
                <c:pt idx="6769">
                  <c:v>27</c:v>
                </c:pt>
                <c:pt idx="6770">
                  <c:v>26</c:v>
                </c:pt>
                <c:pt idx="6771">
                  <c:v>26</c:v>
                </c:pt>
                <c:pt idx="6772">
                  <c:v>27</c:v>
                </c:pt>
                <c:pt idx="6773">
                  <c:v>26</c:v>
                </c:pt>
                <c:pt idx="6774">
                  <c:v>26</c:v>
                </c:pt>
                <c:pt idx="6775">
                  <c:v>26</c:v>
                </c:pt>
                <c:pt idx="6776">
                  <c:v>27</c:v>
                </c:pt>
                <c:pt idx="6777">
                  <c:v>26</c:v>
                </c:pt>
                <c:pt idx="6778">
                  <c:v>27</c:v>
                </c:pt>
                <c:pt idx="6779">
                  <c:v>27</c:v>
                </c:pt>
                <c:pt idx="6780">
                  <c:v>27</c:v>
                </c:pt>
                <c:pt idx="6781">
                  <c:v>26</c:v>
                </c:pt>
                <c:pt idx="6782">
                  <c:v>26</c:v>
                </c:pt>
                <c:pt idx="6783">
                  <c:v>27</c:v>
                </c:pt>
                <c:pt idx="6784">
                  <c:v>26</c:v>
                </c:pt>
                <c:pt idx="6785">
                  <c:v>26</c:v>
                </c:pt>
                <c:pt idx="6786">
                  <c:v>26</c:v>
                </c:pt>
                <c:pt idx="6787">
                  <c:v>27</c:v>
                </c:pt>
                <c:pt idx="6788">
                  <c:v>27</c:v>
                </c:pt>
                <c:pt idx="6789">
                  <c:v>27</c:v>
                </c:pt>
                <c:pt idx="6790">
                  <c:v>26</c:v>
                </c:pt>
                <c:pt idx="6791">
                  <c:v>27</c:v>
                </c:pt>
                <c:pt idx="6792">
                  <c:v>23</c:v>
                </c:pt>
                <c:pt idx="6793">
                  <c:v>24</c:v>
                </c:pt>
                <c:pt idx="6794">
                  <c:v>42</c:v>
                </c:pt>
                <c:pt idx="6795">
                  <c:v>39</c:v>
                </c:pt>
                <c:pt idx="6796">
                  <c:v>39</c:v>
                </c:pt>
                <c:pt idx="6797">
                  <c:v>38</c:v>
                </c:pt>
                <c:pt idx="6798">
                  <c:v>41</c:v>
                </c:pt>
                <c:pt idx="6799">
                  <c:v>38</c:v>
                </c:pt>
                <c:pt idx="6800">
                  <c:v>31</c:v>
                </c:pt>
                <c:pt idx="6801">
                  <c:v>23</c:v>
                </c:pt>
                <c:pt idx="6802">
                  <c:v>20</c:v>
                </c:pt>
                <c:pt idx="6803">
                  <c:v>23</c:v>
                </c:pt>
                <c:pt idx="6804">
                  <c:v>23</c:v>
                </c:pt>
                <c:pt idx="6805">
                  <c:v>23</c:v>
                </c:pt>
                <c:pt idx="6806">
                  <c:v>25</c:v>
                </c:pt>
                <c:pt idx="6807">
                  <c:v>25</c:v>
                </c:pt>
                <c:pt idx="6808">
                  <c:v>24</c:v>
                </c:pt>
                <c:pt idx="6809">
                  <c:v>25</c:v>
                </c:pt>
                <c:pt idx="6810">
                  <c:v>24</c:v>
                </c:pt>
                <c:pt idx="6811">
                  <c:v>24</c:v>
                </c:pt>
                <c:pt idx="6812">
                  <c:v>25</c:v>
                </c:pt>
                <c:pt idx="6813">
                  <c:v>25</c:v>
                </c:pt>
                <c:pt idx="6814">
                  <c:v>24</c:v>
                </c:pt>
                <c:pt idx="6815">
                  <c:v>24</c:v>
                </c:pt>
                <c:pt idx="6816">
                  <c:v>26</c:v>
                </c:pt>
                <c:pt idx="6817">
                  <c:v>32</c:v>
                </c:pt>
                <c:pt idx="6818">
                  <c:v>24</c:v>
                </c:pt>
                <c:pt idx="6819">
                  <c:v>23</c:v>
                </c:pt>
                <c:pt idx="6820">
                  <c:v>24</c:v>
                </c:pt>
                <c:pt idx="6821">
                  <c:v>32</c:v>
                </c:pt>
                <c:pt idx="6822">
                  <c:v>26</c:v>
                </c:pt>
                <c:pt idx="6823">
                  <c:v>23</c:v>
                </c:pt>
                <c:pt idx="6824">
                  <c:v>24</c:v>
                </c:pt>
                <c:pt idx="6825">
                  <c:v>40</c:v>
                </c:pt>
                <c:pt idx="6826">
                  <c:v>42</c:v>
                </c:pt>
                <c:pt idx="6827">
                  <c:v>42</c:v>
                </c:pt>
                <c:pt idx="6828">
                  <c:v>42</c:v>
                </c:pt>
                <c:pt idx="6829">
                  <c:v>44</c:v>
                </c:pt>
                <c:pt idx="6830">
                  <c:v>42</c:v>
                </c:pt>
                <c:pt idx="6831">
                  <c:v>44</c:v>
                </c:pt>
                <c:pt idx="6832">
                  <c:v>42</c:v>
                </c:pt>
                <c:pt idx="6833">
                  <c:v>42</c:v>
                </c:pt>
                <c:pt idx="6834">
                  <c:v>44</c:v>
                </c:pt>
                <c:pt idx="6835">
                  <c:v>44</c:v>
                </c:pt>
                <c:pt idx="6836">
                  <c:v>44</c:v>
                </c:pt>
                <c:pt idx="6837">
                  <c:v>41</c:v>
                </c:pt>
                <c:pt idx="6838">
                  <c:v>41</c:v>
                </c:pt>
                <c:pt idx="6839">
                  <c:v>43</c:v>
                </c:pt>
                <c:pt idx="6840">
                  <c:v>43</c:v>
                </c:pt>
                <c:pt idx="6841">
                  <c:v>43</c:v>
                </c:pt>
                <c:pt idx="6842">
                  <c:v>29</c:v>
                </c:pt>
                <c:pt idx="6843">
                  <c:v>26</c:v>
                </c:pt>
                <c:pt idx="6844">
                  <c:v>29</c:v>
                </c:pt>
                <c:pt idx="6845">
                  <c:v>26</c:v>
                </c:pt>
                <c:pt idx="6846">
                  <c:v>29</c:v>
                </c:pt>
                <c:pt idx="6847">
                  <c:v>26</c:v>
                </c:pt>
                <c:pt idx="6848">
                  <c:v>26</c:v>
                </c:pt>
                <c:pt idx="6849">
                  <c:v>29</c:v>
                </c:pt>
                <c:pt idx="6850">
                  <c:v>29</c:v>
                </c:pt>
                <c:pt idx="6851">
                  <c:v>26</c:v>
                </c:pt>
                <c:pt idx="6852">
                  <c:v>29</c:v>
                </c:pt>
                <c:pt idx="6853">
                  <c:v>26</c:v>
                </c:pt>
                <c:pt idx="6854">
                  <c:v>25</c:v>
                </c:pt>
                <c:pt idx="6855">
                  <c:v>28</c:v>
                </c:pt>
                <c:pt idx="6856">
                  <c:v>25</c:v>
                </c:pt>
                <c:pt idx="6857">
                  <c:v>28</c:v>
                </c:pt>
                <c:pt idx="6858">
                  <c:v>28</c:v>
                </c:pt>
                <c:pt idx="6859">
                  <c:v>25</c:v>
                </c:pt>
                <c:pt idx="6860">
                  <c:v>28</c:v>
                </c:pt>
                <c:pt idx="6861">
                  <c:v>25</c:v>
                </c:pt>
                <c:pt idx="6862">
                  <c:v>28</c:v>
                </c:pt>
                <c:pt idx="6863">
                  <c:v>26</c:v>
                </c:pt>
                <c:pt idx="6864">
                  <c:v>25</c:v>
                </c:pt>
                <c:pt idx="6865">
                  <c:v>25</c:v>
                </c:pt>
                <c:pt idx="6866">
                  <c:v>28</c:v>
                </c:pt>
                <c:pt idx="6867">
                  <c:v>26</c:v>
                </c:pt>
                <c:pt idx="6868">
                  <c:v>24</c:v>
                </c:pt>
                <c:pt idx="6869">
                  <c:v>26</c:v>
                </c:pt>
                <c:pt idx="6870">
                  <c:v>24</c:v>
                </c:pt>
                <c:pt idx="6871">
                  <c:v>23</c:v>
                </c:pt>
                <c:pt idx="6872">
                  <c:v>25</c:v>
                </c:pt>
                <c:pt idx="6873">
                  <c:v>24</c:v>
                </c:pt>
                <c:pt idx="6874">
                  <c:v>21</c:v>
                </c:pt>
                <c:pt idx="6875">
                  <c:v>24</c:v>
                </c:pt>
                <c:pt idx="6876">
                  <c:v>21</c:v>
                </c:pt>
                <c:pt idx="6877">
                  <c:v>23</c:v>
                </c:pt>
                <c:pt idx="6878">
                  <c:v>26</c:v>
                </c:pt>
                <c:pt idx="6879">
                  <c:v>26</c:v>
                </c:pt>
                <c:pt idx="6880">
                  <c:v>26</c:v>
                </c:pt>
                <c:pt idx="6881">
                  <c:v>26</c:v>
                </c:pt>
                <c:pt idx="6882">
                  <c:v>26</c:v>
                </c:pt>
                <c:pt idx="6883">
                  <c:v>26</c:v>
                </c:pt>
                <c:pt idx="6884">
                  <c:v>26</c:v>
                </c:pt>
                <c:pt idx="6885">
                  <c:v>26</c:v>
                </c:pt>
                <c:pt idx="6886">
                  <c:v>26</c:v>
                </c:pt>
                <c:pt idx="6887">
                  <c:v>25</c:v>
                </c:pt>
                <c:pt idx="6888">
                  <c:v>23</c:v>
                </c:pt>
                <c:pt idx="6889">
                  <c:v>23</c:v>
                </c:pt>
                <c:pt idx="6890">
                  <c:v>25</c:v>
                </c:pt>
                <c:pt idx="6891">
                  <c:v>25</c:v>
                </c:pt>
                <c:pt idx="6892">
                  <c:v>23</c:v>
                </c:pt>
                <c:pt idx="6893">
                  <c:v>25</c:v>
                </c:pt>
                <c:pt idx="6894">
                  <c:v>23</c:v>
                </c:pt>
                <c:pt idx="6895">
                  <c:v>36</c:v>
                </c:pt>
                <c:pt idx="6896">
                  <c:v>33</c:v>
                </c:pt>
                <c:pt idx="6897">
                  <c:v>33</c:v>
                </c:pt>
                <c:pt idx="6898">
                  <c:v>39</c:v>
                </c:pt>
                <c:pt idx="6899">
                  <c:v>31</c:v>
                </c:pt>
                <c:pt idx="6900">
                  <c:v>39</c:v>
                </c:pt>
                <c:pt idx="6901">
                  <c:v>31</c:v>
                </c:pt>
                <c:pt idx="6902">
                  <c:v>31</c:v>
                </c:pt>
                <c:pt idx="6903">
                  <c:v>39</c:v>
                </c:pt>
                <c:pt idx="6904">
                  <c:v>33</c:v>
                </c:pt>
                <c:pt idx="6905">
                  <c:v>31</c:v>
                </c:pt>
                <c:pt idx="6906">
                  <c:v>39</c:v>
                </c:pt>
                <c:pt idx="6907">
                  <c:v>33</c:v>
                </c:pt>
                <c:pt idx="6908">
                  <c:v>38</c:v>
                </c:pt>
                <c:pt idx="6909">
                  <c:v>28</c:v>
                </c:pt>
                <c:pt idx="6910">
                  <c:v>38</c:v>
                </c:pt>
                <c:pt idx="6911">
                  <c:v>31</c:v>
                </c:pt>
                <c:pt idx="6912">
                  <c:v>28</c:v>
                </c:pt>
                <c:pt idx="6913">
                  <c:v>31</c:v>
                </c:pt>
                <c:pt idx="6914">
                  <c:v>28</c:v>
                </c:pt>
                <c:pt idx="6915">
                  <c:v>31</c:v>
                </c:pt>
                <c:pt idx="6916">
                  <c:v>38</c:v>
                </c:pt>
                <c:pt idx="6917">
                  <c:v>31</c:v>
                </c:pt>
                <c:pt idx="6918">
                  <c:v>38</c:v>
                </c:pt>
                <c:pt idx="6919">
                  <c:v>28</c:v>
                </c:pt>
                <c:pt idx="6920">
                  <c:v>16</c:v>
                </c:pt>
                <c:pt idx="6921">
                  <c:v>90</c:v>
                </c:pt>
                <c:pt idx="6922">
                  <c:v>97</c:v>
                </c:pt>
                <c:pt idx="6923">
                  <c:v>94</c:v>
                </c:pt>
                <c:pt idx="6924">
                  <c:v>90</c:v>
                </c:pt>
                <c:pt idx="6925">
                  <c:v>97</c:v>
                </c:pt>
                <c:pt idx="6926">
                  <c:v>102</c:v>
                </c:pt>
                <c:pt idx="6927">
                  <c:v>106</c:v>
                </c:pt>
                <c:pt idx="6928">
                  <c:v>98</c:v>
                </c:pt>
                <c:pt idx="6929">
                  <c:v>90</c:v>
                </c:pt>
                <c:pt idx="6930">
                  <c:v>105</c:v>
                </c:pt>
                <c:pt idx="6931">
                  <c:v>101</c:v>
                </c:pt>
                <c:pt idx="6932">
                  <c:v>105</c:v>
                </c:pt>
                <c:pt idx="6933">
                  <c:v>100</c:v>
                </c:pt>
                <c:pt idx="6934">
                  <c:v>107</c:v>
                </c:pt>
                <c:pt idx="6935">
                  <c:v>102</c:v>
                </c:pt>
                <c:pt idx="6936">
                  <c:v>107</c:v>
                </c:pt>
                <c:pt idx="6937">
                  <c:v>100</c:v>
                </c:pt>
                <c:pt idx="6938">
                  <c:v>90</c:v>
                </c:pt>
                <c:pt idx="6939">
                  <c:v>24</c:v>
                </c:pt>
                <c:pt idx="6940">
                  <c:v>24</c:v>
                </c:pt>
                <c:pt idx="6941">
                  <c:v>24</c:v>
                </c:pt>
                <c:pt idx="6942">
                  <c:v>24</c:v>
                </c:pt>
                <c:pt idx="6943">
                  <c:v>24</c:v>
                </c:pt>
                <c:pt idx="6944">
                  <c:v>24</c:v>
                </c:pt>
                <c:pt idx="6945">
                  <c:v>23</c:v>
                </c:pt>
                <c:pt idx="6946">
                  <c:v>21</c:v>
                </c:pt>
                <c:pt idx="6947">
                  <c:v>24</c:v>
                </c:pt>
                <c:pt idx="6948">
                  <c:v>22</c:v>
                </c:pt>
                <c:pt idx="6949">
                  <c:v>24</c:v>
                </c:pt>
                <c:pt idx="6950">
                  <c:v>22</c:v>
                </c:pt>
                <c:pt idx="6951">
                  <c:v>24</c:v>
                </c:pt>
                <c:pt idx="6952">
                  <c:v>24</c:v>
                </c:pt>
                <c:pt idx="6953">
                  <c:v>24</c:v>
                </c:pt>
                <c:pt idx="6954">
                  <c:v>24</c:v>
                </c:pt>
                <c:pt idx="6955">
                  <c:v>22</c:v>
                </c:pt>
                <c:pt idx="6956">
                  <c:v>24</c:v>
                </c:pt>
                <c:pt idx="6957">
                  <c:v>24</c:v>
                </c:pt>
                <c:pt idx="6958">
                  <c:v>21</c:v>
                </c:pt>
                <c:pt idx="6959">
                  <c:v>23</c:v>
                </c:pt>
                <c:pt idx="6960">
                  <c:v>23</c:v>
                </c:pt>
                <c:pt idx="6961">
                  <c:v>23</c:v>
                </c:pt>
                <c:pt idx="6962">
                  <c:v>23</c:v>
                </c:pt>
                <c:pt idx="6963">
                  <c:v>21</c:v>
                </c:pt>
                <c:pt idx="6964">
                  <c:v>29</c:v>
                </c:pt>
                <c:pt idx="6965">
                  <c:v>28</c:v>
                </c:pt>
                <c:pt idx="6966">
                  <c:v>26</c:v>
                </c:pt>
                <c:pt idx="6967">
                  <c:v>26</c:v>
                </c:pt>
                <c:pt idx="6968">
                  <c:v>29</c:v>
                </c:pt>
                <c:pt idx="6969">
                  <c:v>26</c:v>
                </c:pt>
                <c:pt idx="6970">
                  <c:v>29</c:v>
                </c:pt>
                <c:pt idx="6971">
                  <c:v>26</c:v>
                </c:pt>
                <c:pt idx="6972">
                  <c:v>24</c:v>
                </c:pt>
                <c:pt idx="6973">
                  <c:v>29</c:v>
                </c:pt>
                <c:pt idx="6974">
                  <c:v>29</c:v>
                </c:pt>
                <c:pt idx="6975">
                  <c:v>20</c:v>
                </c:pt>
                <c:pt idx="6976">
                  <c:v>19</c:v>
                </c:pt>
                <c:pt idx="6977">
                  <c:v>17</c:v>
                </c:pt>
                <c:pt idx="6978">
                  <c:v>21</c:v>
                </c:pt>
                <c:pt idx="6979">
                  <c:v>17</c:v>
                </c:pt>
                <c:pt idx="6980">
                  <c:v>20</c:v>
                </c:pt>
                <c:pt idx="6981">
                  <c:v>19</c:v>
                </c:pt>
                <c:pt idx="6982">
                  <c:v>21</c:v>
                </c:pt>
                <c:pt idx="6983">
                  <c:v>19</c:v>
                </c:pt>
                <c:pt idx="6984">
                  <c:v>19</c:v>
                </c:pt>
                <c:pt idx="6985">
                  <c:v>20</c:v>
                </c:pt>
                <c:pt idx="6986">
                  <c:v>21</c:v>
                </c:pt>
                <c:pt idx="6987">
                  <c:v>17</c:v>
                </c:pt>
                <c:pt idx="6988">
                  <c:v>17</c:v>
                </c:pt>
                <c:pt idx="6989">
                  <c:v>21</c:v>
                </c:pt>
                <c:pt idx="6990">
                  <c:v>20</c:v>
                </c:pt>
                <c:pt idx="6991">
                  <c:v>19</c:v>
                </c:pt>
                <c:pt idx="6992">
                  <c:v>17</c:v>
                </c:pt>
                <c:pt idx="6993">
                  <c:v>17</c:v>
                </c:pt>
                <c:pt idx="6994">
                  <c:v>19</c:v>
                </c:pt>
                <c:pt idx="6995">
                  <c:v>18</c:v>
                </c:pt>
                <c:pt idx="6996">
                  <c:v>17</c:v>
                </c:pt>
                <c:pt idx="6997">
                  <c:v>17</c:v>
                </c:pt>
                <c:pt idx="6998">
                  <c:v>22</c:v>
                </c:pt>
                <c:pt idx="6999">
                  <c:v>22</c:v>
                </c:pt>
                <c:pt idx="7000">
                  <c:v>23</c:v>
                </c:pt>
                <c:pt idx="7001">
                  <c:v>23</c:v>
                </c:pt>
                <c:pt idx="7002">
                  <c:v>23</c:v>
                </c:pt>
                <c:pt idx="7003">
                  <c:v>23</c:v>
                </c:pt>
                <c:pt idx="7004">
                  <c:v>23</c:v>
                </c:pt>
                <c:pt idx="7005">
                  <c:v>23</c:v>
                </c:pt>
                <c:pt idx="7006">
                  <c:v>23</c:v>
                </c:pt>
                <c:pt idx="7007">
                  <c:v>23</c:v>
                </c:pt>
                <c:pt idx="7008">
                  <c:v>30</c:v>
                </c:pt>
                <c:pt idx="7009">
                  <c:v>29</c:v>
                </c:pt>
                <c:pt idx="7010">
                  <c:v>30</c:v>
                </c:pt>
                <c:pt idx="7011">
                  <c:v>29</c:v>
                </c:pt>
                <c:pt idx="7012">
                  <c:v>30</c:v>
                </c:pt>
                <c:pt idx="7013">
                  <c:v>29</c:v>
                </c:pt>
                <c:pt idx="7014">
                  <c:v>26</c:v>
                </c:pt>
                <c:pt idx="7015">
                  <c:v>25</c:v>
                </c:pt>
                <c:pt idx="7016">
                  <c:v>25</c:v>
                </c:pt>
                <c:pt idx="7017">
                  <c:v>26</c:v>
                </c:pt>
                <c:pt idx="7018">
                  <c:v>26</c:v>
                </c:pt>
                <c:pt idx="7019">
                  <c:v>25</c:v>
                </c:pt>
                <c:pt idx="7020">
                  <c:v>18</c:v>
                </c:pt>
                <c:pt idx="7021">
                  <c:v>18</c:v>
                </c:pt>
                <c:pt idx="7022">
                  <c:v>18</c:v>
                </c:pt>
                <c:pt idx="7023">
                  <c:v>18</c:v>
                </c:pt>
                <c:pt idx="7024">
                  <c:v>22</c:v>
                </c:pt>
                <c:pt idx="7025">
                  <c:v>22</c:v>
                </c:pt>
                <c:pt idx="7026">
                  <c:v>22</c:v>
                </c:pt>
                <c:pt idx="7027">
                  <c:v>28</c:v>
                </c:pt>
                <c:pt idx="7028">
                  <c:v>28</c:v>
                </c:pt>
                <c:pt idx="7029">
                  <c:v>28</c:v>
                </c:pt>
                <c:pt idx="7030">
                  <c:v>28</c:v>
                </c:pt>
                <c:pt idx="7031">
                  <c:v>28</c:v>
                </c:pt>
                <c:pt idx="7032">
                  <c:v>28</c:v>
                </c:pt>
                <c:pt idx="7033">
                  <c:v>28</c:v>
                </c:pt>
                <c:pt idx="7034">
                  <c:v>28</c:v>
                </c:pt>
                <c:pt idx="7035">
                  <c:v>28</c:v>
                </c:pt>
                <c:pt idx="7036">
                  <c:v>28</c:v>
                </c:pt>
                <c:pt idx="7037">
                  <c:v>30</c:v>
                </c:pt>
                <c:pt idx="7038">
                  <c:v>28</c:v>
                </c:pt>
                <c:pt idx="7039">
                  <c:v>28</c:v>
                </c:pt>
                <c:pt idx="7040">
                  <c:v>28</c:v>
                </c:pt>
                <c:pt idx="7041">
                  <c:v>28</c:v>
                </c:pt>
                <c:pt idx="7042">
                  <c:v>28</c:v>
                </c:pt>
                <c:pt idx="7043">
                  <c:v>31</c:v>
                </c:pt>
                <c:pt idx="7044">
                  <c:v>28</c:v>
                </c:pt>
                <c:pt idx="7045">
                  <c:v>31</c:v>
                </c:pt>
                <c:pt idx="7046">
                  <c:v>30</c:v>
                </c:pt>
                <c:pt idx="7047">
                  <c:v>28</c:v>
                </c:pt>
                <c:pt idx="7048">
                  <c:v>28</c:v>
                </c:pt>
                <c:pt idx="7049">
                  <c:v>28</c:v>
                </c:pt>
                <c:pt idx="7050">
                  <c:v>28</c:v>
                </c:pt>
                <c:pt idx="7051">
                  <c:v>28</c:v>
                </c:pt>
                <c:pt idx="7052">
                  <c:v>28</c:v>
                </c:pt>
                <c:pt idx="7053">
                  <c:v>28</c:v>
                </c:pt>
                <c:pt idx="7054">
                  <c:v>28</c:v>
                </c:pt>
                <c:pt idx="7055">
                  <c:v>13</c:v>
                </c:pt>
                <c:pt idx="7056">
                  <c:v>13</c:v>
                </c:pt>
                <c:pt idx="7057">
                  <c:v>14</c:v>
                </c:pt>
                <c:pt idx="7058">
                  <c:v>14</c:v>
                </c:pt>
                <c:pt idx="7059">
                  <c:v>13</c:v>
                </c:pt>
                <c:pt idx="7060">
                  <c:v>13</c:v>
                </c:pt>
                <c:pt idx="7061">
                  <c:v>14</c:v>
                </c:pt>
                <c:pt idx="7062">
                  <c:v>14</c:v>
                </c:pt>
                <c:pt idx="7063">
                  <c:v>14</c:v>
                </c:pt>
                <c:pt idx="7064">
                  <c:v>24</c:v>
                </c:pt>
                <c:pt idx="7065">
                  <c:v>24</c:v>
                </c:pt>
                <c:pt idx="7066">
                  <c:v>24</c:v>
                </c:pt>
                <c:pt idx="7067">
                  <c:v>24</c:v>
                </c:pt>
                <c:pt idx="7068">
                  <c:v>22</c:v>
                </c:pt>
                <c:pt idx="7069">
                  <c:v>22</c:v>
                </c:pt>
                <c:pt idx="7070">
                  <c:v>25</c:v>
                </c:pt>
                <c:pt idx="7071">
                  <c:v>28</c:v>
                </c:pt>
                <c:pt idx="7072">
                  <c:v>31</c:v>
                </c:pt>
                <c:pt idx="7073">
                  <c:v>31</c:v>
                </c:pt>
                <c:pt idx="7074">
                  <c:v>25</c:v>
                </c:pt>
                <c:pt idx="7075">
                  <c:v>25</c:v>
                </c:pt>
                <c:pt idx="7076">
                  <c:v>28</c:v>
                </c:pt>
                <c:pt idx="7077">
                  <c:v>31</c:v>
                </c:pt>
                <c:pt idx="7078">
                  <c:v>25</c:v>
                </c:pt>
                <c:pt idx="7079">
                  <c:v>25</c:v>
                </c:pt>
                <c:pt idx="7080">
                  <c:v>25</c:v>
                </c:pt>
                <c:pt idx="7081">
                  <c:v>28</c:v>
                </c:pt>
                <c:pt idx="7082">
                  <c:v>29</c:v>
                </c:pt>
                <c:pt idx="7083">
                  <c:v>31</c:v>
                </c:pt>
                <c:pt idx="7084">
                  <c:v>25</c:v>
                </c:pt>
                <c:pt idx="7085">
                  <c:v>28</c:v>
                </c:pt>
                <c:pt idx="7086">
                  <c:v>31</c:v>
                </c:pt>
                <c:pt idx="7087">
                  <c:v>30</c:v>
                </c:pt>
                <c:pt idx="7088">
                  <c:v>27</c:v>
                </c:pt>
                <c:pt idx="7089">
                  <c:v>30</c:v>
                </c:pt>
                <c:pt idx="7090">
                  <c:v>23</c:v>
                </c:pt>
                <c:pt idx="7091">
                  <c:v>25</c:v>
                </c:pt>
                <c:pt idx="7092">
                  <c:v>27</c:v>
                </c:pt>
                <c:pt idx="7093">
                  <c:v>25</c:v>
                </c:pt>
                <c:pt idx="7094">
                  <c:v>26</c:v>
                </c:pt>
                <c:pt idx="7095">
                  <c:v>32</c:v>
                </c:pt>
                <c:pt idx="7096">
                  <c:v>26</c:v>
                </c:pt>
                <c:pt idx="7097">
                  <c:v>26</c:v>
                </c:pt>
                <c:pt idx="7098">
                  <c:v>34</c:v>
                </c:pt>
                <c:pt idx="7099">
                  <c:v>34</c:v>
                </c:pt>
                <c:pt idx="7100">
                  <c:v>28</c:v>
                </c:pt>
                <c:pt idx="7101">
                  <c:v>28</c:v>
                </c:pt>
                <c:pt idx="7102">
                  <c:v>28</c:v>
                </c:pt>
                <c:pt idx="7103">
                  <c:v>28</c:v>
                </c:pt>
                <c:pt idx="7104">
                  <c:v>28</c:v>
                </c:pt>
                <c:pt idx="7105">
                  <c:v>28</c:v>
                </c:pt>
                <c:pt idx="7106">
                  <c:v>28</c:v>
                </c:pt>
                <c:pt idx="7107">
                  <c:v>28</c:v>
                </c:pt>
                <c:pt idx="7108">
                  <c:v>28</c:v>
                </c:pt>
                <c:pt idx="7109">
                  <c:v>28</c:v>
                </c:pt>
                <c:pt idx="7110">
                  <c:v>28</c:v>
                </c:pt>
                <c:pt idx="7111">
                  <c:v>28</c:v>
                </c:pt>
                <c:pt idx="7112">
                  <c:v>28</c:v>
                </c:pt>
                <c:pt idx="7113">
                  <c:v>28</c:v>
                </c:pt>
                <c:pt idx="7114">
                  <c:v>28</c:v>
                </c:pt>
                <c:pt idx="7115">
                  <c:v>28</c:v>
                </c:pt>
                <c:pt idx="7116">
                  <c:v>28</c:v>
                </c:pt>
                <c:pt idx="7117">
                  <c:v>28</c:v>
                </c:pt>
                <c:pt idx="7118">
                  <c:v>28</c:v>
                </c:pt>
                <c:pt idx="7119">
                  <c:v>28</c:v>
                </c:pt>
                <c:pt idx="7120">
                  <c:v>28</c:v>
                </c:pt>
                <c:pt idx="7121">
                  <c:v>28</c:v>
                </c:pt>
                <c:pt idx="7122">
                  <c:v>34</c:v>
                </c:pt>
                <c:pt idx="7123">
                  <c:v>36</c:v>
                </c:pt>
                <c:pt idx="7124">
                  <c:v>36</c:v>
                </c:pt>
                <c:pt idx="7125">
                  <c:v>36</c:v>
                </c:pt>
                <c:pt idx="7126">
                  <c:v>34</c:v>
                </c:pt>
                <c:pt idx="7127">
                  <c:v>34</c:v>
                </c:pt>
                <c:pt idx="7128">
                  <c:v>24</c:v>
                </c:pt>
                <c:pt idx="7129">
                  <c:v>31</c:v>
                </c:pt>
                <c:pt idx="7130">
                  <c:v>24</c:v>
                </c:pt>
                <c:pt idx="7131">
                  <c:v>31</c:v>
                </c:pt>
                <c:pt idx="7132">
                  <c:v>24</c:v>
                </c:pt>
                <c:pt idx="7133">
                  <c:v>24</c:v>
                </c:pt>
                <c:pt idx="7134">
                  <c:v>31</c:v>
                </c:pt>
                <c:pt idx="7135">
                  <c:v>20</c:v>
                </c:pt>
                <c:pt idx="7136">
                  <c:v>20</c:v>
                </c:pt>
                <c:pt idx="7137">
                  <c:v>20</c:v>
                </c:pt>
                <c:pt idx="7138">
                  <c:v>20</c:v>
                </c:pt>
                <c:pt idx="7139">
                  <c:v>21</c:v>
                </c:pt>
                <c:pt idx="7140">
                  <c:v>21</c:v>
                </c:pt>
                <c:pt idx="7141">
                  <c:v>21</c:v>
                </c:pt>
                <c:pt idx="7142">
                  <c:v>21</c:v>
                </c:pt>
                <c:pt idx="7143">
                  <c:v>19</c:v>
                </c:pt>
                <c:pt idx="7144">
                  <c:v>19</c:v>
                </c:pt>
                <c:pt idx="7145">
                  <c:v>18</c:v>
                </c:pt>
                <c:pt idx="7146">
                  <c:v>18</c:v>
                </c:pt>
                <c:pt idx="7147">
                  <c:v>20</c:v>
                </c:pt>
                <c:pt idx="7148">
                  <c:v>19</c:v>
                </c:pt>
                <c:pt idx="7149">
                  <c:v>22</c:v>
                </c:pt>
                <c:pt idx="7150">
                  <c:v>20</c:v>
                </c:pt>
                <c:pt idx="7151">
                  <c:v>22</c:v>
                </c:pt>
                <c:pt idx="7152">
                  <c:v>19</c:v>
                </c:pt>
                <c:pt idx="7153">
                  <c:v>19</c:v>
                </c:pt>
                <c:pt idx="7154">
                  <c:v>20</c:v>
                </c:pt>
                <c:pt idx="7155">
                  <c:v>20</c:v>
                </c:pt>
                <c:pt idx="7156">
                  <c:v>20</c:v>
                </c:pt>
                <c:pt idx="7157">
                  <c:v>20</c:v>
                </c:pt>
                <c:pt idx="7158">
                  <c:v>22</c:v>
                </c:pt>
                <c:pt idx="7159">
                  <c:v>20</c:v>
                </c:pt>
                <c:pt idx="7160">
                  <c:v>21</c:v>
                </c:pt>
                <c:pt idx="7161">
                  <c:v>20</c:v>
                </c:pt>
                <c:pt idx="7162">
                  <c:v>21</c:v>
                </c:pt>
                <c:pt idx="7163">
                  <c:v>19</c:v>
                </c:pt>
                <c:pt idx="7164">
                  <c:v>19</c:v>
                </c:pt>
                <c:pt idx="7165">
                  <c:v>20</c:v>
                </c:pt>
                <c:pt idx="7166">
                  <c:v>20</c:v>
                </c:pt>
                <c:pt idx="7167">
                  <c:v>27</c:v>
                </c:pt>
                <c:pt idx="7168">
                  <c:v>32</c:v>
                </c:pt>
                <c:pt idx="7169">
                  <c:v>32</c:v>
                </c:pt>
                <c:pt idx="7170">
                  <c:v>32</c:v>
                </c:pt>
                <c:pt idx="7171">
                  <c:v>29</c:v>
                </c:pt>
                <c:pt idx="7172">
                  <c:v>32</c:v>
                </c:pt>
                <c:pt idx="7173">
                  <c:v>32</c:v>
                </c:pt>
                <c:pt idx="7174">
                  <c:v>28</c:v>
                </c:pt>
                <c:pt idx="7175">
                  <c:v>32</c:v>
                </c:pt>
                <c:pt idx="7176">
                  <c:v>29</c:v>
                </c:pt>
                <c:pt idx="7177">
                  <c:v>32</c:v>
                </c:pt>
                <c:pt idx="7178">
                  <c:v>32</c:v>
                </c:pt>
                <c:pt idx="7179">
                  <c:v>28</c:v>
                </c:pt>
                <c:pt idx="7180">
                  <c:v>36</c:v>
                </c:pt>
                <c:pt idx="7181">
                  <c:v>36</c:v>
                </c:pt>
                <c:pt idx="7182">
                  <c:v>36</c:v>
                </c:pt>
                <c:pt idx="7183">
                  <c:v>36</c:v>
                </c:pt>
                <c:pt idx="7184">
                  <c:v>36</c:v>
                </c:pt>
                <c:pt idx="7185">
                  <c:v>36</c:v>
                </c:pt>
                <c:pt idx="7186">
                  <c:v>31</c:v>
                </c:pt>
                <c:pt idx="7187">
                  <c:v>31</c:v>
                </c:pt>
                <c:pt idx="7188">
                  <c:v>30</c:v>
                </c:pt>
                <c:pt idx="7189">
                  <c:v>29</c:v>
                </c:pt>
                <c:pt idx="7190">
                  <c:v>29</c:v>
                </c:pt>
                <c:pt idx="7191">
                  <c:v>29</c:v>
                </c:pt>
                <c:pt idx="7192">
                  <c:v>28</c:v>
                </c:pt>
                <c:pt idx="7193">
                  <c:v>28</c:v>
                </c:pt>
                <c:pt idx="7194">
                  <c:v>29</c:v>
                </c:pt>
                <c:pt idx="7195">
                  <c:v>29</c:v>
                </c:pt>
                <c:pt idx="7196">
                  <c:v>28</c:v>
                </c:pt>
                <c:pt idx="7197">
                  <c:v>29</c:v>
                </c:pt>
                <c:pt idx="7198">
                  <c:v>28</c:v>
                </c:pt>
                <c:pt idx="7199">
                  <c:v>28</c:v>
                </c:pt>
                <c:pt idx="7200">
                  <c:v>29</c:v>
                </c:pt>
                <c:pt idx="7201">
                  <c:v>28</c:v>
                </c:pt>
                <c:pt idx="7202">
                  <c:v>28</c:v>
                </c:pt>
                <c:pt idx="7203">
                  <c:v>29</c:v>
                </c:pt>
                <c:pt idx="7204">
                  <c:v>28</c:v>
                </c:pt>
                <c:pt idx="7205">
                  <c:v>28</c:v>
                </c:pt>
                <c:pt idx="7206">
                  <c:v>28</c:v>
                </c:pt>
                <c:pt idx="7207">
                  <c:v>28</c:v>
                </c:pt>
                <c:pt idx="7208">
                  <c:v>28</c:v>
                </c:pt>
                <c:pt idx="7209">
                  <c:v>28</c:v>
                </c:pt>
                <c:pt idx="7210">
                  <c:v>29</c:v>
                </c:pt>
                <c:pt idx="7211">
                  <c:v>29</c:v>
                </c:pt>
                <c:pt idx="7212">
                  <c:v>28</c:v>
                </c:pt>
                <c:pt idx="7213">
                  <c:v>28</c:v>
                </c:pt>
                <c:pt idx="7214">
                  <c:v>28</c:v>
                </c:pt>
                <c:pt idx="7215">
                  <c:v>28</c:v>
                </c:pt>
                <c:pt idx="7216">
                  <c:v>29</c:v>
                </c:pt>
                <c:pt idx="7217">
                  <c:v>29</c:v>
                </c:pt>
                <c:pt idx="7218">
                  <c:v>29</c:v>
                </c:pt>
                <c:pt idx="7219">
                  <c:v>28</c:v>
                </c:pt>
                <c:pt idx="7220">
                  <c:v>29</c:v>
                </c:pt>
                <c:pt idx="7221">
                  <c:v>28</c:v>
                </c:pt>
                <c:pt idx="7222">
                  <c:v>29</c:v>
                </c:pt>
                <c:pt idx="7223">
                  <c:v>29</c:v>
                </c:pt>
                <c:pt idx="7224">
                  <c:v>28</c:v>
                </c:pt>
                <c:pt idx="7225">
                  <c:v>24</c:v>
                </c:pt>
                <c:pt idx="7226">
                  <c:v>24</c:v>
                </c:pt>
                <c:pt idx="7227">
                  <c:v>24</c:v>
                </c:pt>
                <c:pt idx="7228">
                  <c:v>25</c:v>
                </c:pt>
                <c:pt idx="7229">
                  <c:v>25</c:v>
                </c:pt>
                <c:pt idx="7230">
                  <c:v>24</c:v>
                </c:pt>
                <c:pt idx="7231">
                  <c:v>25</c:v>
                </c:pt>
                <c:pt idx="7232">
                  <c:v>26</c:v>
                </c:pt>
                <c:pt idx="7233">
                  <c:v>26</c:v>
                </c:pt>
                <c:pt idx="7234">
                  <c:v>27</c:v>
                </c:pt>
                <c:pt idx="7235">
                  <c:v>21</c:v>
                </c:pt>
                <c:pt idx="7236">
                  <c:v>22</c:v>
                </c:pt>
                <c:pt idx="7237">
                  <c:v>22</c:v>
                </c:pt>
                <c:pt idx="7238">
                  <c:v>21</c:v>
                </c:pt>
                <c:pt idx="7239">
                  <c:v>21</c:v>
                </c:pt>
                <c:pt idx="7240">
                  <c:v>21</c:v>
                </c:pt>
                <c:pt idx="7241">
                  <c:v>22</c:v>
                </c:pt>
                <c:pt idx="7242">
                  <c:v>21</c:v>
                </c:pt>
                <c:pt idx="7243">
                  <c:v>22</c:v>
                </c:pt>
                <c:pt idx="7244">
                  <c:v>20</c:v>
                </c:pt>
                <c:pt idx="7245">
                  <c:v>20</c:v>
                </c:pt>
                <c:pt idx="7246">
                  <c:v>21</c:v>
                </c:pt>
                <c:pt idx="7247">
                  <c:v>22</c:v>
                </c:pt>
                <c:pt idx="7248">
                  <c:v>21</c:v>
                </c:pt>
                <c:pt idx="7249">
                  <c:v>21</c:v>
                </c:pt>
                <c:pt idx="7250">
                  <c:v>21</c:v>
                </c:pt>
                <c:pt idx="7251">
                  <c:v>21</c:v>
                </c:pt>
                <c:pt idx="7252">
                  <c:v>21</c:v>
                </c:pt>
                <c:pt idx="7253">
                  <c:v>22</c:v>
                </c:pt>
                <c:pt idx="7254">
                  <c:v>21</c:v>
                </c:pt>
                <c:pt idx="7255">
                  <c:v>22</c:v>
                </c:pt>
                <c:pt idx="7256">
                  <c:v>22</c:v>
                </c:pt>
                <c:pt idx="7257">
                  <c:v>21</c:v>
                </c:pt>
                <c:pt idx="7258">
                  <c:v>21</c:v>
                </c:pt>
                <c:pt idx="7259">
                  <c:v>22</c:v>
                </c:pt>
                <c:pt idx="7260">
                  <c:v>22</c:v>
                </c:pt>
                <c:pt idx="7261">
                  <c:v>22</c:v>
                </c:pt>
                <c:pt idx="7262">
                  <c:v>22</c:v>
                </c:pt>
                <c:pt idx="7263">
                  <c:v>22</c:v>
                </c:pt>
                <c:pt idx="7264">
                  <c:v>26</c:v>
                </c:pt>
                <c:pt idx="7265">
                  <c:v>26</c:v>
                </c:pt>
                <c:pt idx="7266">
                  <c:v>26</c:v>
                </c:pt>
                <c:pt idx="7267">
                  <c:v>26</c:v>
                </c:pt>
                <c:pt idx="7268">
                  <c:v>26</c:v>
                </c:pt>
                <c:pt idx="7269">
                  <c:v>26</c:v>
                </c:pt>
                <c:pt idx="7270">
                  <c:v>28</c:v>
                </c:pt>
                <c:pt idx="7271">
                  <c:v>28</c:v>
                </c:pt>
                <c:pt idx="7272">
                  <c:v>28</c:v>
                </c:pt>
                <c:pt idx="7273">
                  <c:v>28</c:v>
                </c:pt>
                <c:pt idx="7274">
                  <c:v>28</c:v>
                </c:pt>
                <c:pt idx="7275">
                  <c:v>28</c:v>
                </c:pt>
                <c:pt idx="7276">
                  <c:v>28</c:v>
                </c:pt>
                <c:pt idx="7277">
                  <c:v>27</c:v>
                </c:pt>
                <c:pt idx="7278">
                  <c:v>27</c:v>
                </c:pt>
                <c:pt idx="7279">
                  <c:v>28</c:v>
                </c:pt>
                <c:pt idx="7280">
                  <c:v>28</c:v>
                </c:pt>
                <c:pt idx="7281">
                  <c:v>28</c:v>
                </c:pt>
                <c:pt idx="7282">
                  <c:v>31</c:v>
                </c:pt>
                <c:pt idx="7283">
                  <c:v>30</c:v>
                </c:pt>
                <c:pt idx="7284">
                  <c:v>30</c:v>
                </c:pt>
                <c:pt idx="7285">
                  <c:v>31</c:v>
                </c:pt>
                <c:pt idx="7286">
                  <c:v>30</c:v>
                </c:pt>
                <c:pt idx="7287">
                  <c:v>28</c:v>
                </c:pt>
                <c:pt idx="7288">
                  <c:v>35</c:v>
                </c:pt>
                <c:pt idx="7289">
                  <c:v>35</c:v>
                </c:pt>
                <c:pt idx="7290">
                  <c:v>28</c:v>
                </c:pt>
                <c:pt idx="7291">
                  <c:v>28</c:v>
                </c:pt>
                <c:pt idx="7292">
                  <c:v>34</c:v>
                </c:pt>
                <c:pt idx="7293">
                  <c:v>28</c:v>
                </c:pt>
                <c:pt idx="7294">
                  <c:v>28</c:v>
                </c:pt>
                <c:pt idx="7295">
                  <c:v>28</c:v>
                </c:pt>
                <c:pt idx="7296">
                  <c:v>28</c:v>
                </c:pt>
                <c:pt idx="7297">
                  <c:v>28</c:v>
                </c:pt>
                <c:pt idx="7298">
                  <c:v>28</c:v>
                </c:pt>
                <c:pt idx="7299">
                  <c:v>28</c:v>
                </c:pt>
                <c:pt idx="7300">
                  <c:v>28</c:v>
                </c:pt>
                <c:pt idx="7301">
                  <c:v>28</c:v>
                </c:pt>
                <c:pt idx="7302">
                  <c:v>28</c:v>
                </c:pt>
                <c:pt idx="7303">
                  <c:v>28</c:v>
                </c:pt>
                <c:pt idx="7304">
                  <c:v>28</c:v>
                </c:pt>
                <c:pt idx="7305">
                  <c:v>28</c:v>
                </c:pt>
                <c:pt idx="7306">
                  <c:v>28</c:v>
                </c:pt>
                <c:pt idx="7307">
                  <c:v>28</c:v>
                </c:pt>
                <c:pt idx="7308">
                  <c:v>31</c:v>
                </c:pt>
                <c:pt idx="7309">
                  <c:v>39</c:v>
                </c:pt>
                <c:pt idx="7310">
                  <c:v>40</c:v>
                </c:pt>
                <c:pt idx="7311">
                  <c:v>39</c:v>
                </c:pt>
                <c:pt idx="7312">
                  <c:v>40</c:v>
                </c:pt>
                <c:pt idx="7313">
                  <c:v>46</c:v>
                </c:pt>
                <c:pt idx="7314">
                  <c:v>46</c:v>
                </c:pt>
                <c:pt idx="7315">
                  <c:v>40</c:v>
                </c:pt>
                <c:pt idx="7316">
                  <c:v>31</c:v>
                </c:pt>
                <c:pt idx="7317">
                  <c:v>34</c:v>
                </c:pt>
                <c:pt idx="7318">
                  <c:v>34</c:v>
                </c:pt>
                <c:pt idx="7319">
                  <c:v>39</c:v>
                </c:pt>
                <c:pt idx="7320">
                  <c:v>31</c:v>
                </c:pt>
                <c:pt idx="7321">
                  <c:v>34</c:v>
                </c:pt>
                <c:pt idx="7322">
                  <c:v>34</c:v>
                </c:pt>
                <c:pt idx="7323">
                  <c:v>34</c:v>
                </c:pt>
                <c:pt idx="7324">
                  <c:v>31</c:v>
                </c:pt>
                <c:pt idx="7325">
                  <c:v>31</c:v>
                </c:pt>
                <c:pt idx="7326">
                  <c:v>34</c:v>
                </c:pt>
                <c:pt idx="7327">
                  <c:v>32</c:v>
                </c:pt>
                <c:pt idx="7328">
                  <c:v>39</c:v>
                </c:pt>
                <c:pt idx="7329">
                  <c:v>35</c:v>
                </c:pt>
                <c:pt idx="7330">
                  <c:v>35</c:v>
                </c:pt>
                <c:pt idx="7331">
                  <c:v>32</c:v>
                </c:pt>
                <c:pt idx="7332">
                  <c:v>33</c:v>
                </c:pt>
                <c:pt idx="7333">
                  <c:v>33</c:v>
                </c:pt>
                <c:pt idx="7334">
                  <c:v>33</c:v>
                </c:pt>
                <c:pt idx="7335">
                  <c:v>33</c:v>
                </c:pt>
                <c:pt idx="7336">
                  <c:v>27</c:v>
                </c:pt>
                <c:pt idx="7337">
                  <c:v>33</c:v>
                </c:pt>
                <c:pt idx="7338">
                  <c:v>33</c:v>
                </c:pt>
                <c:pt idx="7339">
                  <c:v>33</c:v>
                </c:pt>
                <c:pt idx="7340">
                  <c:v>27</c:v>
                </c:pt>
                <c:pt idx="7341">
                  <c:v>33</c:v>
                </c:pt>
                <c:pt idx="7342">
                  <c:v>33</c:v>
                </c:pt>
                <c:pt idx="7343">
                  <c:v>33</c:v>
                </c:pt>
                <c:pt idx="7344">
                  <c:v>33</c:v>
                </c:pt>
                <c:pt idx="7345">
                  <c:v>33</c:v>
                </c:pt>
                <c:pt idx="7346">
                  <c:v>32</c:v>
                </c:pt>
                <c:pt idx="7347">
                  <c:v>32</c:v>
                </c:pt>
                <c:pt idx="7348">
                  <c:v>27</c:v>
                </c:pt>
                <c:pt idx="7349">
                  <c:v>32</c:v>
                </c:pt>
                <c:pt idx="7350">
                  <c:v>27</c:v>
                </c:pt>
                <c:pt idx="7351">
                  <c:v>32</c:v>
                </c:pt>
                <c:pt idx="7352">
                  <c:v>30</c:v>
                </c:pt>
                <c:pt idx="7353">
                  <c:v>28</c:v>
                </c:pt>
                <c:pt idx="7354">
                  <c:v>26</c:v>
                </c:pt>
                <c:pt idx="7355">
                  <c:v>26</c:v>
                </c:pt>
                <c:pt idx="7356">
                  <c:v>32</c:v>
                </c:pt>
                <c:pt idx="7357">
                  <c:v>30</c:v>
                </c:pt>
                <c:pt idx="7358">
                  <c:v>30</c:v>
                </c:pt>
                <c:pt idx="7359">
                  <c:v>32</c:v>
                </c:pt>
                <c:pt idx="7360">
                  <c:v>28</c:v>
                </c:pt>
                <c:pt idx="7361">
                  <c:v>28</c:v>
                </c:pt>
                <c:pt idx="7362">
                  <c:v>29</c:v>
                </c:pt>
                <c:pt idx="7363">
                  <c:v>27</c:v>
                </c:pt>
                <c:pt idx="7364">
                  <c:v>27</c:v>
                </c:pt>
                <c:pt idx="7365">
                  <c:v>27</c:v>
                </c:pt>
                <c:pt idx="7366">
                  <c:v>28</c:v>
                </c:pt>
                <c:pt idx="7367">
                  <c:v>28</c:v>
                </c:pt>
                <c:pt idx="7368">
                  <c:v>31</c:v>
                </c:pt>
                <c:pt idx="7369">
                  <c:v>29</c:v>
                </c:pt>
                <c:pt idx="7370">
                  <c:v>27</c:v>
                </c:pt>
                <c:pt idx="7371">
                  <c:v>28</c:v>
                </c:pt>
                <c:pt idx="7372">
                  <c:v>27</c:v>
                </c:pt>
                <c:pt idx="7373">
                  <c:v>29</c:v>
                </c:pt>
                <c:pt idx="7374">
                  <c:v>27</c:v>
                </c:pt>
                <c:pt idx="7375">
                  <c:v>30</c:v>
                </c:pt>
                <c:pt idx="7376">
                  <c:v>27</c:v>
                </c:pt>
                <c:pt idx="7377">
                  <c:v>28</c:v>
                </c:pt>
                <c:pt idx="7378">
                  <c:v>28</c:v>
                </c:pt>
                <c:pt idx="7379">
                  <c:v>29</c:v>
                </c:pt>
                <c:pt idx="7380">
                  <c:v>29</c:v>
                </c:pt>
                <c:pt idx="7381">
                  <c:v>31</c:v>
                </c:pt>
                <c:pt idx="7382">
                  <c:v>28</c:v>
                </c:pt>
                <c:pt idx="7383">
                  <c:v>31</c:v>
                </c:pt>
                <c:pt idx="7384">
                  <c:v>27</c:v>
                </c:pt>
                <c:pt idx="7385">
                  <c:v>31</c:v>
                </c:pt>
                <c:pt idx="7386">
                  <c:v>29</c:v>
                </c:pt>
                <c:pt idx="7387">
                  <c:v>31</c:v>
                </c:pt>
                <c:pt idx="7388">
                  <c:v>31</c:v>
                </c:pt>
                <c:pt idx="7389">
                  <c:v>29</c:v>
                </c:pt>
                <c:pt idx="7390">
                  <c:v>31</c:v>
                </c:pt>
                <c:pt idx="7391">
                  <c:v>27</c:v>
                </c:pt>
                <c:pt idx="7392">
                  <c:v>30</c:v>
                </c:pt>
                <c:pt idx="7393">
                  <c:v>29</c:v>
                </c:pt>
                <c:pt idx="7394">
                  <c:v>29</c:v>
                </c:pt>
                <c:pt idx="7395">
                  <c:v>30</c:v>
                </c:pt>
                <c:pt idx="7396">
                  <c:v>29</c:v>
                </c:pt>
                <c:pt idx="7397">
                  <c:v>30</c:v>
                </c:pt>
                <c:pt idx="7398">
                  <c:v>23</c:v>
                </c:pt>
                <c:pt idx="7399">
                  <c:v>22</c:v>
                </c:pt>
                <c:pt idx="7400">
                  <c:v>22</c:v>
                </c:pt>
                <c:pt idx="7401">
                  <c:v>22</c:v>
                </c:pt>
                <c:pt idx="7402">
                  <c:v>22</c:v>
                </c:pt>
                <c:pt idx="7403">
                  <c:v>22</c:v>
                </c:pt>
                <c:pt idx="7404">
                  <c:v>22</c:v>
                </c:pt>
                <c:pt idx="7405">
                  <c:v>22</c:v>
                </c:pt>
                <c:pt idx="7406">
                  <c:v>23</c:v>
                </c:pt>
                <c:pt idx="7407">
                  <c:v>22</c:v>
                </c:pt>
                <c:pt idx="7408">
                  <c:v>23</c:v>
                </c:pt>
                <c:pt idx="7409">
                  <c:v>22</c:v>
                </c:pt>
                <c:pt idx="7410">
                  <c:v>28</c:v>
                </c:pt>
                <c:pt idx="7411">
                  <c:v>28</c:v>
                </c:pt>
                <c:pt idx="7412">
                  <c:v>28</c:v>
                </c:pt>
                <c:pt idx="7413">
                  <c:v>28</c:v>
                </c:pt>
                <c:pt idx="7414">
                  <c:v>28</c:v>
                </c:pt>
                <c:pt idx="7415">
                  <c:v>24</c:v>
                </c:pt>
                <c:pt idx="7416">
                  <c:v>27</c:v>
                </c:pt>
                <c:pt idx="7417">
                  <c:v>26</c:v>
                </c:pt>
                <c:pt idx="7418">
                  <c:v>27</c:v>
                </c:pt>
                <c:pt idx="7419">
                  <c:v>27</c:v>
                </c:pt>
                <c:pt idx="7420">
                  <c:v>24</c:v>
                </c:pt>
                <c:pt idx="7421">
                  <c:v>24</c:v>
                </c:pt>
                <c:pt idx="7422">
                  <c:v>24</c:v>
                </c:pt>
                <c:pt idx="7423">
                  <c:v>24</c:v>
                </c:pt>
                <c:pt idx="7424">
                  <c:v>28</c:v>
                </c:pt>
                <c:pt idx="7425">
                  <c:v>24</c:v>
                </c:pt>
                <c:pt idx="7426">
                  <c:v>27</c:v>
                </c:pt>
                <c:pt idx="7427">
                  <c:v>24</c:v>
                </c:pt>
                <c:pt idx="7428">
                  <c:v>24</c:v>
                </c:pt>
                <c:pt idx="7429">
                  <c:v>28</c:v>
                </c:pt>
                <c:pt idx="7430">
                  <c:v>24</c:v>
                </c:pt>
                <c:pt idx="7431">
                  <c:v>28</c:v>
                </c:pt>
                <c:pt idx="7432">
                  <c:v>24</c:v>
                </c:pt>
                <c:pt idx="7433">
                  <c:v>27</c:v>
                </c:pt>
                <c:pt idx="7434">
                  <c:v>27</c:v>
                </c:pt>
                <c:pt idx="7435">
                  <c:v>26</c:v>
                </c:pt>
                <c:pt idx="7436">
                  <c:v>27</c:v>
                </c:pt>
                <c:pt idx="7437">
                  <c:v>25</c:v>
                </c:pt>
                <c:pt idx="7438">
                  <c:v>27</c:v>
                </c:pt>
                <c:pt idx="7439">
                  <c:v>26</c:v>
                </c:pt>
                <c:pt idx="7440">
                  <c:v>27</c:v>
                </c:pt>
                <c:pt idx="7441">
                  <c:v>26</c:v>
                </c:pt>
                <c:pt idx="7442">
                  <c:v>27</c:v>
                </c:pt>
                <c:pt idx="7443">
                  <c:v>15</c:v>
                </c:pt>
                <c:pt idx="7444">
                  <c:v>15</c:v>
                </c:pt>
                <c:pt idx="7445">
                  <c:v>33</c:v>
                </c:pt>
                <c:pt idx="7446">
                  <c:v>32</c:v>
                </c:pt>
                <c:pt idx="7447">
                  <c:v>34</c:v>
                </c:pt>
                <c:pt idx="7448">
                  <c:v>32</c:v>
                </c:pt>
                <c:pt idx="7449">
                  <c:v>36</c:v>
                </c:pt>
                <c:pt idx="7450">
                  <c:v>42</c:v>
                </c:pt>
                <c:pt idx="7451">
                  <c:v>36</c:v>
                </c:pt>
                <c:pt idx="7452">
                  <c:v>36</c:v>
                </c:pt>
                <c:pt idx="7453">
                  <c:v>36</c:v>
                </c:pt>
                <c:pt idx="7454">
                  <c:v>42</c:v>
                </c:pt>
                <c:pt idx="7455">
                  <c:v>36</c:v>
                </c:pt>
                <c:pt idx="7456">
                  <c:v>36</c:v>
                </c:pt>
                <c:pt idx="7457">
                  <c:v>35</c:v>
                </c:pt>
                <c:pt idx="7458">
                  <c:v>36</c:v>
                </c:pt>
                <c:pt idx="7459">
                  <c:v>36</c:v>
                </c:pt>
                <c:pt idx="7460">
                  <c:v>42</c:v>
                </c:pt>
                <c:pt idx="7461">
                  <c:v>36</c:v>
                </c:pt>
                <c:pt idx="7462">
                  <c:v>36</c:v>
                </c:pt>
                <c:pt idx="7463">
                  <c:v>35</c:v>
                </c:pt>
                <c:pt idx="7464">
                  <c:v>44</c:v>
                </c:pt>
                <c:pt idx="7465">
                  <c:v>36</c:v>
                </c:pt>
                <c:pt idx="7466">
                  <c:v>36</c:v>
                </c:pt>
                <c:pt idx="7467">
                  <c:v>28</c:v>
                </c:pt>
                <c:pt idx="7468">
                  <c:v>35</c:v>
                </c:pt>
                <c:pt idx="7469">
                  <c:v>36</c:v>
                </c:pt>
                <c:pt idx="7470">
                  <c:v>36</c:v>
                </c:pt>
                <c:pt idx="7471">
                  <c:v>35</c:v>
                </c:pt>
                <c:pt idx="7472">
                  <c:v>38</c:v>
                </c:pt>
                <c:pt idx="7473">
                  <c:v>38</c:v>
                </c:pt>
                <c:pt idx="7474">
                  <c:v>38</c:v>
                </c:pt>
                <c:pt idx="7475">
                  <c:v>38</c:v>
                </c:pt>
                <c:pt idx="7476">
                  <c:v>38</c:v>
                </c:pt>
                <c:pt idx="7477">
                  <c:v>38</c:v>
                </c:pt>
                <c:pt idx="7478">
                  <c:v>38</c:v>
                </c:pt>
                <c:pt idx="7479">
                  <c:v>28</c:v>
                </c:pt>
                <c:pt idx="7480">
                  <c:v>38</c:v>
                </c:pt>
                <c:pt idx="7481">
                  <c:v>38</c:v>
                </c:pt>
                <c:pt idx="7482">
                  <c:v>38</c:v>
                </c:pt>
                <c:pt idx="7483">
                  <c:v>38</c:v>
                </c:pt>
                <c:pt idx="7484">
                  <c:v>38</c:v>
                </c:pt>
                <c:pt idx="7485">
                  <c:v>38</c:v>
                </c:pt>
                <c:pt idx="7486">
                  <c:v>38</c:v>
                </c:pt>
                <c:pt idx="7487">
                  <c:v>28</c:v>
                </c:pt>
                <c:pt idx="7488">
                  <c:v>34</c:v>
                </c:pt>
                <c:pt idx="7489">
                  <c:v>34</c:v>
                </c:pt>
                <c:pt idx="7490">
                  <c:v>34</c:v>
                </c:pt>
                <c:pt idx="7491">
                  <c:v>34</c:v>
                </c:pt>
                <c:pt idx="7492">
                  <c:v>34</c:v>
                </c:pt>
                <c:pt idx="7493">
                  <c:v>28</c:v>
                </c:pt>
                <c:pt idx="7494">
                  <c:v>18</c:v>
                </c:pt>
                <c:pt idx="7495">
                  <c:v>19</c:v>
                </c:pt>
                <c:pt idx="7496">
                  <c:v>19</c:v>
                </c:pt>
                <c:pt idx="7497">
                  <c:v>18</c:v>
                </c:pt>
                <c:pt idx="7498">
                  <c:v>19</c:v>
                </c:pt>
                <c:pt idx="7499">
                  <c:v>19</c:v>
                </c:pt>
                <c:pt idx="7500">
                  <c:v>19</c:v>
                </c:pt>
                <c:pt idx="7501">
                  <c:v>20</c:v>
                </c:pt>
                <c:pt idx="7502">
                  <c:v>20</c:v>
                </c:pt>
                <c:pt idx="7503">
                  <c:v>20</c:v>
                </c:pt>
                <c:pt idx="7504">
                  <c:v>19</c:v>
                </c:pt>
                <c:pt idx="7505">
                  <c:v>19</c:v>
                </c:pt>
                <c:pt idx="7506">
                  <c:v>19</c:v>
                </c:pt>
                <c:pt idx="7507">
                  <c:v>19</c:v>
                </c:pt>
                <c:pt idx="7508">
                  <c:v>20</c:v>
                </c:pt>
                <c:pt idx="7509">
                  <c:v>20</c:v>
                </c:pt>
                <c:pt idx="7510">
                  <c:v>19</c:v>
                </c:pt>
                <c:pt idx="7511">
                  <c:v>19</c:v>
                </c:pt>
                <c:pt idx="7512">
                  <c:v>19</c:v>
                </c:pt>
                <c:pt idx="7513">
                  <c:v>20</c:v>
                </c:pt>
                <c:pt idx="7514">
                  <c:v>27</c:v>
                </c:pt>
                <c:pt idx="7515">
                  <c:v>27</c:v>
                </c:pt>
                <c:pt idx="7516">
                  <c:v>26</c:v>
                </c:pt>
                <c:pt idx="7517">
                  <c:v>27</c:v>
                </c:pt>
                <c:pt idx="7518">
                  <c:v>26</c:v>
                </c:pt>
                <c:pt idx="7519">
                  <c:v>26</c:v>
                </c:pt>
                <c:pt idx="7520">
                  <c:v>26</c:v>
                </c:pt>
                <c:pt idx="7521">
                  <c:v>27</c:v>
                </c:pt>
                <c:pt idx="7522">
                  <c:v>27</c:v>
                </c:pt>
                <c:pt idx="7523">
                  <c:v>27</c:v>
                </c:pt>
                <c:pt idx="7524">
                  <c:v>26</c:v>
                </c:pt>
                <c:pt idx="7525">
                  <c:v>26</c:v>
                </c:pt>
                <c:pt idx="7526">
                  <c:v>27</c:v>
                </c:pt>
                <c:pt idx="7527">
                  <c:v>26</c:v>
                </c:pt>
                <c:pt idx="7528">
                  <c:v>27</c:v>
                </c:pt>
                <c:pt idx="7529">
                  <c:v>26</c:v>
                </c:pt>
                <c:pt idx="7530">
                  <c:v>27</c:v>
                </c:pt>
                <c:pt idx="7531">
                  <c:v>27</c:v>
                </c:pt>
                <c:pt idx="7532">
                  <c:v>26</c:v>
                </c:pt>
                <c:pt idx="7533">
                  <c:v>26</c:v>
                </c:pt>
                <c:pt idx="7534">
                  <c:v>26</c:v>
                </c:pt>
                <c:pt idx="7535">
                  <c:v>27</c:v>
                </c:pt>
                <c:pt idx="7536">
                  <c:v>27</c:v>
                </c:pt>
                <c:pt idx="7537">
                  <c:v>27</c:v>
                </c:pt>
                <c:pt idx="7538">
                  <c:v>27</c:v>
                </c:pt>
                <c:pt idx="7539">
                  <c:v>26</c:v>
                </c:pt>
                <c:pt idx="7540">
                  <c:v>26</c:v>
                </c:pt>
                <c:pt idx="7541">
                  <c:v>26</c:v>
                </c:pt>
                <c:pt idx="7542">
                  <c:v>21</c:v>
                </c:pt>
                <c:pt idx="7543">
                  <c:v>17</c:v>
                </c:pt>
                <c:pt idx="7544">
                  <c:v>17</c:v>
                </c:pt>
                <c:pt idx="7545">
                  <c:v>21</c:v>
                </c:pt>
                <c:pt idx="7546">
                  <c:v>17</c:v>
                </c:pt>
                <c:pt idx="7547">
                  <c:v>21</c:v>
                </c:pt>
                <c:pt idx="7548">
                  <c:v>17</c:v>
                </c:pt>
                <c:pt idx="7549">
                  <c:v>17</c:v>
                </c:pt>
                <c:pt idx="7550">
                  <c:v>17</c:v>
                </c:pt>
                <c:pt idx="7551">
                  <c:v>21</c:v>
                </c:pt>
                <c:pt idx="7552">
                  <c:v>21</c:v>
                </c:pt>
                <c:pt idx="7553">
                  <c:v>19</c:v>
                </c:pt>
                <c:pt idx="7554">
                  <c:v>19</c:v>
                </c:pt>
                <c:pt idx="7555">
                  <c:v>19</c:v>
                </c:pt>
                <c:pt idx="7556">
                  <c:v>19</c:v>
                </c:pt>
                <c:pt idx="7557">
                  <c:v>19</c:v>
                </c:pt>
                <c:pt idx="7558">
                  <c:v>19</c:v>
                </c:pt>
                <c:pt idx="7559">
                  <c:v>19</c:v>
                </c:pt>
                <c:pt idx="7560">
                  <c:v>19</c:v>
                </c:pt>
                <c:pt idx="7561">
                  <c:v>19</c:v>
                </c:pt>
                <c:pt idx="7562">
                  <c:v>19</c:v>
                </c:pt>
                <c:pt idx="7563">
                  <c:v>19</c:v>
                </c:pt>
                <c:pt idx="7564">
                  <c:v>19</c:v>
                </c:pt>
                <c:pt idx="7565">
                  <c:v>20</c:v>
                </c:pt>
                <c:pt idx="7566">
                  <c:v>17</c:v>
                </c:pt>
                <c:pt idx="7567">
                  <c:v>17</c:v>
                </c:pt>
                <c:pt idx="7568">
                  <c:v>20</c:v>
                </c:pt>
                <c:pt idx="7569">
                  <c:v>20</c:v>
                </c:pt>
                <c:pt idx="7570">
                  <c:v>20</c:v>
                </c:pt>
                <c:pt idx="7571">
                  <c:v>20</c:v>
                </c:pt>
                <c:pt idx="7572">
                  <c:v>17</c:v>
                </c:pt>
                <c:pt idx="7573">
                  <c:v>25</c:v>
                </c:pt>
                <c:pt idx="7574">
                  <c:v>25</c:v>
                </c:pt>
                <c:pt idx="7575">
                  <c:v>20</c:v>
                </c:pt>
                <c:pt idx="7576">
                  <c:v>25</c:v>
                </c:pt>
                <c:pt idx="7577">
                  <c:v>20</c:v>
                </c:pt>
                <c:pt idx="7578">
                  <c:v>17</c:v>
                </c:pt>
                <c:pt idx="7579">
                  <c:v>20</c:v>
                </c:pt>
                <c:pt idx="7580">
                  <c:v>17</c:v>
                </c:pt>
                <c:pt idx="7581">
                  <c:v>22</c:v>
                </c:pt>
                <c:pt idx="7582">
                  <c:v>17</c:v>
                </c:pt>
                <c:pt idx="7583">
                  <c:v>25</c:v>
                </c:pt>
                <c:pt idx="7584">
                  <c:v>20</c:v>
                </c:pt>
                <c:pt idx="7585">
                  <c:v>20</c:v>
                </c:pt>
                <c:pt idx="7586">
                  <c:v>17</c:v>
                </c:pt>
                <c:pt idx="7587">
                  <c:v>25</c:v>
                </c:pt>
                <c:pt idx="7588">
                  <c:v>22</c:v>
                </c:pt>
                <c:pt idx="7589">
                  <c:v>17</c:v>
                </c:pt>
                <c:pt idx="7590">
                  <c:v>25</c:v>
                </c:pt>
                <c:pt idx="7591">
                  <c:v>24</c:v>
                </c:pt>
                <c:pt idx="7592">
                  <c:v>25</c:v>
                </c:pt>
                <c:pt idx="7593">
                  <c:v>25</c:v>
                </c:pt>
                <c:pt idx="7594">
                  <c:v>25</c:v>
                </c:pt>
                <c:pt idx="7595">
                  <c:v>24</c:v>
                </c:pt>
                <c:pt idx="7596">
                  <c:v>24</c:v>
                </c:pt>
                <c:pt idx="7597">
                  <c:v>24</c:v>
                </c:pt>
                <c:pt idx="7598">
                  <c:v>24</c:v>
                </c:pt>
                <c:pt idx="7599">
                  <c:v>24</c:v>
                </c:pt>
                <c:pt idx="7600">
                  <c:v>25</c:v>
                </c:pt>
                <c:pt idx="7601">
                  <c:v>25</c:v>
                </c:pt>
                <c:pt idx="7602">
                  <c:v>25</c:v>
                </c:pt>
                <c:pt idx="7603">
                  <c:v>25</c:v>
                </c:pt>
                <c:pt idx="7604">
                  <c:v>24</c:v>
                </c:pt>
                <c:pt idx="7605">
                  <c:v>26</c:v>
                </c:pt>
                <c:pt idx="7606">
                  <c:v>26</c:v>
                </c:pt>
                <c:pt idx="7607">
                  <c:v>26</c:v>
                </c:pt>
                <c:pt idx="7608">
                  <c:v>26</c:v>
                </c:pt>
                <c:pt idx="7609">
                  <c:v>26</c:v>
                </c:pt>
                <c:pt idx="7610">
                  <c:v>27</c:v>
                </c:pt>
                <c:pt idx="7611">
                  <c:v>27</c:v>
                </c:pt>
                <c:pt idx="7612">
                  <c:v>26</c:v>
                </c:pt>
                <c:pt idx="7613">
                  <c:v>27</c:v>
                </c:pt>
                <c:pt idx="7614">
                  <c:v>27</c:v>
                </c:pt>
                <c:pt idx="7615">
                  <c:v>26</c:v>
                </c:pt>
                <c:pt idx="7616">
                  <c:v>27</c:v>
                </c:pt>
                <c:pt idx="7617">
                  <c:v>26</c:v>
                </c:pt>
                <c:pt idx="7618">
                  <c:v>27</c:v>
                </c:pt>
                <c:pt idx="7619">
                  <c:v>26</c:v>
                </c:pt>
                <c:pt idx="7620">
                  <c:v>27</c:v>
                </c:pt>
                <c:pt idx="7621">
                  <c:v>27</c:v>
                </c:pt>
                <c:pt idx="7622">
                  <c:v>26</c:v>
                </c:pt>
                <c:pt idx="7623">
                  <c:v>27</c:v>
                </c:pt>
                <c:pt idx="7624">
                  <c:v>26</c:v>
                </c:pt>
                <c:pt idx="7625">
                  <c:v>27</c:v>
                </c:pt>
                <c:pt idx="7626">
                  <c:v>26</c:v>
                </c:pt>
                <c:pt idx="7627">
                  <c:v>26</c:v>
                </c:pt>
                <c:pt idx="7628">
                  <c:v>27</c:v>
                </c:pt>
                <c:pt idx="7629">
                  <c:v>27</c:v>
                </c:pt>
                <c:pt idx="7630">
                  <c:v>26</c:v>
                </c:pt>
                <c:pt idx="7631">
                  <c:v>26</c:v>
                </c:pt>
                <c:pt idx="7632">
                  <c:v>26</c:v>
                </c:pt>
                <c:pt idx="7633">
                  <c:v>27</c:v>
                </c:pt>
                <c:pt idx="7634">
                  <c:v>26</c:v>
                </c:pt>
                <c:pt idx="7635">
                  <c:v>26</c:v>
                </c:pt>
                <c:pt idx="7636">
                  <c:v>27</c:v>
                </c:pt>
                <c:pt idx="7637">
                  <c:v>27</c:v>
                </c:pt>
                <c:pt idx="7638">
                  <c:v>27</c:v>
                </c:pt>
                <c:pt idx="7639">
                  <c:v>30</c:v>
                </c:pt>
                <c:pt idx="7640">
                  <c:v>24</c:v>
                </c:pt>
                <c:pt idx="7641">
                  <c:v>24</c:v>
                </c:pt>
                <c:pt idx="7642">
                  <c:v>25</c:v>
                </c:pt>
                <c:pt idx="7643">
                  <c:v>25</c:v>
                </c:pt>
                <c:pt idx="7644">
                  <c:v>25</c:v>
                </c:pt>
                <c:pt idx="7645">
                  <c:v>25</c:v>
                </c:pt>
                <c:pt idx="7646">
                  <c:v>24</c:v>
                </c:pt>
                <c:pt idx="7647">
                  <c:v>20</c:v>
                </c:pt>
                <c:pt idx="7648">
                  <c:v>20</c:v>
                </c:pt>
                <c:pt idx="7649">
                  <c:v>20</c:v>
                </c:pt>
                <c:pt idx="7650">
                  <c:v>20</c:v>
                </c:pt>
                <c:pt idx="7651">
                  <c:v>20</c:v>
                </c:pt>
                <c:pt idx="7652">
                  <c:v>19</c:v>
                </c:pt>
                <c:pt idx="7653">
                  <c:v>19</c:v>
                </c:pt>
                <c:pt idx="7654">
                  <c:v>20</c:v>
                </c:pt>
                <c:pt idx="7655">
                  <c:v>20</c:v>
                </c:pt>
                <c:pt idx="7656">
                  <c:v>20</c:v>
                </c:pt>
                <c:pt idx="7657">
                  <c:v>19</c:v>
                </c:pt>
                <c:pt idx="7658">
                  <c:v>19</c:v>
                </c:pt>
                <c:pt idx="7659">
                  <c:v>19</c:v>
                </c:pt>
                <c:pt idx="7660">
                  <c:v>20</c:v>
                </c:pt>
                <c:pt idx="7661">
                  <c:v>19</c:v>
                </c:pt>
                <c:pt idx="7662">
                  <c:v>20</c:v>
                </c:pt>
                <c:pt idx="7663">
                  <c:v>46</c:v>
                </c:pt>
                <c:pt idx="7664">
                  <c:v>46</c:v>
                </c:pt>
                <c:pt idx="7665">
                  <c:v>46</c:v>
                </c:pt>
                <c:pt idx="7666">
                  <c:v>46</c:v>
                </c:pt>
                <c:pt idx="7667">
                  <c:v>46</c:v>
                </c:pt>
                <c:pt idx="7668">
                  <c:v>46</c:v>
                </c:pt>
                <c:pt idx="7669">
                  <c:v>46</c:v>
                </c:pt>
                <c:pt idx="7670">
                  <c:v>46</c:v>
                </c:pt>
                <c:pt idx="7671">
                  <c:v>46</c:v>
                </c:pt>
                <c:pt idx="7672">
                  <c:v>46</c:v>
                </c:pt>
                <c:pt idx="7673">
                  <c:v>46</c:v>
                </c:pt>
                <c:pt idx="7674">
                  <c:v>46</c:v>
                </c:pt>
                <c:pt idx="7675">
                  <c:v>46</c:v>
                </c:pt>
                <c:pt idx="7676">
                  <c:v>53</c:v>
                </c:pt>
                <c:pt idx="7677">
                  <c:v>53</c:v>
                </c:pt>
                <c:pt idx="7678">
                  <c:v>53</c:v>
                </c:pt>
                <c:pt idx="7679">
                  <c:v>40</c:v>
                </c:pt>
                <c:pt idx="7680">
                  <c:v>40</c:v>
                </c:pt>
                <c:pt idx="7681">
                  <c:v>40</c:v>
                </c:pt>
                <c:pt idx="7682">
                  <c:v>40</c:v>
                </c:pt>
                <c:pt idx="7683">
                  <c:v>40</c:v>
                </c:pt>
                <c:pt idx="7684">
                  <c:v>40</c:v>
                </c:pt>
                <c:pt idx="7685">
                  <c:v>40</c:v>
                </c:pt>
                <c:pt idx="7686">
                  <c:v>40</c:v>
                </c:pt>
                <c:pt idx="7687">
                  <c:v>39</c:v>
                </c:pt>
                <c:pt idx="7688">
                  <c:v>39</c:v>
                </c:pt>
                <c:pt idx="7689">
                  <c:v>39</c:v>
                </c:pt>
                <c:pt idx="7690">
                  <c:v>39</c:v>
                </c:pt>
                <c:pt idx="7691">
                  <c:v>48</c:v>
                </c:pt>
                <c:pt idx="7692">
                  <c:v>48</c:v>
                </c:pt>
                <c:pt idx="7693">
                  <c:v>48</c:v>
                </c:pt>
                <c:pt idx="7694">
                  <c:v>48</c:v>
                </c:pt>
                <c:pt idx="7695">
                  <c:v>48</c:v>
                </c:pt>
                <c:pt idx="7696">
                  <c:v>48</c:v>
                </c:pt>
                <c:pt idx="7697">
                  <c:v>50</c:v>
                </c:pt>
                <c:pt idx="7698">
                  <c:v>50</c:v>
                </c:pt>
                <c:pt idx="7699">
                  <c:v>50</c:v>
                </c:pt>
                <c:pt idx="7700">
                  <c:v>50</c:v>
                </c:pt>
                <c:pt idx="7701">
                  <c:v>53</c:v>
                </c:pt>
                <c:pt idx="7702">
                  <c:v>50</c:v>
                </c:pt>
                <c:pt idx="7703">
                  <c:v>50</c:v>
                </c:pt>
                <c:pt idx="7704">
                  <c:v>50</c:v>
                </c:pt>
                <c:pt idx="7705">
                  <c:v>50</c:v>
                </c:pt>
                <c:pt idx="7706">
                  <c:v>50</c:v>
                </c:pt>
                <c:pt idx="7707">
                  <c:v>50</c:v>
                </c:pt>
                <c:pt idx="7708">
                  <c:v>53</c:v>
                </c:pt>
                <c:pt idx="7709">
                  <c:v>34</c:v>
                </c:pt>
                <c:pt idx="7710">
                  <c:v>34</c:v>
                </c:pt>
                <c:pt idx="7711">
                  <c:v>37</c:v>
                </c:pt>
                <c:pt idx="7712">
                  <c:v>37</c:v>
                </c:pt>
                <c:pt idx="7713">
                  <c:v>37</c:v>
                </c:pt>
                <c:pt idx="7714">
                  <c:v>37</c:v>
                </c:pt>
                <c:pt idx="7715">
                  <c:v>30</c:v>
                </c:pt>
                <c:pt idx="7716">
                  <c:v>30</c:v>
                </c:pt>
                <c:pt idx="7717">
                  <c:v>24</c:v>
                </c:pt>
                <c:pt idx="7718">
                  <c:v>24</c:v>
                </c:pt>
                <c:pt idx="7719">
                  <c:v>30</c:v>
                </c:pt>
                <c:pt idx="7720">
                  <c:v>30</c:v>
                </c:pt>
                <c:pt idx="7721">
                  <c:v>30</c:v>
                </c:pt>
                <c:pt idx="7722">
                  <c:v>24</c:v>
                </c:pt>
                <c:pt idx="7723">
                  <c:v>28</c:v>
                </c:pt>
                <c:pt idx="7724">
                  <c:v>28</c:v>
                </c:pt>
                <c:pt idx="7725">
                  <c:v>28</c:v>
                </c:pt>
                <c:pt idx="7726">
                  <c:v>31</c:v>
                </c:pt>
                <c:pt idx="7727">
                  <c:v>31</c:v>
                </c:pt>
                <c:pt idx="7728">
                  <c:v>28</c:v>
                </c:pt>
                <c:pt idx="7729">
                  <c:v>28</c:v>
                </c:pt>
                <c:pt idx="7730">
                  <c:v>28</c:v>
                </c:pt>
                <c:pt idx="7731">
                  <c:v>28</c:v>
                </c:pt>
                <c:pt idx="7732">
                  <c:v>28</c:v>
                </c:pt>
                <c:pt idx="7733">
                  <c:v>28</c:v>
                </c:pt>
                <c:pt idx="7734">
                  <c:v>28</c:v>
                </c:pt>
                <c:pt idx="7735">
                  <c:v>28</c:v>
                </c:pt>
                <c:pt idx="7736">
                  <c:v>21</c:v>
                </c:pt>
                <c:pt idx="7737">
                  <c:v>21</c:v>
                </c:pt>
                <c:pt idx="7738">
                  <c:v>21</c:v>
                </c:pt>
                <c:pt idx="7739">
                  <c:v>21</c:v>
                </c:pt>
                <c:pt idx="7740">
                  <c:v>21</c:v>
                </c:pt>
                <c:pt idx="7741">
                  <c:v>24</c:v>
                </c:pt>
                <c:pt idx="7742">
                  <c:v>24</c:v>
                </c:pt>
                <c:pt idx="7743">
                  <c:v>26</c:v>
                </c:pt>
                <c:pt idx="7744">
                  <c:v>26</c:v>
                </c:pt>
                <c:pt idx="7745">
                  <c:v>26</c:v>
                </c:pt>
                <c:pt idx="7746">
                  <c:v>24</c:v>
                </c:pt>
                <c:pt idx="7747">
                  <c:v>24</c:v>
                </c:pt>
                <c:pt idx="7748">
                  <c:v>24</c:v>
                </c:pt>
                <c:pt idx="7749">
                  <c:v>31</c:v>
                </c:pt>
                <c:pt idx="7750">
                  <c:v>29</c:v>
                </c:pt>
                <c:pt idx="7751">
                  <c:v>29</c:v>
                </c:pt>
                <c:pt idx="7752">
                  <c:v>28</c:v>
                </c:pt>
                <c:pt idx="7753">
                  <c:v>28</c:v>
                </c:pt>
                <c:pt idx="7754">
                  <c:v>29</c:v>
                </c:pt>
                <c:pt idx="7755">
                  <c:v>28</c:v>
                </c:pt>
                <c:pt idx="7756">
                  <c:v>29</c:v>
                </c:pt>
                <c:pt idx="7757">
                  <c:v>28</c:v>
                </c:pt>
                <c:pt idx="7758">
                  <c:v>28</c:v>
                </c:pt>
                <c:pt idx="7759">
                  <c:v>28</c:v>
                </c:pt>
                <c:pt idx="7760">
                  <c:v>28</c:v>
                </c:pt>
                <c:pt idx="7761">
                  <c:v>28</c:v>
                </c:pt>
                <c:pt idx="7762">
                  <c:v>28</c:v>
                </c:pt>
                <c:pt idx="7763">
                  <c:v>28</c:v>
                </c:pt>
                <c:pt idx="7764">
                  <c:v>27</c:v>
                </c:pt>
                <c:pt idx="7765">
                  <c:v>25</c:v>
                </c:pt>
                <c:pt idx="7766">
                  <c:v>22</c:v>
                </c:pt>
                <c:pt idx="7767">
                  <c:v>22</c:v>
                </c:pt>
                <c:pt idx="7768">
                  <c:v>22</c:v>
                </c:pt>
                <c:pt idx="7769">
                  <c:v>22</c:v>
                </c:pt>
                <c:pt idx="7770">
                  <c:v>27</c:v>
                </c:pt>
                <c:pt idx="7771">
                  <c:v>35</c:v>
                </c:pt>
                <c:pt idx="7772">
                  <c:v>29</c:v>
                </c:pt>
                <c:pt idx="7773">
                  <c:v>27</c:v>
                </c:pt>
                <c:pt idx="7774">
                  <c:v>29</c:v>
                </c:pt>
                <c:pt idx="7775">
                  <c:v>27</c:v>
                </c:pt>
                <c:pt idx="7776">
                  <c:v>35</c:v>
                </c:pt>
                <c:pt idx="7777">
                  <c:v>36</c:v>
                </c:pt>
                <c:pt idx="7778">
                  <c:v>36</c:v>
                </c:pt>
                <c:pt idx="7779">
                  <c:v>29</c:v>
                </c:pt>
                <c:pt idx="7780">
                  <c:v>31</c:v>
                </c:pt>
                <c:pt idx="7781">
                  <c:v>26</c:v>
                </c:pt>
                <c:pt idx="7782">
                  <c:v>26</c:v>
                </c:pt>
                <c:pt idx="7783">
                  <c:v>27</c:v>
                </c:pt>
                <c:pt idx="7784">
                  <c:v>26</c:v>
                </c:pt>
                <c:pt idx="7785">
                  <c:v>31</c:v>
                </c:pt>
                <c:pt idx="7786">
                  <c:v>28</c:v>
                </c:pt>
                <c:pt idx="7787">
                  <c:v>28</c:v>
                </c:pt>
                <c:pt idx="7788">
                  <c:v>34</c:v>
                </c:pt>
                <c:pt idx="7789">
                  <c:v>29</c:v>
                </c:pt>
                <c:pt idx="7790">
                  <c:v>31</c:v>
                </c:pt>
                <c:pt idx="7791">
                  <c:v>28</c:v>
                </c:pt>
                <c:pt idx="7792">
                  <c:v>31</c:v>
                </c:pt>
                <c:pt idx="7793">
                  <c:v>29</c:v>
                </c:pt>
                <c:pt idx="7794">
                  <c:v>26</c:v>
                </c:pt>
                <c:pt idx="7795">
                  <c:v>28</c:v>
                </c:pt>
                <c:pt idx="7796">
                  <c:v>26</c:v>
                </c:pt>
                <c:pt idx="7797">
                  <c:v>30</c:v>
                </c:pt>
                <c:pt idx="7798">
                  <c:v>31</c:v>
                </c:pt>
                <c:pt idx="7799">
                  <c:v>29</c:v>
                </c:pt>
                <c:pt idx="7800">
                  <c:v>27</c:v>
                </c:pt>
                <c:pt idx="7801">
                  <c:v>28</c:v>
                </c:pt>
                <c:pt idx="7802">
                  <c:v>28</c:v>
                </c:pt>
                <c:pt idx="7803">
                  <c:v>31</c:v>
                </c:pt>
                <c:pt idx="7804">
                  <c:v>27</c:v>
                </c:pt>
                <c:pt idx="7805">
                  <c:v>32</c:v>
                </c:pt>
                <c:pt idx="7806">
                  <c:v>26</c:v>
                </c:pt>
                <c:pt idx="7807">
                  <c:v>31</c:v>
                </c:pt>
                <c:pt idx="7808">
                  <c:v>30</c:v>
                </c:pt>
                <c:pt idx="7809">
                  <c:v>28</c:v>
                </c:pt>
                <c:pt idx="7810">
                  <c:v>28</c:v>
                </c:pt>
                <c:pt idx="7811">
                  <c:v>31</c:v>
                </c:pt>
                <c:pt idx="7812">
                  <c:v>26</c:v>
                </c:pt>
                <c:pt idx="7813">
                  <c:v>26</c:v>
                </c:pt>
                <c:pt idx="7814">
                  <c:v>28</c:v>
                </c:pt>
                <c:pt idx="7815">
                  <c:v>28</c:v>
                </c:pt>
                <c:pt idx="7816">
                  <c:v>30</c:v>
                </c:pt>
                <c:pt idx="7817">
                  <c:v>26</c:v>
                </c:pt>
                <c:pt idx="7818">
                  <c:v>31</c:v>
                </c:pt>
                <c:pt idx="7819">
                  <c:v>31</c:v>
                </c:pt>
                <c:pt idx="7820">
                  <c:v>31</c:v>
                </c:pt>
                <c:pt idx="7821">
                  <c:v>31</c:v>
                </c:pt>
                <c:pt idx="7822">
                  <c:v>26</c:v>
                </c:pt>
                <c:pt idx="7823">
                  <c:v>27</c:v>
                </c:pt>
                <c:pt idx="7824">
                  <c:v>26</c:v>
                </c:pt>
                <c:pt idx="7825">
                  <c:v>27</c:v>
                </c:pt>
                <c:pt idx="7826">
                  <c:v>24</c:v>
                </c:pt>
                <c:pt idx="7827">
                  <c:v>26</c:v>
                </c:pt>
                <c:pt idx="7828">
                  <c:v>26</c:v>
                </c:pt>
                <c:pt idx="7829">
                  <c:v>26</c:v>
                </c:pt>
                <c:pt idx="7830">
                  <c:v>24</c:v>
                </c:pt>
                <c:pt idx="7831">
                  <c:v>26</c:v>
                </c:pt>
                <c:pt idx="7832">
                  <c:v>25</c:v>
                </c:pt>
                <c:pt idx="7833">
                  <c:v>27</c:v>
                </c:pt>
                <c:pt idx="7834">
                  <c:v>25</c:v>
                </c:pt>
                <c:pt idx="7835">
                  <c:v>25</c:v>
                </c:pt>
                <c:pt idx="7836">
                  <c:v>27</c:v>
                </c:pt>
                <c:pt idx="7837">
                  <c:v>27</c:v>
                </c:pt>
                <c:pt idx="7838">
                  <c:v>25</c:v>
                </c:pt>
                <c:pt idx="7839">
                  <c:v>27</c:v>
                </c:pt>
                <c:pt idx="7840">
                  <c:v>25</c:v>
                </c:pt>
                <c:pt idx="7841">
                  <c:v>25</c:v>
                </c:pt>
                <c:pt idx="7842">
                  <c:v>26</c:v>
                </c:pt>
                <c:pt idx="7843">
                  <c:v>27</c:v>
                </c:pt>
                <c:pt idx="7844">
                  <c:v>28</c:v>
                </c:pt>
                <c:pt idx="7845">
                  <c:v>30</c:v>
                </c:pt>
                <c:pt idx="7846">
                  <c:v>27</c:v>
                </c:pt>
                <c:pt idx="7847">
                  <c:v>28</c:v>
                </c:pt>
                <c:pt idx="7848">
                  <c:v>28</c:v>
                </c:pt>
                <c:pt idx="7849">
                  <c:v>30</c:v>
                </c:pt>
                <c:pt idx="7850">
                  <c:v>24</c:v>
                </c:pt>
                <c:pt idx="7851">
                  <c:v>26</c:v>
                </c:pt>
                <c:pt idx="7852">
                  <c:v>34</c:v>
                </c:pt>
                <c:pt idx="7853">
                  <c:v>23</c:v>
                </c:pt>
                <c:pt idx="7854">
                  <c:v>24</c:v>
                </c:pt>
                <c:pt idx="7855">
                  <c:v>26</c:v>
                </c:pt>
                <c:pt idx="7856">
                  <c:v>26</c:v>
                </c:pt>
                <c:pt idx="7857">
                  <c:v>24</c:v>
                </c:pt>
                <c:pt idx="7858">
                  <c:v>23</c:v>
                </c:pt>
                <c:pt idx="7859">
                  <c:v>24</c:v>
                </c:pt>
                <c:pt idx="7860">
                  <c:v>23</c:v>
                </c:pt>
                <c:pt idx="7861">
                  <c:v>34</c:v>
                </c:pt>
                <c:pt idx="7862">
                  <c:v>24</c:v>
                </c:pt>
                <c:pt idx="7863">
                  <c:v>24</c:v>
                </c:pt>
                <c:pt idx="7864">
                  <c:v>23</c:v>
                </c:pt>
                <c:pt idx="7865">
                  <c:v>24</c:v>
                </c:pt>
                <c:pt idx="7866">
                  <c:v>24</c:v>
                </c:pt>
                <c:pt idx="7867">
                  <c:v>34</c:v>
                </c:pt>
                <c:pt idx="7868">
                  <c:v>23</c:v>
                </c:pt>
                <c:pt idx="7869">
                  <c:v>24</c:v>
                </c:pt>
                <c:pt idx="7870">
                  <c:v>26</c:v>
                </c:pt>
                <c:pt idx="7871">
                  <c:v>24</c:v>
                </c:pt>
                <c:pt idx="7872">
                  <c:v>26</c:v>
                </c:pt>
                <c:pt idx="7873">
                  <c:v>28</c:v>
                </c:pt>
                <c:pt idx="7874">
                  <c:v>28</c:v>
                </c:pt>
                <c:pt idx="7875">
                  <c:v>22</c:v>
                </c:pt>
                <c:pt idx="7876">
                  <c:v>22</c:v>
                </c:pt>
                <c:pt idx="7877">
                  <c:v>22</c:v>
                </c:pt>
                <c:pt idx="7878">
                  <c:v>28</c:v>
                </c:pt>
                <c:pt idx="7879">
                  <c:v>22</c:v>
                </c:pt>
                <c:pt idx="7880">
                  <c:v>28</c:v>
                </c:pt>
                <c:pt idx="7881">
                  <c:v>28</c:v>
                </c:pt>
                <c:pt idx="7882">
                  <c:v>22</c:v>
                </c:pt>
                <c:pt idx="7883">
                  <c:v>22</c:v>
                </c:pt>
                <c:pt idx="7884">
                  <c:v>28</c:v>
                </c:pt>
                <c:pt idx="7885">
                  <c:v>25</c:v>
                </c:pt>
                <c:pt idx="7886">
                  <c:v>25</c:v>
                </c:pt>
                <c:pt idx="7887">
                  <c:v>25</c:v>
                </c:pt>
                <c:pt idx="7888">
                  <c:v>24</c:v>
                </c:pt>
                <c:pt idx="7889">
                  <c:v>22</c:v>
                </c:pt>
                <c:pt idx="7890">
                  <c:v>23</c:v>
                </c:pt>
                <c:pt idx="7891">
                  <c:v>23</c:v>
                </c:pt>
                <c:pt idx="7892">
                  <c:v>22</c:v>
                </c:pt>
                <c:pt idx="7893">
                  <c:v>23</c:v>
                </c:pt>
                <c:pt idx="7894">
                  <c:v>23</c:v>
                </c:pt>
                <c:pt idx="7895">
                  <c:v>22</c:v>
                </c:pt>
                <c:pt idx="7896">
                  <c:v>23</c:v>
                </c:pt>
                <c:pt idx="7897">
                  <c:v>23</c:v>
                </c:pt>
                <c:pt idx="7898">
                  <c:v>23</c:v>
                </c:pt>
                <c:pt idx="7899">
                  <c:v>23</c:v>
                </c:pt>
                <c:pt idx="7900">
                  <c:v>22</c:v>
                </c:pt>
                <c:pt idx="7901">
                  <c:v>25</c:v>
                </c:pt>
                <c:pt idx="7902">
                  <c:v>25</c:v>
                </c:pt>
                <c:pt idx="7903">
                  <c:v>25</c:v>
                </c:pt>
                <c:pt idx="7904">
                  <c:v>25</c:v>
                </c:pt>
                <c:pt idx="7905">
                  <c:v>27</c:v>
                </c:pt>
                <c:pt idx="7906">
                  <c:v>27</c:v>
                </c:pt>
                <c:pt idx="7907">
                  <c:v>27</c:v>
                </c:pt>
                <c:pt idx="7908">
                  <c:v>27</c:v>
                </c:pt>
                <c:pt idx="7909">
                  <c:v>27</c:v>
                </c:pt>
                <c:pt idx="7910">
                  <c:v>27</c:v>
                </c:pt>
                <c:pt idx="7911">
                  <c:v>27</c:v>
                </c:pt>
                <c:pt idx="7912">
                  <c:v>27</c:v>
                </c:pt>
                <c:pt idx="7913">
                  <c:v>18</c:v>
                </c:pt>
                <c:pt idx="7914">
                  <c:v>17</c:v>
                </c:pt>
                <c:pt idx="7915">
                  <c:v>17</c:v>
                </c:pt>
                <c:pt idx="7916">
                  <c:v>18</c:v>
                </c:pt>
                <c:pt idx="7917">
                  <c:v>19</c:v>
                </c:pt>
                <c:pt idx="7918">
                  <c:v>18</c:v>
                </c:pt>
                <c:pt idx="7919">
                  <c:v>24</c:v>
                </c:pt>
                <c:pt idx="7920">
                  <c:v>25</c:v>
                </c:pt>
                <c:pt idx="7921">
                  <c:v>25</c:v>
                </c:pt>
                <c:pt idx="7922">
                  <c:v>24</c:v>
                </c:pt>
                <c:pt idx="7923">
                  <c:v>24</c:v>
                </c:pt>
                <c:pt idx="7924">
                  <c:v>24</c:v>
                </c:pt>
                <c:pt idx="7925">
                  <c:v>24</c:v>
                </c:pt>
                <c:pt idx="7926">
                  <c:v>24</c:v>
                </c:pt>
                <c:pt idx="7927">
                  <c:v>17</c:v>
                </c:pt>
                <c:pt idx="7928">
                  <c:v>18</c:v>
                </c:pt>
                <c:pt idx="7929">
                  <c:v>18</c:v>
                </c:pt>
                <c:pt idx="7930">
                  <c:v>17</c:v>
                </c:pt>
                <c:pt idx="7931">
                  <c:v>20</c:v>
                </c:pt>
                <c:pt idx="7932">
                  <c:v>20</c:v>
                </c:pt>
                <c:pt idx="7933">
                  <c:v>28</c:v>
                </c:pt>
                <c:pt idx="7934">
                  <c:v>27</c:v>
                </c:pt>
                <c:pt idx="7935">
                  <c:v>28</c:v>
                </c:pt>
                <c:pt idx="7936">
                  <c:v>26</c:v>
                </c:pt>
                <c:pt idx="7937">
                  <c:v>27</c:v>
                </c:pt>
                <c:pt idx="7938">
                  <c:v>28</c:v>
                </c:pt>
                <c:pt idx="7939">
                  <c:v>28</c:v>
                </c:pt>
                <c:pt idx="7940">
                  <c:v>26</c:v>
                </c:pt>
                <c:pt idx="7941">
                  <c:v>26</c:v>
                </c:pt>
                <c:pt idx="7942">
                  <c:v>27</c:v>
                </c:pt>
                <c:pt idx="7943">
                  <c:v>24</c:v>
                </c:pt>
                <c:pt idx="7944">
                  <c:v>22</c:v>
                </c:pt>
                <c:pt idx="7945">
                  <c:v>24</c:v>
                </c:pt>
                <c:pt idx="7946">
                  <c:v>22</c:v>
                </c:pt>
                <c:pt idx="7947">
                  <c:v>24</c:v>
                </c:pt>
                <c:pt idx="7948">
                  <c:v>22</c:v>
                </c:pt>
                <c:pt idx="7949">
                  <c:v>20</c:v>
                </c:pt>
                <c:pt idx="7950">
                  <c:v>20</c:v>
                </c:pt>
                <c:pt idx="7951">
                  <c:v>20</c:v>
                </c:pt>
                <c:pt idx="7952">
                  <c:v>20</c:v>
                </c:pt>
                <c:pt idx="7953">
                  <c:v>19</c:v>
                </c:pt>
                <c:pt idx="7954">
                  <c:v>20</c:v>
                </c:pt>
                <c:pt idx="7955">
                  <c:v>19</c:v>
                </c:pt>
                <c:pt idx="7956">
                  <c:v>20</c:v>
                </c:pt>
                <c:pt idx="7957">
                  <c:v>20</c:v>
                </c:pt>
                <c:pt idx="7958">
                  <c:v>20</c:v>
                </c:pt>
                <c:pt idx="7959">
                  <c:v>20</c:v>
                </c:pt>
                <c:pt idx="7960">
                  <c:v>19</c:v>
                </c:pt>
                <c:pt idx="7961">
                  <c:v>24</c:v>
                </c:pt>
                <c:pt idx="7962">
                  <c:v>19</c:v>
                </c:pt>
                <c:pt idx="7963">
                  <c:v>24</c:v>
                </c:pt>
                <c:pt idx="7964">
                  <c:v>21</c:v>
                </c:pt>
                <c:pt idx="7965">
                  <c:v>23</c:v>
                </c:pt>
                <c:pt idx="7966">
                  <c:v>24</c:v>
                </c:pt>
                <c:pt idx="7967">
                  <c:v>23</c:v>
                </c:pt>
                <c:pt idx="7968">
                  <c:v>19</c:v>
                </c:pt>
                <c:pt idx="7969">
                  <c:v>20</c:v>
                </c:pt>
                <c:pt idx="7970">
                  <c:v>22</c:v>
                </c:pt>
                <c:pt idx="7971">
                  <c:v>22</c:v>
                </c:pt>
                <c:pt idx="7972">
                  <c:v>23</c:v>
                </c:pt>
                <c:pt idx="7973">
                  <c:v>19</c:v>
                </c:pt>
                <c:pt idx="7974">
                  <c:v>23</c:v>
                </c:pt>
                <c:pt idx="7975">
                  <c:v>20</c:v>
                </c:pt>
                <c:pt idx="7976">
                  <c:v>22</c:v>
                </c:pt>
                <c:pt idx="7977">
                  <c:v>19</c:v>
                </c:pt>
                <c:pt idx="7978">
                  <c:v>22</c:v>
                </c:pt>
                <c:pt idx="7979">
                  <c:v>23</c:v>
                </c:pt>
                <c:pt idx="7980">
                  <c:v>23</c:v>
                </c:pt>
                <c:pt idx="7981">
                  <c:v>19</c:v>
                </c:pt>
                <c:pt idx="7982">
                  <c:v>22</c:v>
                </c:pt>
                <c:pt idx="7983">
                  <c:v>22</c:v>
                </c:pt>
                <c:pt idx="7984">
                  <c:v>22</c:v>
                </c:pt>
                <c:pt idx="7985">
                  <c:v>20</c:v>
                </c:pt>
                <c:pt idx="7986">
                  <c:v>20</c:v>
                </c:pt>
                <c:pt idx="7987">
                  <c:v>19</c:v>
                </c:pt>
                <c:pt idx="7988">
                  <c:v>19</c:v>
                </c:pt>
                <c:pt idx="7989">
                  <c:v>22</c:v>
                </c:pt>
                <c:pt idx="7990">
                  <c:v>19</c:v>
                </c:pt>
                <c:pt idx="7991">
                  <c:v>22</c:v>
                </c:pt>
                <c:pt idx="7992">
                  <c:v>22</c:v>
                </c:pt>
                <c:pt idx="7993">
                  <c:v>28</c:v>
                </c:pt>
                <c:pt idx="7994">
                  <c:v>28</c:v>
                </c:pt>
                <c:pt idx="7995">
                  <c:v>28</c:v>
                </c:pt>
                <c:pt idx="7996">
                  <c:v>28</c:v>
                </c:pt>
                <c:pt idx="7997">
                  <c:v>28</c:v>
                </c:pt>
                <c:pt idx="7998">
                  <c:v>28</c:v>
                </c:pt>
                <c:pt idx="7999">
                  <c:v>28</c:v>
                </c:pt>
                <c:pt idx="8000">
                  <c:v>28</c:v>
                </c:pt>
                <c:pt idx="8001">
                  <c:v>29</c:v>
                </c:pt>
                <c:pt idx="8002">
                  <c:v>29</c:v>
                </c:pt>
                <c:pt idx="8003">
                  <c:v>29</c:v>
                </c:pt>
                <c:pt idx="8004">
                  <c:v>29</c:v>
                </c:pt>
                <c:pt idx="8005">
                  <c:v>29</c:v>
                </c:pt>
                <c:pt idx="8006">
                  <c:v>29</c:v>
                </c:pt>
                <c:pt idx="8007">
                  <c:v>29</c:v>
                </c:pt>
                <c:pt idx="8008">
                  <c:v>29</c:v>
                </c:pt>
                <c:pt idx="8009">
                  <c:v>29</c:v>
                </c:pt>
                <c:pt idx="8010">
                  <c:v>30</c:v>
                </c:pt>
                <c:pt idx="8011">
                  <c:v>30</c:v>
                </c:pt>
                <c:pt idx="8012">
                  <c:v>29</c:v>
                </c:pt>
                <c:pt idx="8013">
                  <c:v>29</c:v>
                </c:pt>
                <c:pt idx="8014">
                  <c:v>29</c:v>
                </c:pt>
                <c:pt idx="8015">
                  <c:v>20</c:v>
                </c:pt>
                <c:pt idx="8016">
                  <c:v>19</c:v>
                </c:pt>
                <c:pt idx="8017">
                  <c:v>20</c:v>
                </c:pt>
                <c:pt idx="8018">
                  <c:v>20</c:v>
                </c:pt>
                <c:pt idx="8019">
                  <c:v>20</c:v>
                </c:pt>
                <c:pt idx="8020">
                  <c:v>18</c:v>
                </c:pt>
                <c:pt idx="8021">
                  <c:v>19</c:v>
                </c:pt>
                <c:pt idx="8022">
                  <c:v>20</c:v>
                </c:pt>
                <c:pt idx="8023">
                  <c:v>18</c:v>
                </c:pt>
                <c:pt idx="8024">
                  <c:v>20</c:v>
                </c:pt>
                <c:pt idx="8025">
                  <c:v>20</c:v>
                </c:pt>
                <c:pt idx="8026">
                  <c:v>20</c:v>
                </c:pt>
                <c:pt idx="8027">
                  <c:v>20</c:v>
                </c:pt>
                <c:pt idx="8028">
                  <c:v>18</c:v>
                </c:pt>
                <c:pt idx="8029">
                  <c:v>20</c:v>
                </c:pt>
                <c:pt idx="8030">
                  <c:v>19</c:v>
                </c:pt>
                <c:pt idx="8031">
                  <c:v>20</c:v>
                </c:pt>
                <c:pt idx="8032">
                  <c:v>20</c:v>
                </c:pt>
                <c:pt idx="8033">
                  <c:v>20</c:v>
                </c:pt>
                <c:pt idx="8034">
                  <c:v>20</c:v>
                </c:pt>
                <c:pt idx="8035">
                  <c:v>20</c:v>
                </c:pt>
                <c:pt idx="8036">
                  <c:v>16</c:v>
                </c:pt>
                <c:pt idx="8037">
                  <c:v>17</c:v>
                </c:pt>
                <c:pt idx="8038">
                  <c:v>16</c:v>
                </c:pt>
                <c:pt idx="8039">
                  <c:v>17</c:v>
                </c:pt>
                <c:pt idx="8040">
                  <c:v>15</c:v>
                </c:pt>
                <c:pt idx="8041">
                  <c:v>15</c:v>
                </c:pt>
                <c:pt idx="8042">
                  <c:v>17</c:v>
                </c:pt>
                <c:pt idx="8043">
                  <c:v>17</c:v>
                </c:pt>
                <c:pt idx="8044">
                  <c:v>13</c:v>
                </c:pt>
                <c:pt idx="8045">
                  <c:v>14</c:v>
                </c:pt>
                <c:pt idx="8046">
                  <c:v>17</c:v>
                </c:pt>
                <c:pt idx="8047">
                  <c:v>17</c:v>
                </c:pt>
                <c:pt idx="8048">
                  <c:v>17</c:v>
                </c:pt>
                <c:pt idx="8049">
                  <c:v>17</c:v>
                </c:pt>
                <c:pt idx="8050">
                  <c:v>13</c:v>
                </c:pt>
                <c:pt idx="8051">
                  <c:v>17</c:v>
                </c:pt>
                <c:pt idx="8052">
                  <c:v>14</c:v>
                </c:pt>
                <c:pt idx="8053">
                  <c:v>17</c:v>
                </c:pt>
                <c:pt idx="8054">
                  <c:v>16</c:v>
                </c:pt>
                <c:pt idx="8055">
                  <c:v>15</c:v>
                </c:pt>
                <c:pt idx="8056">
                  <c:v>17</c:v>
                </c:pt>
                <c:pt idx="8057">
                  <c:v>17</c:v>
                </c:pt>
                <c:pt idx="8058">
                  <c:v>16</c:v>
                </c:pt>
                <c:pt idx="8059">
                  <c:v>16</c:v>
                </c:pt>
                <c:pt idx="8060">
                  <c:v>17</c:v>
                </c:pt>
                <c:pt idx="8061">
                  <c:v>17</c:v>
                </c:pt>
                <c:pt idx="8062">
                  <c:v>16</c:v>
                </c:pt>
                <c:pt idx="8063">
                  <c:v>15</c:v>
                </c:pt>
                <c:pt idx="8064">
                  <c:v>16</c:v>
                </c:pt>
                <c:pt idx="8065">
                  <c:v>16</c:v>
                </c:pt>
                <c:pt idx="8066">
                  <c:v>16</c:v>
                </c:pt>
                <c:pt idx="8067">
                  <c:v>16</c:v>
                </c:pt>
                <c:pt idx="8068">
                  <c:v>16</c:v>
                </c:pt>
                <c:pt idx="8069">
                  <c:v>16</c:v>
                </c:pt>
                <c:pt idx="8070">
                  <c:v>16</c:v>
                </c:pt>
                <c:pt idx="8071">
                  <c:v>16</c:v>
                </c:pt>
                <c:pt idx="8072">
                  <c:v>17</c:v>
                </c:pt>
                <c:pt idx="8073">
                  <c:v>17</c:v>
                </c:pt>
                <c:pt idx="8074">
                  <c:v>16</c:v>
                </c:pt>
                <c:pt idx="8075">
                  <c:v>17</c:v>
                </c:pt>
                <c:pt idx="8076">
                  <c:v>16</c:v>
                </c:pt>
                <c:pt idx="8077">
                  <c:v>15</c:v>
                </c:pt>
                <c:pt idx="8078">
                  <c:v>15</c:v>
                </c:pt>
                <c:pt idx="8079">
                  <c:v>17</c:v>
                </c:pt>
                <c:pt idx="8080">
                  <c:v>16</c:v>
                </c:pt>
                <c:pt idx="8081">
                  <c:v>16</c:v>
                </c:pt>
                <c:pt idx="8082">
                  <c:v>13</c:v>
                </c:pt>
                <c:pt idx="8083">
                  <c:v>13</c:v>
                </c:pt>
                <c:pt idx="8084">
                  <c:v>13</c:v>
                </c:pt>
                <c:pt idx="8085">
                  <c:v>13</c:v>
                </c:pt>
                <c:pt idx="8086">
                  <c:v>13</c:v>
                </c:pt>
                <c:pt idx="8087">
                  <c:v>13</c:v>
                </c:pt>
                <c:pt idx="8088">
                  <c:v>13</c:v>
                </c:pt>
                <c:pt idx="8089">
                  <c:v>13</c:v>
                </c:pt>
                <c:pt idx="8090">
                  <c:v>13</c:v>
                </c:pt>
                <c:pt idx="8091">
                  <c:v>13</c:v>
                </c:pt>
                <c:pt idx="8092">
                  <c:v>16</c:v>
                </c:pt>
                <c:pt idx="8093">
                  <c:v>15</c:v>
                </c:pt>
                <c:pt idx="8094">
                  <c:v>15</c:v>
                </c:pt>
                <c:pt idx="8095">
                  <c:v>15</c:v>
                </c:pt>
                <c:pt idx="8096">
                  <c:v>16</c:v>
                </c:pt>
                <c:pt idx="8097">
                  <c:v>17</c:v>
                </c:pt>
                <c:pt idx="8098">
                  <c:v>17</c:v>
                </c:pt>
                <c:pt idx="8099">
                  <c:v>15</c:v>
                </c:pt>
                <c:pt idx="8100">
                  <c:v>15</c:v>
                </c:pt>
                <c:pt idx="8101">
                  <c:v>15</c:v>
                </c:pt>
                <c:pt idx="8102">
                  <c:v>16</c:v>
                </c:pt>
                <c:pt idx="8103">
                  <c:v>15</c:v>
                </c:pt>
                <c:pt idx="8104">
                  <c:v>15</c:v>
                </c:pt>
                <c:pt idx="8105">
                  <c:v>16</c:v>
                </c:pt>
                <c:pt idx="8106">
                  <c:v>16</c:v>
                </c:pt>
                <c:pt idx="8107">
                  <c:v>22</c:v>
                </c:pt>
                <c:pt idx="8108">
                  <c:v>20</c:v>
                </c:pt>
                <c:pt idx="8109">
                  <c:v>20</c:v>
                </c:pt>
                <c:pt idx="8110">
                  <c:v>22</c:v>
                </c:pt>
                <c:pt idx="8111">
                  <c:v>22</c:v>
                </c:pt>
                <c:pt idx="8112">
                  <c:v>20</c:v>
                </c:pt>
                <c:pt idx="8113">
                  <c:v>22</c:v>
                </c:pt>
                <c:pt idx="8114">
                  <c:v>22</c:v>
                </c:pt>
                <c:pt idx="8115">
                  <c:v>20</c:v>
                </c:pt>
                <c:pt idx="8116">
                  <c:v>20</c:v>
                </c:pt>
                <c:pt idx="8117">
                  <c:v>20</c:v>
                </c:pt>
                <c:pt idx="8118">
                  <c:v>22</c:v>
                </c:pt>
                <c:pt idx="8119">
                  <c:v>22</c:v>
                </c:pt>
                <c:pt idx="8120">
                  <c:v>22</c:v>
                </c:pt>
                <c:pt idx="8121">
                  <c:v>22</c:v>
                </c:pt>
                <c:pt idx="8122">
                  <c:v>22</c:v>
                </c:pt>
                <c:pt idx="8123">
                  <c:v>22</c:v>
                </c:pt>
                <c:pt idx="8124">
                  <c:v>22</c:v>
                </c:pt>
                <c:pt idx="8125">
                  <c:v>20</c:v>
                </c:pt>
                <c:pt idx="8126">
                  <c:v>17</c:v>
                </c:pt>
                <c:pt idx="8127">
                  <c:v>15</c:v>
                </c:pt>
                <c:pt idx="8128">
                  <c:v>15</c:v>
                </c:pt>
                <c:pt idx="8129">
                  <c:v>17</c:v>
                </c:pt>
                <c:pt idx="8130">
                  <c:v>15</c:v>
                </c:pt>
                <c:pt idx="8131">
                  <c:v>14</c:v>
                </c:pt>
                <c:pt idx="8132">
                  <c:v>15</c:v>
                </c:pt>
                <c:pt idx="8133">
                  <c:v>15</c:v>
                </c:pt>
                <c:pt idx="8134">
                  <c:v>14</c:v>
                </c:pt>
                <c:pt idx="8135">
                  <c:v>15</c:v>
                </c:pt>
                <c:pt idx="8136">
                  <c:v>15</c:v>
                </c:pt>
                <c:pt idx="8137">
                  <c:v>15</c:v>
                </c:pt>
                <c:pt idx="8138">
                  <c:v>15</c:v>
                </c:pt>
                <c:pt idx="8139">
                  <c:v>15</c:v>
                </c:pt>
                <c:pt idx="8140">
                  <c:v>15</c:v>
                </c:pt>
                <c:pt idx="8141">
                  <c:v>19</c:v>
                </c:pt>
                <c:pt idx="8142">
                  <c:v>19</c:v>
                </c:pt>
                <c:pt idx="8143">
                  <c:v>16</c:v>
                </c:pt>
                <c:pt idx="8144">
                  <c:v>18</c:v>
                </c:pt>
                <c:pt idx="8145">
                  <c:v>19</c:v>
                </c:pt>
                <c:pt idx="8146">
                  <c:v>16</c:v>
                </c:pt>
                <c:pt idx="8147">
                  <c:v>17</c:v>
                </c:pt>
                <c:pt idx="8148">
                  <c:v>17</c:v>
                </c:pt>
                <c:pt idx="8149">
                  <c:v>17</c:v>
                </c:pt>
                <c:pt idx="8150">
                  <c:v>16</c:v>
                </c:pt>
                <c:pt idx="8151">
                  <c:v>19</c:v>
                </c:pt>
                <c:pt idx="8152">
                  <c:v>19</c:v>
                </c:pt>
                <c:pt idx="8153">
                  <c:v>16</c:v>
                </c:pt>
                <c:pt idx="8154">
                  <c:v>17</c:v>
                </c:pt>
                <c:pt idx="8155">
                  <c:v>17</c:v>
                </c:pt>
                <c:pt idx="8156">
                  <c:v>17</c:v>
                </c:pt>
                <c:pt idx="8157">
                  <c:v>17</c:v>
                </c:pt>
                <c:pt idx="8158">
                  <c:v>17</c:v>
                </c:pt>
                <c:pt idx="8159">
                  <c:v>19</c:v>
                </c:pt>
                <c:pt idx="8160">
                  <c:v>16</c:v>
                </c:pt>
                <c:pt idx="8161">
                  <c:v>16</c:v>
                </c:pt>
                <c:pt idx="8162">
                  <c:v>18</c:v>
                </c:pt>
                <c:pt idx="8163">
                  <c:v>18</c:v>
                </c:pt>
                <c:pt idx="8164">
                  <c:v>19</c:v>
                </c:pt>
                <c:pt idx="8165">
                  <c:v>20</c:v>
                </c:pt>
                <c:pt idx="8166">
                  <c:v>18</c:v>
                </c:pt>
                <c:pt idx="8167">
                  <c:v>18</c:v>
                </c:pt>
                <c:pt idx="8168">
                  <c:v>18</c:v>
                </c:pt>
                <c:pt idx="8169">
                  <c:v>20</c:v>
                </c:pt>
                <c:pt idx="8170">
                  <c:v>18</c:v>
                </c:pt>
                <c:pt idx="8171">
                  <c:v>19</c:v>
                </c:pt>
                <c:pt idx="8172">
                  <c:v>18</c:v>
                </c:pt>
                <c:pt idx="8173">
                  <c:v>19</c:v>
                </c:pt>
                <c:pt idx="8174">
                  <c:v>18</c:v>
                </c:pt>
                <c:pt idx="8175">
                  <c:v>19</c:v>
                </c:pt>
                <c:pt idx="8176">
                  <c:v>20</c:v>
                </c:pt>
                <c:pt idx="8177">
                  <c:v>20</c:v>
                </c:pt>
                <c:pt idx="8178">
                  <c:v>20</c:v>
                </c:pt>
                <c:pt idx="8179">
                  <c:v>18</c:v>
                </c:pt>
                <c:pt idx="8180">
                  <c:v>19</c:v>
                </c:pt>
                <c:pt idx="8181">
                  <c:v>18</c:v>
                </c:pt>
                <c:pt idx="8182">
                  <c:v>18</c:v>
                </c:pt>
                <c:pt idx="8183">
                  <c:v>18</c:v>
                </c:pt>
                <c:pt idx="8184">
                  <c:v>18</c:v>
                </c:pt>
                <c:pt idx="8185">
                  <c:v>18</c:v>
                </c:pt>
                <c:pt idx="8186">
                  <c:v>20</c:v>
                </c:pt>
                <c:pt idx="8187">
                  <c:v>19</c:v>
                </c:pt>
                <c:pt idx="8188">
                  <c:v>19</c:v>
                </c:pt>
                <c:pt idx="8189">
                  <c:v>19</c:v>
                </c:pt>
                <c:pt idx="8190">
                  <c:v>20</c:v>
                </c:pt>
                <c:pt idx="8191">
                  <c:v>19</c:v>
                </c:pt>
                <c:pt idx="8192">
                  <c:v>18</c:v>
                </c:pt>
                <c:pt idx="8193">
                  <c:v>20</c:v>
                </c:pt>
                <c:pt idx="8194">
                  <c:v>20</c:v>
                </c:pt>
                <c:pt idx="8195">
                  <c:v>20</c:v>
                </c:pt>
                <c:pt idx="8196">
                  <c:v>18</c:v>
                </c:pt>
                <c:pt idx="8197">
                  <c:v>18</c:v>
                </c:pt>
                <c:pt idx="8198">
                  <c:v>19</c:v>
                </c:pt>
                <c:pt idx="8199">
                  <c:v>18</c:v>
                </c:pt>
                <c:pt idx="8200">
                  <c:v>18</c:v>
                </c:pt>
                <c:pt idx="8201">
                  <c:v>18</c:v>
                </c:pt>
                <c:pt idx="8202">
                  <c:v>18</c:v>
                </c:pt>
                <c:pt idx="8203">
                  <c:v>17</c:v>
                </c:pt>
                <c:pt idx="8204">
                  <c:v>16</c:v>
                </c:pt>
                <c:pt idx="8205">
                  <c:v>17</c:v>
                </c:pt>
                <c:pt idx="8206">
                  <c:v>16</c:v>
                </c:pt>
                <c:pt idx="8207">
                  <c:v>18</c:v>
                </c:pt>
                <c:pt idx="8208">
                  <c:v>16</c:v>
                </c:pt>
                <c:pt idx="8209">
                  <c:v>16</c:v>
                </c:pt>
                <c:pt idx="8210">
                  <c:v>16</c:v>
                </c:pt>
                <c:pt idx="8211">
                  <c:v>16</c:v>
                </c:pt>
                <c:pt idx="8212">
                  <c:v>17</c:v>
                </c:pt>
                <c:pt idx="8213">
                  <c:v>17</c:v>
                </c:pt>
                <c:pt idx="8214">
                  <c:v>16</c:v>
                </c:pt>
                <c:pt idx="8215">
                  <c:v>15</c:v>
                </c:pt>
                <c:pt idx="8216">
                  <c:v>14</c:v>
                </c:pt>
                <c:pt idx="8217">
                  <c:v>15</c:v>
                </c:pt>
                <c:pt idx="8218">
                  <c:v>15</c:v>
                </c:pt>
                <c:pt idx="8219">
                  <c:v>15</c:v>
                </c:pt>
                <c:pt idx="8220">
                  <c:v>13</c:v>
                </c:pt>
                <c:pt idx="8221">
                  <c:v>12</c:v>
                </c:pt>
                <c:pt idx="8222">
                  <c:v>13</c:v>
                </c:pt>
                <c:pt idx="8223">
                  <c:v>12</c:v>
                </c:pt>
                <c:pt idx="8224">
                  <c:v>13</c:v>
                </c:pt>
                <c:pt idx="8225">
                  <c:v>12</c:v>
                </c:pt>
                <c:pt idx="8226">
                  <c:v>14</c:v>
                </c:pt>
                <c:pt idx="8227">
                  <c:v>15</c:v>
                </c:pt>
                <c:pt idx="8228">
                  <c:v>14</c:v>
                </c:pt>
                <c:pt idx="8229">
                  <c:v>15</c:v>
                </c:pt>
                <c:pt idx="8230">
                  <c:v>15</c:v>
                </c:pt>
                <c:pt idx="8231">
                  <c:v>14</c:v>
                </c:pt>
                <c:pt idx="8232">
                  <c:v>15</c:v>
                </c:pt>
                <c:pt idx="8233">
                  <c:v>14</c:v>
                </c:pt>
                <c:pt idx="8234">
                  <c:v>15</c:v>
                </c:pt>
                <c:pt idx="8235">
                  <c:v>16</c:v>
                </c:pt>
                <c:pt idx="8236">
                  <c:v>15</c:v>
                </c:pt>
                <c:pt idx="8237">
                  <c:v>15</c:v>
                </c:pt>
                <c:pt idx="8238">
                  <c:v>16</c:v>
                </c:pt>
                <c:pt idx="8239">
                  <c:v>16</c:v>
                </c:pt>
                <c:pt idx="8240">
                  <c:v>15</c:v>
                </c:pt>
                <c:pt idx="8241">
                  <c:v>16</c:v>
                </c:pt>
                <c:pt idx="8242">
                  <c:v>30</c:v>
                </c:pt>
                <c:pt idx="8243">
                  <c:v>30</c:v>
                </c:pt>
                <c:pt idx="8244">
                  <c:v>30</c:v>
                </c:pt>
                <c:pt idx="8245">
                  <c:v>30</c:v>
                </c:pt>
                <c:pt idx="8246">
                  <c:v>30</c:v>
                </c:pt>
                <c:pt idx="8247">
                  <c:v>30</c:v>
                </c:pt>
                <c:pt idx="8248">
                  <c:v>30</c:v>
                </c:pt>
                <c:pt idx="8249">
                  <c:v>30</c:v>
                </c:pt>
                <c:pt idx="8250">
                  <c:v>30</c:v>
                </c:pt>
                <c:pt idx="8251">
                  <c:v>30</c:v>
                </c:pt>
                <c:pt idx="8252">
                  <c:v>30</c:v>
                </c:pt>
                <c:pt idx="8253">
                  <c:v>30</c:v>
                </c:pt>
                <c:pt idx="8254">
                  <c:v>30</c:v>
                </c:pt>
                <c:pt idx="8255">
                  <c:v>30</c:v>
                </c:pt>
                <c:pt idx="8256">
                  <c:v>30</c:v>
                </c:pt>
                <c:pt idx="8257">
                  <c:v>30</c:v>
                </c:pt>
                <c:pt idx="8258">
                  <c:v>30</c:v>
                </c:pt>
                <c:pt idx="8259">
                  <c:v>30</c:v>
                </c:pt>
                <c:pt idx="8260">
                  <c:v>30</c:v>
                </c:pt>
                <c:pt idx="8261">
                  <c:v>30</c:v>
                </c:pt>
                <c:pt idx="8262">
                  <c:v>29</c:v>
                </c:pt>
                <c:pt idx="8263">
                  <c:v>29</c:v>
                </c:pt>
                <c:pt idx="8264">
                  <c:v>29</c:v>
                </c:pt>
                <c:pt idx="8265">
                  <c:v>28</c:v>
                </c:pt>
                <c:pt idx="8266">
                  <c:v>29</c:v>
                </c:pt>
                <c:pt idx="8267">
                  <c:v>28</c:v>
                </c:pt>
                <c:pt idx="8268">
                  <c:v>29</c:v>
                </c:pt>
                <c:pt idx="8269">
                  <c:v>29</c:v>
                </c:pt>
                <c:pt idx="8270">
                  <c:v>19</c:v>
                </c:pt>
                <c:pt idx="8271">
                  <c:v>23</c:v>
                </c:pt>
                <c:pt idx="8272">
                  <c:v>23</c:v>
                </c:pt>
                <c:pt idx="8273">
                  <c:v>19</c:v>
                </c:pt>
                <c:pt idx="8274">
                  <c:v>19</c:v>
                </c:pt>
                <c:pt idx="8275">
                  <c:v>19</c:v>
                </c:pt>
                <c:pt idx="8276">
                  <c:v>23</c:v>
                </c:pt>
                <c:pt idx="8277">
                  <c:v>23</c:v>
                </c:pt>
                <c:pt idx="8278">
                  <c:v>23</c:v>
                </c:pt>
                <c:pt idx="8279">
                  <c:v>23</c:v>
                </c:pt>
                <c:pt idx="8280">
                  <c:v>19</c:v>
                </c:pt>
                <c:pt idx="8281">
                  <c:v>19</c:v>
                </c:pt>
                <c:pt idx="8282">
                  <c:v>19</c:v>
                </c:pt>
                <c:pt idx="8283">
                  <c:v>19</c:v>
                </c:pt>
                <c:pt idx="8284">
                  <c:v>23</c:v>
                </c:pt>
                <c:pt idx="8285">
                  <c:v>19</c:v>
                </c:pt>
                <c:pt idx="8286">
                  <c:v>19</c:v>
                </c:pt>
                <c:pt idx="8287">
                  <c:v>19</c:v>
                </c:pt>
                <c:pt idx="8288">
                  <c:v>19</c:v>
                </c:pt>
                <c:pt idx="8289">
                  <c:v>23</c:v>
                </c:pt>
                <c:pt idx="8290">
                  <c:v>29</c:v>
                </c:pt>
                <c:pt idx="8291">
                  <c:v>23</c:v>
                </c:pt>
                <c:pt idx="8292">
                  <c:v>29</c:v>
                </c:pt>
                <c:pt idx="8293">
                  <c:v>19</c:v>
                </c:pt>
                <c:pt idx="8294">
                  <c:v>19</c:v>
                </c:pt>
                <c:pt idx="8295">
                  <c:v>19</c:v>
                </c:pt>
                <c:pt idx="8296">
                  <c:v>19</c:v>
                </c:pt>
                <c:pt idx="8297">
                  <c:v>23</c:v>
                </c:pt>
                <c:pt idx="8298">
                  <c:v>19</c:v>
                </c:pt>
                <c:pt idx="8299">
                  <c:v>19</c:v>
                </c:pt>
                <c:pt idx="8300">
                  <c:v>19</c:v>
                </c:pt>
                <c:pt idx="8301">
                  <c:v>23</c:v>
                </c:pt>
                <c:pt idx="8302">
                  <c:v>19</c:v>
                </c:pt>
                <c:pt idx="8303">
                  <c:v>19</c:v>
                </c:pt>
                <c:pt idx="8304">
                  <c:v>19</c:v>
                </c:pt>
                <c:pt idx="8305">
                  <c:v>23</c:v>
                </c:pt>
                <c:pt idx="8306">
                  <c:v>19</c:v>
                </c:pt>
                <c:pt idx="8307">
                  <c:v>19</c:v>
                </c:pt>
                <c:pt idx="8308">
                  <c:v>23</c:v>
                </c:pt>
                <c:pt idx="8309">
                  <c:v>23</c:v>
                </c:pt>
                <c:pt idx="8310">
                  <c:v>19</c:v>
                </c:pt>
                <c:pt idx="8311">
                  <c:v>19</c:v>
                </c:pt>
                <c:pt idx="8312">
                  <c:v>19</c:v>
                </c:pt>
                <c:pt idx="8313">
                  <c:v>19</c:v>
                </c:pt>
                <c:pt idx="8314">
                  <c:v>23</c:v>
                </c:pt>
                <c:pt idx="8315">
                  <c:v>23</c:v>
                </c:pt>
                <c:pt idx="8316">
                  <c:v>23</c:v>
                </c:pt>
                <c:pt idx="8317">
                  <c:v>19</c:v>
                </c:pt>
                <c:pt idx="8318">
                  <c:v>19</c:v>
                </c:pt>
                <c:pt idx="8319">
                  <c:v>19</c:v>
                </c:pt>
                <c:pt idx="8320">
                  <c:v>29</c:v>
                </c:pt>
                <c:pt idx="8321">
                  <c:v>19</c:v>
                </c:pt>
                <c:pt idx="8322">
                  <c:v>19</c:v>
                </c:pt>
                <c:pt idx="8323">
                  <c:v>19</c:v>
                </c:pt>
                <c:pt idx="8324">
                  <c:v>23</c:v>
                </c:pt>
                <c:pt idx="8325">
                  <c:v>19</c:v>
                </c:pt>
                <c:pt idx="8326">
                  <c:v>19</c:v>
                </c:pt>
                <c:pt idx="8327">
                  <c:v>23</c:v>
                </c:pt>
                <c:pt idx="8328">
                  <c:v>29</c:v>
                </c:pt>
                <c:pt idx="8329">
                  <c:v>26</c:v>
                </c:pt>
                <c:pt idx="8330">
                  <c:v>26</c:v>
                </c:pt>
                <c:pt idx="8331">
                  <c:v>21</c:v>
                </c:pt>
                <c:pt idx="8332">
                  <c:v>19</c:v>
                </c:pt>
                <c:pt idx="8333">
                  <c:v>19</c:v>
                </c:pt>
                <c:pt idx="8334">
                  <c:v>26</c:v>
                </c:pt>
                <c:pt idx="8335">
                  <c:v>19</c:v>
                </c:pt>
                <c:pt idx="8336">
                  <c:v>26</c:v>
                </c:pt>
                <c:pt idx="8337">
                  <c:v>19</c:v>
                </c:pt>
                <c:pt idx="8338">
                  <c:v>19</c:v>
                </c:pt>
                <c:pt idx="8339">
                  <c:v>19</c:v>
                </c:pt>
                <c:pt idx="8340">
                  <c:v>26</c:v>
                </c:pt>
                <c:pt idx="8341">
                  <c:v>21</c:v>
                </c:pt>
                <c:pt idx="8342">
                  <c:v>19</c:v>
                </c:pt>
                <c:pt idx="8343">
                  <c:v>26</c:v>
                </c:pt>
                <c:pt idx="8344">
                  <c:v>21</c:v>
                </c:pt>
                <c:pt idx="8345">
                  <c:v>26</c:v>
                </c:pt>
                <c:pt idx="8346">
                  <c:v>27</c:v>
                </c:pt>
                <c:pt idx="8347">
                  <c:v>21</c:v>
                </c:pt>
                <c:pt idx="8348">
                  <c:v>21</c:v>
                </c:pt>
                <c:pt idx="8349">
                  <c:v>21</c:v>
                </c:pt>
                <c:pt idx="8350">
                  <c:v>19</c:v>
                </c:pt>
                <c:pt idx="8351">
                  <c:v>27</c:v>
                </c:pt>
                <c:pt idx="8352">
                  <c:v>27</c:v>
                </c:pt>
                <c:pt idx="8353">
                  <c:v>19</c:v>
                </c:pt>
                <c:pt idx="8354">
                  <c:v>27</c:v>
                </c:pt>
                <c:pt idx="8355">
                  <c:v>27</c:v>
                </c:pt>
                <c:pt idx="8356">
                  <c:v>19</c:v>
                </c:pt>
                <c:pt idx="8357">
                  <c:v>27</c:v>
                </c:pt>
                <c:pt idx="8358">
                  <c:v>21</c:v>
                </c:pt>
                <c:pt idx="8359">
                  <c:v>21</c:v>
                </c:pt>
                <c:pt idx="8360">
                  <c:v>27</c:v>
                </c:pt>
                <c:pt idx="8361">
                  <c:v>19</c:v>
                </c:pt>
                <c:pt idx="8362">
                  <c:v>27</c:v>
                </c:pt>
                <c:pt idx="8363">
                  <c:v>19</c:v>
                </c:pt>
                <c:pt idx="8364">
                  <c:v>21</c:v>
                </c:pt>
                <c:pt idx="8365">
                  <c:v>27</c:v>
                </c:pt>
                <c:pt idx="8366">
                  <c:v>19</c:v>
                </c:pt>
                <c:pt idx="8367">
                  <c:v>22</c:v>
                </c:pt>
                <c:pt idx="8368">
                  <c:v>22</c:v>
                </c:pt>
                <c:pt idx="8369">
                  <c:v>19</c:v>
                </c:pt>
                <c:pt idx="8370">
                  <c:v>19</c:v>
                </c:pt>
                <c:pt idx="8371">
                  <c:v>19</c:v>
                </c:pt>
                <c:pt idx="8372">
                  <c:v>19</c:v>
                </c:pt>
                <c:pt idx="8373">
                  <c:v>74</c:v>
                </c:pt>
                <c:pt idx="8374">
                  <c:v>74</c:v>
                </c:pt>
                <c:pt idx="8375">
                  <c:v>74</c:v>
                </c:pt>
                <c:pt idx="8376">
                  <c:v>31</c:v>
                </c:pt>
                <c:pt idx="8377">
                  <c:v>31</c:v>
                </c:pt>
                <c:pt idx="8378">
                  <c:v>30</c:v>
                </c:pt>
                <c:pt idx="8379">
                  <c:v>30</c:v>
                </c:pt>
                <c:pt idx="8380">
                  <c:v>30</c:v>
                </c:pt>
                <c:pt idx="8381">
                  <c:v>31</c:v>
                </c:pt>
                <c:pt idx="8382">
                  <c:v>29</c:v>
                </c:pt>
                <c:pt idx="8383">
                  <c:v>31</c:v>
                </c:pt>
                <c:pt idx="8384">
                  <c:v>29</c:v>
                </c:pt>
                <c:pt idx="8385">
                  <c:v>31</c:v>
                </c:pt>
                <c:pt idx="8386">
                  <c:v>29</c:v>
                </c:pt>
                <c:pt idx="8387">
                  <c:v>31</c:v>
                </c:pt>
                <c:pt idx="8388">
                  <c:v>29</c:v>
                </c:pt>
                <c:pt idx="8389">
                  <c:v>31</c:v>
                </c:pt>
                <c:pt idx="8390">
                  <c:v>31</c:v>
                </c:pt>
                <c:pt idx="8391">
                  <c:v>29</c:v>
                </c:pt>
                <c:pt idx="8392">
                  <c:v>31</c:v>
                </c:pt>
                <c:pt idx="8393">
                  <c:v>29</c:v>
                </c:pt>
                <c:pt idx="8394">
                  <c:v>29</c:v>
                </c:pt>
                <c:pt idx="8395">
                  <c:v>29</c:v>
                </c:pt>
                <c:pt idx="8396">
                  <c:v>28</c:v>
                </c:pt>
                <c:pt idx="8397">
                  <c:v>28</c:v>
                </c:pt>
                <c:pt idx="8398">
                  <c:v>30</c:v>
                </c:pt>
                <c:pt idx="8399">
                  <c:v>28</c:v>
                </c:pt>
                <c:pt idx="8400">
                  <c:v>28</c:v>
                </c:pt>
                <c:pt idx="8401">
                  <c:v>29</c:v>
                </c:pt>
                <c:pt idx="8402">
                  <c:v>30</c:v>
                </c:pt>
                <c:pt idx="8403">
                  <c:v>30</c:v>
                </c:pt>
                <c:pt idx="8404">
                  <c:v>28</c:v>
                </c:pt>
                <c:pt idx="8405">
                  <c:v>32</c:v>
                </c:pt>
                <c:pt idx="8406">
                  <c:v>32</c:v>
                </c:pt>
                <c:pt idx="8407">
                  <c:v>26</c:v>
                </c:pt>
                <c:pt idx="8408">
                  <c:v>26</c:v>
                </c:pt>
                <c:pt idx="8409">
                  <c:v>28</c:v>
                </c:pt>
                <c:pt idx="8410">
                  <c:v>26</c:v>
                </c:pt>
                <c:pt idx="8411">
                  <c:v>26</c:v>
                </c:pt>
                <c:pt idx="8412">
                  <c:v>28</c:v>
                </c:pt>
                <c:pt idx="8413">
                  <c:v>26</c:v>
                </c:pt>
                <c:pt idx="8414">
                  <c:v>28</c:v>
                </c:pt>
                <c:pt idx="8415">
                  <c:v>25</c:v>
                </c:pt>
                <c:pt idx="8416">
                  <c:v>25</c:v>
                </c:pt>
                <c:pt idx="8417">
                  <c:v>25</c:v>
                </c:pt>
                <c:pt idx="8418">
                  <c:v>27</c:v>
                </c:pt>
                <c:pt idx="8419">
                  <c:v>27</c:v>
                </c:pt>
                <c:pt idx="8420">
                  <c:v>28</c:v>
                </c:pt>
                <c:pt idx="8421">
                  <c:v>28</c:v>
                </c:pt>
                <c:pt idx="8422">
                  <c:v>29</c:v>
                </c:pt>
                <c:pt idx="8423">
                  <c:v>28</c:v>
                </c:pt>
                <c:pt idx="8424">
                  <c:v>28</c:v>
                </c:pt>
                <c:pt idx="8425">
                  <c:v>29</c:v>
                </c:pt>
                <c:pt idx="8426">
                  <c:v>29</c:v>
                </c:pt>
                <c:pt idx="8427">
                  <c:v>28</c:v>
                </c:pt>
                <c:pt idx="8428">
                  <c:v>29</c:v>
                </c:pt>
                <c:pt idx="8429">
                  <c:v>29</c:v>
                </c:pt>
                <c:pt idx="8430">
                  <c:v>28</c:v>
                </c:pt>
                <c:pt idx="8431">
                  <c:v>28</c:v>
                </c:pt>
                <c:pt idx="8432">
                  <c:v>27</c:v>
                </c:pt>
                <c:pt idx="8433">
                  <c:v>28</c:v>
                </c:pt>
                <c:pt idx="8434">
                  <c:v>28</c:v>
                </c:pt>
                <c:pt idx="8435">
                  <c:v>27</c:v>
                </c:pt>
                <c:pt idx="8436">
                  <c:v>28</c:v>
                </c:pt>
                <c:pt idx="8437">
                  <c:v>27</c:v>
                </c:pt>
                <c:pt idx="8438">
                  <c:v>27</c:v>
                </c:pt>
                <c:pt idx="8439">
                  <c:v>27</c:v>
                </c:pt>
                <c:pt idx="8440">
                  <c:v>28</c:v>
                </c:pt>
                <c:pt idx="8441">
                  <c:v>28</c:v>
                </c:pt>
                <c:pt idx="8442">
                  <c:v>25</c:v>
                </c:pt>
                <c:pt idx="8443">
                  <c:v>25</c:v>
                </c:pt>
                <c:pt idx="8444">
                  <c:v>25</c:v>
                </c:pt>
                <c:pt idx="8445">
                  <c:v>25</c:v>
                </c:pt>
                <c:pt idx="8446">
                  <c:v>30</c:v>
                </c:pt>
                <c:pt idx="8447">
                  <c:v>30</c:v>
                </c:pt>
                <c:pt idx="8448">
                  <c:v>30</c:v>
                </c:pt>
                <c:pt idx="8449">
                  <c:v>30</c:v>
                </c:pt>
                <c:pt idx="8450">
                  <c:v>27</c:v>
                </c:pt>
                <c:pt idx="8451">
                  <c:v>27</c:v>
                </c:pt>
                <c:pt idx="8452">
                  <c:v>27</c:v>
                </c:pt>
                <c:pt idx="8453">
                  <c:v>31</c:v>
                </c:pt>
                <c:pt idx="8454">
                  <c:v>27</c:v>
                </c:pt>
                <c:pt idx="8455">
                  <c:v>30</c:v>
                </c:pt>
                <c:pt idx="8456">
                  <c:v>29</c:v>
                </c:pt>
                <c:pt idx="8457">
                  <c:v>27</c:v>
                </c:pt>
                <c:pt idx="8458">
                  <c:v>29</c:v>
                </c:pt>
                <c:pt idx="8459">
                  <c:v>27</c:v>
                </c:pt>
                <c:pt idx="8460">
                  <c:v>29</c:v>
                </c:pt>
                <c:pt idx="8461">
                  <c:v>30</c:v>
                </c:pt>
                <c:pt idx="8462">
                  <c:v>27</c:v>
                </c:pt>
                <c:pt idx="8463">
                  <c:v>26</c:v>
                </c:pt>
                <c:pt idx="8464">
                  <c:v>27</c:v>
                </c:pt>
                <c:pt idx="8465">
                  <c:v>22</c:v>
                </c:pt>
                <c:pt idx="8466">
                  <c:v>24</c:v>
                </c:pt>
                <c:pt idx="8467">
                  <c:v>23</c:v>
                </c:pt>
                <c:pt idx="8468">
                  <c:v>21</c:v>
                </c:pt>
                <c:pt idx="8469">
                  <c:v>23</c:v>
                </c:pt>
                <c:pt idx="8470">
                  <c:v>23</c:v>
                </c:pt>
                <c:pt idx="8471">
                  <c:v>28</c:v>
                </c:pt>
                <c:pt idx="8472">
                  <c:v>28</c:v>
                </c:pt>
                <c:pt idx="8473">
                  <c:v>28</c:v>
                </c:pt>
                <c:pt idx="8474">
                  <c:v>28</c:v>
                </c:pt>
                <c:pt idx="8475">
                  <c:v>28</c:v>
                </c:pt>
                <c:pt idx="8476">
                  <c:v>28</c:v>
                </c:pt>
                <c:pt idx="8477">
                  <c:v>28</c:v>
                </c:pt>
                <c:pt idx="8478">
                  <c:v>28</c:v>
                </c:pt>
                <c:pt idx="8479">
                  <c:v>28</c:v>
                </c:pt>
                <c:pt idx="8480">
                  <c:v>28</c:v>
                </c:pt>
                <c:pt idx="8481">
                  <c:v>28</c:v>
                </c:pt>
                <c:pt idx="8482">
                  <c:v>28</c:v>
                </c:pt>
                <c:pt idx="8483">
                  <c:v>28</c:v>
                </c:pt>
                <c:pt idx="8484">
                  <c:v>28</c:v>
                </c:pt>
                <c:pt idx="8485">
                  <c:v>28</c:v>
                </c:pt>
                <c:pt idx="8486">
                  <c:v>14</c:v>
                </c:pt>
                <c:pt idx="8487">
                  <c:v>21</c:v>
                </c:pt>
                <c:pt idx="8488">
                  <c:v>21</c:v>
                </c:pt>
                <c:pt idx="8489">
                  <c:v>21</c:v>
                </c:pt>
                <c:pt idx="8490">
                  <c:v>21</c:v>
                </c:pt>
                <c:pt idx="8491">
                  <c:v>21</c:v>
                </c:pt>
                <c:pt idx="8492">
                  <c:v>21</c:v>
                </c:pt>
                <c:pt idx="8493">
                  <c:v>21</c:v>
                </c:pt>
                <c:pt idx="8494">
                  <c:v>21</c:v>
                </c:pt>
                <c:pt idx="8495">
                  <c:v>21</c:v>
                </c:pt>
                <c:pt idx="8496">
                  <c:v>21</c:v>
                </c:pt>
                <c:pt idx="8497">
                  <c:v>21</c:v>
                </c:pt>
                <c:pt idx="8498">
                  <c:v>25</c:v>
                </c:pt>
                <c:pt idx="8499">
                  <c:v>25</c:v>
                </c:pt>
                <c:pt idx="8500">
                  <c:v>25</c:v>
                </c:pt>
                <c:pt idx="8501">
                  <c:v>26</c:v>
                </c:pt>
                <c:pt idx="8502">
                  <c:v>26</c:v>
                </c:pt>
                <c:pt idx="8503">
                  <c:v>26</c:v>
                </c:pt>
                <c:pt idx="8504">
                  <c:v>26</c:v>
                </c:pt>
                <c:pt idx="8505">
                  <c:v>26</c:v>
                </c:pt>
                <c:pt idx="8506">
                  <c:v>25</c:v>
                </c:pt>
                <c:pt idx="8507">
                  <c:v>25</c:v>
                </c:pt>
                <c:pt idx="8508">
                  <c:v>25</c:v>
                </c:pt>
                <c:pt idx="8509">
                  <c:v>25</c:v>
                </c:pt>
                <c:pt idx="8510">
                  <c:v>37</c:v>
                </c:pt>
                <c:pt idx="8511">
                  <c:v>37</c:v>
                </c:pt>
                <c:pt idx="8512">
                  <c:v>37</c:v>
                </c:pt>
                <c:pt idx="8513">
                  <c:v>37</c:v>
                </c:pt>
                <c:pt idx="8514">
                  <c:v>37</c:v>
                </c:pt>
                <c:pt idx="8515">
                  <c:v>37</c:v>
                </c:pt>
                <c:pt idx="8516">
                  <c:v>37</c:v>
                </c:pt>
                <c:pt idx="8517">
                  <c:v>37</c:v>
                </c:pt>
                <c:pt idx="8518">
                  <c:v>37</c:v>
                </c:pt>
                <c:pt idx="8519">
                  <c:v>37</c:v>
                </c:pt>
                <c:pt idx="8520">
                  <c:v>38</c:v>
                </c:pt>
                <c:pt idx="8521">
                  <c:v>37</c:v>
                </c:pt>
                <c:pt idx="8522">
                  <c:v>37</c:v>
                </c:pt>
                <c:pt idx="8523">
                  <c:v>37</c:v>
                </c:pt>
                <c:pt idx="8524">
                  <c:v>37</c:v>
                </c:pt>
                <c:pt idx="8525">
                  <c:v>36</c:v>
                </c:pt>
                <c:pt idx="8526">
                  <c:v>36</c:v>
                </c:pt>
                <c:pt idx="8527">
                  <c:v>36</c:v>
                </c:pt>
                <c:pt idx="8528">
                  <c:v>36</c:v>
                </c:pt>
                <c:pt idx="8529">
                  <c:v>36</c:v>
                </c:pt>
                <c:pt idx="8530">
                  <c:v>36</c:v>
                </c:pt>
                <c:pt idx="8531">
                  <c:v>26</c:v>
                </c:pt>
                <c:pt idx="8532">
                  <c:v>24</c:v>
                </c:pt>
                <c:pt idx="8533">
                  <c:v>25</c:v>
                </c:pt>
                <c:pt idx="8534">
                  <c:v>25</c:v>
                </c:pt>
                <c:pt idx="8535">
                  <c:v>22</c:v>
                </c:pt>
                <c:pt idx="8536">
                  <c:v>22</c:v>
                </c:pt>
                <c:pt idx="8537">
                  <c:v>22</c:v>
                </c:pt>
                <c:pt idx="8538">
                  <c:v>22</c:v>
                </c:pt>
                <c:pt idx="8539">
                  <c:v>24</c:v>
                </c:pt>
                <c:pt idx="8540">
                  <c:v>24</c:v>
                </c:pt>
                <c:pt idx="8541">
                  <c:v>24</c:v>
                </c:pt>
                <c:pt idx="8542">
                  <c:v>24</c:v>
                </c:pt>
                <c:pt idx="8543">
                  <c:v>24</c:v>
                </c:pt>
                <c:pt idx="8544">
                  <c:v>24</c:v>
                </c:pt>
                <c:pt idx="8545">
                  <c:v>24</c:v>
                </c:pt>
                <c:pt idx="8546">
                  <c:v>24</c:v>
                </c:pt>
                <c:pt idx="8547">
                  <c:v>31</c:v>
                </c:pt>
                <c:pt idx="8548">
                  <c:v>31</c:v>
                </c:pt>
                <c:pt idx="8549">
                  <c:v>31</c:v>
                </c:pt>
                <c:pt idx="8550">
                  <c:v>31</c:v>
                </c:pt>
                <c:pt idx="8551">
                  <c:v>31</c:v>
                </c:pt>
                <c:pt idx="8552">
                  <c:v>31</c:v>
                </c:pt>
                <c:pt idx="8553">
                  <c:v>32</c:v>
                </c:pt>
                <c:pt idx="8554">
                  <c:v>31</c:v>
                </c:pt>
                <c:pt idx="8555">
                  <c:v>32</c:v>
                </c:pt>
                <c:pt idx="8556">
                  <c:v>31</c:v>
                </c:pt>
                <c:pt idx="8557">
                  <c:v>30</c:v>
                </c:pt>
                <c:pt idx="8558">
                  <c:v>30</c:v>
                </c:pt>
                <c:pt idx="8559">
                  <c:v>23</c:v>
                </c:pt>
                <c:pt idx="8560">
                  <c:v>23</c:v>
                </c:pt>
                <c:pt idx="8561">
                  <c:v>23</c:v>
                </c:pt>
                <c:pt idx="8562">
                  <c:v>23</c:v>
                </c:pt>
                <c:pt idx="8563">
                  <c:v>23</c:v>
                </c:pt>
                <c:pt idx="8564">
                  <c:v>23</c:v>
                </c:pt>
                <c:pt idx="8565">
                  <c:v>24</c:v>
                </c:pt>
                <c:pt idx="8566">
                  <c:v>24</c:v>
                </c:pt>
                <c:pt idx="8567">
                  <c:v>24</c:v>
                </c:pt>
                <c:pt idx="8568">
                  <c:v>28</c:v>
                </c:pt>
                <c:pt idx="8569">
                  <c:v>27</c:v>
                </c:pt>
                <c:pt idx="8570">
                  <c:v>27</c:v>
                </c:pt>
                <c:pt idx="8571">
                  <c:v>28</c:v>
                </c:pt>
                <c:pt idx="8572">
                  <c:v>32</c:v>
                </c:pt>
                <c:pt idx="8573">
                  <c:v>32</c:v>
                </c:pt>
                <c:pt idx="8574">
                  <c:v>32</c:v>
                </c:pt>
                <c:pt idx="8575">
                  <c:v>33</c:v>
                </c:pt>
                <c:pt idx="8576">
                  <c:v>33</c:v>
                </c:pt>
                <c:pt idx="8577">
                  <c:v>33</c:v>
                </c:pt>
                <c:pt idx="8578">
                  <c:v>32</c:v>
                </c:pt>
                <c:pt idx="8579">
                  <c:v>33</c:v>
                </c:pt>
                <c:pt idx="8580">
                  <c:v>32</c:v>
                </c:pt>
                <c:pt idx="8581">
                  <c:v>32</c:v>
                </c:pt>
                <c:pt idx="8582">
                  <c:v>32</c:v>
                </c:pt>
                <c:pt idx="8583">
                  <c:v>33</c:v>
                </c:pt>
                <c:pt idx="8584">
                  <c:v>33</c:v>
                </c:pt>
                <c:pt idx="8585">
                  <c:v>33</c:v>
                </c:pt>
                <c:pt idx="8586">
                  <c:v>33</c:v>
                </c:pt>
                <c:pt idx="8587">
                  <c:v>32</c:v>
                </c:pt>
                <c:pt idx="8588">
                  <c:v>33</c:v>
                </c:pt>
                <c:pt idx="8589">
                  <c:v>32</c:v>
                </c:pt>
                <c:pt idx="8590">
                  <c:v>32</c:v>
                </c:pt>
                <c:pt idx="8591">
                  <c:v>33</c:v>
                </c:pt>
                <c:pt idx="8592">
                  <c:v>26</c:v>
                </c:pt>
                <c:pt idx="8593">
                  <c:v>25</c:v>
                </c:pt>
                <c:pt idx="8594">
                  <c:v>26</c:v>
                </c:pt>
                <c:pt idx="8595">
                  <c:v>25</c:v>
                </c:pt>
                <c:pt idx="8596">
                  <c:v>26</c:v>
                </c:pt>
                <c:pt idx="8597">
                  <c:v>26</c:v>
                </c:pt>
                <c:pt idx="8598">
                  <c:v>26</c:v>
                </c:pt>
                <c:pt idx="8599">
                  <c:v>26</c:v>
                </c:pt>
                <c:pt idx="8600">
                  <c:v>26</c:v>
                </c:pt>
                <c:pt idx="8601">
                  <c:v>26</c:v>
                </c:pt>
                <c:pt idx="8602">
                  <c:v>26</c:v>
                </c:pt>
                <c:pt idx="8603">
                  <c:v>27</c:v>
                </c:pt>
                <c:pt idx="8604">
                  <c:v>26</c:v>
                </c:pt>
                <c:pt idx="8605">
                  <c:v>27</c:v>
                </c:pt>
                <c:pt idx="8606">
                  <c:v>27</c:v>
                </c:pt>
                <c:pt idx="8607">
                  <c:v>23</c:v>
                </c:pt>
                <c:pt idx="8608">
                  <c:v>25</c:v>
                </c:pt>
                <c:pt idx="8609">
                  <c:v>25</c:v>
                </c:pt>
                <c:pt idx="8610">
                  <c:v>23</c:v>
                </c:pt>
                <c:pt idx="8611">
                  <c:v>23</c:v>
                </c:pt>
                <c:pt idx="8612">
                  <c:v>23</c:v>
                </c:pt>
                <c:pt idx="8613">
                  <c:v>25</c:v>
                </c:pt>
                <c:pt idx="8614">
                  <c:v>25</c:v>
                </c:pt>
                <c:pt idx="8615">
                  <c:v>25</c:v>
                </c:pt>
                <c:pt idx="8616">
                  <c:v>25</c:v>
                </c:pt>
                <c:pt idx="8617">
                  <c:v>25</c:v>
                </c:pt>
                <c:pt idx="8618">
                  <c:v>25</c:v>
                </c:pt>
                <c:pt idx="8619">
                  <c:v>25</c:v>
                </c:pt>
                <c:pt idx="8620">
                  <c:v>25</c:v>
                </c:pt>
                <c:pt idx="8621">
                  <c:v>25</c:v>
                </c:pt>
                <c:pt idx="8622">
                  <c:v>25</c:v>
                </c:pt>
                <c:pt idx="8623">
                  <c:v>25</c:v>
                </c:pt>
                <c:pt idx="8624">
                  <c:v>25</c:v>
                </c:pt>
                <c:pt idx="8625">
                  <c:v>25</c:v>
                </c:pt>
                <c:pt idx="8626">
                  <c:v>25</c:v>
                </c:pt>
                <c:pt idx="8627">
                  <c:v>25</c:v>
                </c:pt>
                <c:pt idx="8628">
                  <c:v>25</c:v>
                </c:pt>
                <c:pt idx="8629">
                  <c:v>25</c:v>
                </c:pt>
                <c:pt idx="8630">
                  <c:v>25</c:v>
                </c:pt>
                <c:pt idx="8631">
                  <c:v>20</c:v>
                </c:pt>
                <c:pt idx="8632">
                  <c:v>19</c:v>
                </c:pt>
                <c:pt idx="8633">
                  <c:v>20</c:v>
                </c:pt>
                <c:pt idx="8634">
                  <c:v>23</c:v>
                </c:pt>
                <c:pt idx="8635">
                  <c:v>23</c:v>
                </c:pt>
                <c:pt idx="8636">
                  <c:v>23</c:v>
                </c:pt>
                <c:pt idx="8637">
                  <c:v>22</c:v>
                </c:pt>
                <c:pt idx="8638">
                  <c:v>22</c:v>
                </c:pt>
                <c:pt idx="8639">
                  <c:v>23</c:v>
                </c:pt>
                <c:pt idx="8640">
                  <c:v>20</c:v>
                </c:pt>
                <c:pt idx="8641">
                  <c:v>27</c:v>
                </c:pt>
                <c:pt idx="8642">
                  <c:v>25</c:v>
                </c:pt>
                <c:pt idx="8643">
                  <c:v>25</c:v>
                </c:pt>
                <c:pt idx="8644">
                  <c:v>30</c:v>
                </c:pt>
                <c:pt idx="8645">
                  <c:v>30</c:v>
                </c:pt>
                <c:pt idx="8646">
                  <c:v>31</c:v>
                </c:pt>
                <c:pt idx="8647">
                  <c:v>31</c:v>
                </c:pt>
                <c:pt idx="8648">
                  <c:v>28</c:v>
                </c:pt>
                <c:pt idx="8649">
                  <c:v>31</c:v>
                </c:pt>
                <c:pt idx="8650">
                  <c:v>31</c:v>
                </c:pt>
                <c:pt idx="8651">
                  <c:v>31</c:v>
                </c:pt>
                <c:pt idx="8652">
                  <c:v>31</c:v>
                </c:pt>
                <c:pt idx="8653">
                  <c:v>28</c:v>
                </c:pt>
                <c:pt idx="8654">
                  <c:v>31</c:v>
                </c:pt>
                <c:pt idx="8655">
                  <c:v>31</c:v>
                </c:pt>
                <c:pt idx="8656">
                  <c:v>28</c:v>
                </c:pt>
                <c:pt idx="8657">
                  <c:v>31</c:v>
                </c:pt>
                <c:pt idx="8658">
                  <c:v>31</c:v>
                </c:pt>
                <c:pt idx="8659">
                  <c:v>21</c:v>
                </c:pt>
                <c:pt idx="8660">
                  <c:v>21</c:v>
                </c:pt>
                <c:pt idx="8661">
                  <c:v>21</c:v>
                </c:pt>
                <c:pt idx="8662">
                  <c:v>21</c:v>
                </c:pt>
                <c:pt idx="8663">
                  <c:v>21</c:v>
                </c:pt>
                <c:pt idx="8664">
                  <c:v>21</c:v>
                </c:pt>
                <c:pt idx="8665">
                  <c:v>24</c:v>
                </c:pt>
                <c:pt idx="8666">
                  <c:v>22</c:v>
                </c:pt>
                <c:pt idx="8667">
                  <c:v>23</c:v>
                </c:pt>
                <c:pt idx="8668">
                  <c:v>22</c:v>
                </c:pt>
                <c:pt idx="8669">
                  <c:v>23</c:v>
                </c:pt>
                <c:pt idx="8670">
                  <c:v>22</c:v>
                </c:pt>
                <c:pt idx="8671">
                  <c:v>25</c:v>
                </c:pt>
                <c:pt idx="8672">
                  <c:v>26</c:v>
                </c:pt>
                <c:pt idx="8673">
                  <c:v>26</c:v>
                </c:pt>
                <c:pt idx="8674">
                  <c:v>24</c:v>
                </c:pt>
                <c:pt idx="8675">
                  <c:v>26</c:v>
                </c:pt>
                <c:pt idx="8676">
                  <c:v>28</c:v>
                </c:pt>
                <c:pt idx="8677">
                  <c:v>26</c:v>
                </c:pt>
                <c:pt idx="8678">
                  <c:v>26</c:v>
                </c:pt>
                <c:pt idx="8679">
                  <c:v>27</c:v>
                </c:pt>
                <c:pt idx="8680">
                  <c:v>27</c:v>
                </c:pt>
                <c:pt idx="8681">
                  <c:v>26</c:v>
                </c:pt>
                <c:pt idx="8682">
                  <c:v>25</c:v>
                </c:pt>
                <c:pt idx="8683">
                  <c:v>25</c:v>
                </c:pt>
                <c:pt idx="8684">
                  <c:v>25</c:v>
                </c:pt>
                <c:pt idx="8685">
                  <c:v>25</c:v>
                </c:pt>
                <c:pt idx="8686">
                  <c:v>24</c:v>
                </c:pt>
                <c:pt idx="8687">
                  <c:v>24</c:v>
                </c:pt>
                <c:pt idx="8688">
                  <c:v>28</c:v>
                </c:pt>
                <c:pt idx="8689">
                  <c:v>28</c:v>
                </c:pt>
                <c:pt idx="8690">
                  <c:v>28</c:v>
                </c:pt>
                <c:pt idx="8691">
                  <c:v>28</c:v>
                </c:pt>
                <c:pt idx="8692">
                  <c:v>30</c:v>
                </c:pt>
                <c:pt idx="8693">
                  <c:v>28</c:v>
                </c:pt>
                <c:pt idx="8694">
                  <c:v>28</c:v>
                </c:pt>
                <c:pt idx="8695">
                  <c:v>23</c:v>
                </c:pt>
                <c:pt idx="8696">
                  <c:v>23</c:v>
                </c:pt>
                <c:pt idx="8697">
                  <c:v>23</c:v>
                </c:pt>
                <c:pt idx="8698">
                  <c:v>22</c:v>
                </c:pt>
                <c:pt idx="8699">
                  <c:v>23</c:v>
                </c:pt>
                <c:pt idx="8700">
                  <c:v>22</c:v>
                </c:pt>
                <c:pt idx="8701">
                  <c:v>22</c:v>
                </c:pt>
                <c:pt idx="8702">
                  <c:v>22</c:v>
                </c:pt>
                <c:pt idx="8703">
                  <c:v>23</c:v>
                </c:pt>
                <c:pt idx="8704">
                  <c:v>23</c:v>
                </c:pt>
                <c:pt idx="8705">
                  <c:v>22</c:v>
                </c:pt>
                <c:pt idx="8706">
                  <c:v>23</c:v>
                </c:pt>
                <c:pt idx="8707">
                  <c:v>23</c:v>
                </c:pt>
                <c:pt idx="8708">
                  <c:v>22</c:v>
                </c:pt>
                <c:pt idx="8709">
                  <c:v>22</c:v>
                </c:pt>
                <c:pt idx="8710">
                  <c:v>23</c:v>
                </c:pt>
                <c:pt idx="8711">
                  <c:v>22</c:v>
                </c:pt>
                <c:pt idx="8712">
                  <c:v>22</c:v>
                </c:pt>
                <c:pt idx="8713">
                  <c:v>22</c:v>
                </c:pt>
                <c:pt idx="8714">
                  <c:v>23</c:v>
                </c:pt>
                <c:pt idx="8715">
                  <c:v>20</c:v>
                </c:pt>
                <c:pt idx="8716">
                  <c:v>20</c:v>
                </c:pt>
                <c:pt idx="8717">
                  <c:v>22</c:v>
                </c:pt>
                <c:pt idx="8718">
                  <c:v>22</c:v>
                </c:pt>
                <c:pt idx="8719">
                  <c:v>22</c:v>
                </c:pt>
                <c:pt idx="8720">
                  <c:v>20</c:v>
                </c:pt>
                <c:pt idx="8721">
                  <c:v>22</c:v>
                </c:pt>
                <c:pt idx="8722">
                  <c:v>22</c:v>
                </c:pt>
                <c:pt idx="8723">
                  <c:v>20</c:v>
                </c:pt>
                <c:pt idx="8724">
                  <c:v>22</c:v>
                </c:pt>
                <c:pt idx="8725">
                  <c:v>20</c:v>
                </c:pt>
                <c:pt idx="8726">
                  <c:v>20</c:v>
                </c:pt>
                <c:pt idx="8727">
                  <c:v>22</c:v>
                </c:pt>
                <c:pt idx="8728">
                  <c:v>22</c:v>
                </c:pt>
                <c:pt idx="8729">
                  <c:v>22</c:v>
                </c:pt>
                <c:pt idx="8730">
                  <c:v>20</c:v>
                </c:pt>
                <c:pt idx="8731">
                  <c:v>20</c:v>
                </c:pt>
                <c:pt idx="8732">
                  <c:v>22</c:v>
                </c:pt>
                <c:pt idx="8733">
                  <c:v>20</c:v>
                </c:pt>
                <c:pt idx="8734">
                  <c:v>20</c:v>
                </c:pt>
                <c:pt idx="8735">
                  <c:v>20</c:v>
                </c:pt>
                <c:pt idx="8736">
                  <c:v>20</c:v>
                </c:pt>
                <c:pt idx="8737">
                  <c:v>20</c:v>
                </c:pt>
                <c:pt idx="8738">
                  <c:v>20</c:v>
                </c:pt>
                <c:pt idx="8739">
                  <c:v>20</c:v>
                </c:pt>
                <c:pt idx="8740">
                  <c:v>20</c:v>
                </c:pt>
                <c:pt idx="8741">
                  <c:v>20</c:v>
                </c:pt>
                <c:pt idx="8742">
                  <c:v>20</c:v>
                </c:pt>
                <c:pt idx="8743">
                  <c:v>20</c:v>
                </c:pt>
                <c:pt idx="8744">
                  <c:v>20</c:v>
                </c:pt>
                <c:pt idx="8745">
                  <c:v>20</c:v>
                </c:pt>
                <c:pt idx="8746">
                  <c:v>20</c:v>
                </c:pt>
                <c:pt idx="8747">
                  <c:v>23</c:v>
                </c:pt>
                <c:pt idx="8748">
                  <c:v>23</c:v>
                </c:pt>
                <c:pt idx="8749">
                  <c:v>16</c:v>
                </c:pt>
                <c:pt idx="8750">
                  <c:v>20</c:v>
                </c:pt>
                <c:pt idx="8751">
                  <c:v>25</c:v>
                </c:pt>
                <c:pt idx="8752">
                  <c:v>20</c:v>
                </c:pt>
                <c:pt idx="8753">
                  <c:v>20</c:v>
                </c:pt>
                <c:pt idx="8754">
                  <c:v>23</c:v>
                </c:pt>
                <c:pt idx="8755">
                  <c:v>25</c:v>
                </c:pt>
                <c:pt idx="8756">
                  <c:v>18</c:v>
                </c:pt>
                <c:pt idx="8757">
                  <c:v>20</c:v>
                </c:pt>
                <c:pt idx="8758">
                  <c:v>18</c:v>
                </c:pt>
                <c:pt idx="8759">
                  <c:v>18</c:v>
                </c:pt>
                <c:pt idx="8760">
                  <c:v>23</c:v>
                </c:pt>
                <c:pt idx="8761">
                  <c:v>20</c:v>
                </c:pt>
                <c:pt idx="8762">
                  <c:v>23</c:v>
                </c:pt>
                <c:pt idx="8763">
                  <c:v>20</c:v>
                </c:pt>
                <c:pt idx="8764">
                  <c:v>20</c:v>
                </c:pt>
                <c:pt idx="8765">
                  <c:v>20</c:v>
                </c:pt>
                <c:pt idx="8766">
                  <c:v>25</c:v>
                </c:pt>
                <c:pt idx="8767">
                  <c:v>17</c:v>
                </c:pt>
                <c:pt idx="8768">
                  <c:v>25</c:v>
                </c:pt>
                <c:pt idx="8769">
                  <c:v>25</c:v>
                </c:pt>
                <c:pt idx="8770">
                  <c:v>18</c:v>
                </c:pt>
                <c:pt idx="8771">
                  <c:v>23</c:v>
                </c:pt>
                <c:pt idx="8772">
                  <c:v>25</c:v>
                </c:pt>
                <c:pt idx="8773">
                  <c:v>17</c:v>
                </c:pt>
                <c:pt idx="8774">
                  <c:v>23</c:v>
                </c:pt>
                <c:pt idx="8775">
                  <c:v>25</c:v>
                </c:pt>
                <c:pt idx="8776">
                  <c:v>25</c:v>
                </c:pt>
                <c:pt idx="8777">
                  <c:v>17</c:v>
                </c:pt>
                <c:pt idx="8778">
                  <c:v>25</c:v>
                </c:pt>
                <c:pt idx="8779">
                  <c:v>25</c:v>
                </c:pt>
                <c:pt idx="8780">
                  <c:v>18</c:v>
                </c:pt>
                <c:pt idx="8781">
                  <c:v>18</c:v>
                </c:pt>
                <c:pt idx="8782">
                  <c:v>18</c:v>
                </c:pt>
                <c:pt idx="8783">
                  <c:v>22</c:v>
                </c:pt>
                <c:pt idx="8784">
                  <c:v>22</c:v>
                </c:pt>
                <c:pt idx="8785">
                  <c:v>18</c:v>
                </c:pt>
                <c:pt idx="8786">
                  <c:v>22</c:v>
                </c:pt>
                <c:pt idx="8787">
                  <c:v>22</c:v>
                </c:pt>
                <c:pt idx="8788">
                  <c:v>22</c:v>
                </c:pt>
                <c:pt idx="8789">
                  <c:v>18</c:v>
                </c:pt>
                <c:pt idx="8790">
                  <c:v>18</c:v>
                </c:pt>
                <c:pt idx="8791">
                  <c:v>18</c:v>
                </c:pt>
                <c:pt idx="8792">
                  <c:v>18</c:v>
                </c:pt>
                <c:pt idx="8793">
                  <c:v>18</c:v>
                </c:pt>
                <c:pt idx="8794">
                  <c:v>18</c:v>
                </c:pt>
                <c:pt idx="8795">
                  <c:v>22</c:v>
                </c:pt>
                <c:pt idx="8796">
                  <c:v>22</c:v>
                </c:pt>
                <c:pt idx="8797">
                  <c:v>22</c:v>
                </c:pt>
                <c:pt idx="8798">
                  <c:v>18</c:v>
                </c:pt>
                <c:pt idx="8799">
                  <c:v>25</c:v>
                </c:pt>
                <c:pt idx="8800">
                  <c:v>25</c:v>
                </c:pt>
                <c:pt idx="8801">
                  <c:v>19</c:v>
                </c:pt>
                <c:pt idx="8802">
                  <c:v>25</c:v>
                </c:pt>
                <c:pt idx="8803">
                  <c:v>25</c:v>
                </c:pt>
                <c:pt idx="8804">
                  <c:v>25</c:v>
                </c:pt>
                <c:pt idx="8805">
                  <c:v>25</c:v>
                </c:pt>
                <c:pt idx="8806">
                  <c:v>25</c:v>
                </c:pt>
                <c:pt idx="8807">
                  <c:v>19</c:v>
                </c:pt>
                <c:pt idx="8808">
                  <c:v>19</c:v>
                </c:pt>
                <c:pt idx="8809">
                  <c:v>19</c:v>
                </c:pt>
                <c:pt idx="8810">
                  <c:v>25</c:v>
                </c:pt>
                <c:pt idx="8811">
                  <c:v>19</c:v>
                </c:pt>
                <c:pt idx="8812">
                  <c:v>25</c:v>
                </c:pt>
                <c:pt idx="8813">
                  <c:v>25</c:v>
                </c:pt>
                <c:pt idx="8814">
                  <c:v>19</c:v>
                </c:pt>
                <c:pt idx="8815">
                  <c:v>19</c:v>
                </c:pt>
                <c:pt idx="8816">
                  <c:v>19</c:v>
                </c:pt>
                <c:pt idx="8817">
                  <c:v>19</c:v>
                </c:pt>
                <c:pt idx="8818">
                  <c:v>26</c:v>
                </c:pt>
                <c:pt idx="8819">
                  <c:v>23</c:v>
                </c:pt>
                <c:pt idx="8820">
                  <c:v>26</c:v>
                </c:pt>
                <c:pt idx="8821">
                  <c:v>23</c:v>
                </c:pt>
                <c:pt idx="8822">
                  <c:v>20</c:v>
                </c:pt>
                <c:pt idx="8823">
                  <c:v>20</c:v>
                </c:pt>
                <c:pt idx="8824">
                  <c:v>21</c:v>
                </c:pt>
                <c:pt idx="8825">
                  <c:v>24</c:v>
                </c:pt>
                <c:pt idx="8826">
                  <c:v>20</c:v>
                </c:pt>
                <c:pt idx="8827">
                  <c:v>24</c:v>
                </c:pt>
                <c:pt idx="8828">
                  <c:v>23</c:v>
                </c:pt>
                <c:pt idx="8829">
                  <c:v>26</c:v>
                </c:pt>
                <c:pt idx="8830">
                  <c:v>21</c:v>
                </c:pt>
                <c:pt idx="8831">
                  <c:v>26</c:v>
                </c:pt>
                <c:pt idx="8832">
                  <c:v>23</c:v>
                </c:pt>
                <c:pt idx="8833">
                  <c:v>20</c:v>
                </c:pt>
                <c:pt idx="8834">
                  <c:v>23</c:v>
                </c:pt>
                <c:pt idx="8835">
                  <c:v>25</c:v>
                </c:pt>
                <c:pt idx="8836">
                  <c:v>25</c:v>
                </c:pt>
                <c:pt idx="8837">
                  <c:v>22</c:v>
                </c:pt>
                <c:pt idx="8838">
                  <c:v>22</c:v>
                </c:pt>
                <c:pt idx="8839">
                  <c:v>22</c:v>
                </c:pt>
                <c:pt idx="8840">
                  <c:v>21</c:v>
                </c:pt>
                <c:pt idx="8841">
                  <c:v>26</c:v>
                </c:pt>
                <c:pt idx="8842">
                  <c:v>24</c:v>
                </c:pt>
                <c:pt idx="8843">
                  <c:v>25</c:v>
                </c:pt>
                <c:pt idx="8844">
                  <c:v>25</c:v>
                </c:pt>
                <c:pt idx="8845">
                  <c:v>25</c:v>
                </c:pt>
                <c:pt idx="8846">
                  <c:v>25</c:v>
                </c:pt>
                <c:pt idx="8847">
                  <c:v>25</c:v>
                </c:pt>
                <c:pt idx="8848">
                  <c:v>25</c:v>
                </c:pt>
                <c:pt idx="8849">
                  <c:v>31</c:v>
                </c:pt>
                <c:pt idx="8850">
                  <c:v>31</c:v>
                </c:pt>
                <c:pt idx="8851">
                  <c:v>31</c:v>
                </c:pt>
                <c:pt idx="8852">
                  <c:v>31</c:v>
                </c:pt>
                <c:pt idx="8853">
                  <c:v>28</c:v>
                </c:pt>
                <c:pt idx="8854">
                  <c:v>28</c:v>
                </c:pt>
                <c:pt idx="8855">
                  <c:v>26</c:v>
                </c:pt>
                <c:pt idx="8856">
                  <c:v>28</c:v>
                </c:pt>
                <c:pt idx="8857">
                  <c:v>31</c:v>
                </c:pt>
                <c:pt idx="8858">
                  <c:v>27</c:v>
                </c:pt>
                <c:pt idx="8859">
                  <c:v>29</c:v>
                </c:pt>
                <c:pt idx="8860">
                  <c:v>30</c:v>
                </c:pt>
                <c:pt idx="8861">
                  <c:v>30</c:v>
                </c:pt>
                <c:pt idx="8862">
                  <c:v>30</c:v>
                </c:pt>
                <c:pt idx="8863">
                  <c:v>28</c:v>
                </c:pt>
                <c:pt idx="8864">
                  <c:v>26</c:v>
                </c:pt>
                <c:pt idx="8865">
                  <c:v>26</c:v>
                </c:pt>
                <c:pt idx="8866">
                  <c:v>28</c:v>
                </c:pt>
                <c:pt idx="8867">
                  <c:v>26</c:v>
                </c:pt>
                <c:pt idx="8868">
                  <c:v>26</c:v>
                </c:pt>
                <c:pt idx="8869">
                  <c:v>28</c:v>
                </c:pt>
                <c:pt idx="8870">
                  <c:v>28</c:v>
                </c:pt>
                <c:pt idx="8871">
                  <c:v>28</c:v>
                </c:pt>
                <c:pt idx="8872">
                  <c:v>26</c:v>
                </c:pt>
                <c:pt idx="8873">
                  <c:v>28</c:v>
                </c:pt>
                <c:pt idx="8874">
                  <c:v>26</c:v>
                </c:pt>
                <c:pt idx="8875">
                  <c:v>26</c:v>
                </c:pt>
                <c:pt idx="8876">
                  <c:v>26</c:v>
                </c:pt>
                <c:pt idx="8877">
                  <c:v>26</c:v>
                </c:pt>
                <c:pt idx="8878">
                  <c:v>28</c:v>
                </c:pt>
                <c:pt idx="8879">
                  <c:v>28</c:v>
                </c:pt>
                <c:pt idx="8880">
                  <c:v>26</c:v>
                </c:pt>
                <c:pt idx="8881">
                  <c:v>26</c:v>
                </c:pt>
                <c:pt idx="8882">
                  <c:v>26</c:v>
                </c:pt>
                <c:pt idx="8883">
                  <c:v>28</c:v>
                </c:pt>
                <c:pt idx="8884">
                  <c:v>30</c:v>
                </c:pt>
                <c:pt idx="8885">
                  <c:v>29</c:v>
                </c:pt>
                <c:pt idx="8886">
                  <c:v>35</c:v>
                </c:pt>
                <c:pt idx="8887">
                  <c:v>29</c:v>
                </c:pt>
                <c:pt idx="8888">
                  <c:v>28</c:v>
                </c:pt>
                <c:pt idx="8889">
                  <c:v>28</c:v>
                </c:pt>
                <c:pt idx="8890">
                  <c:v>37</c:v>
                </c:pt>
                <c:pt idx="8891">
                  <c:v>37</c:v>
                </c:pt>
                <c:pt idx="8892">
                  <c:v>35</c:v>
                </c:pt>
                <c:pt idx="8893">
                  <c:v>37</c:v>
                </c:pt>
                <c:pt idx="8894">
                  <c:v>33</c:v>
                </c:pt>
                <c:pt idx="8895">
                  <c:v>27</c:v>
                </c:pt>
                <c:pt idx="8896">
                  <c:v>31</c:v>
                </c:pt>
                <c:pt idx="8897">
                  <c:v>29</c:v>
                </c:pt>
                <c:pt idx="8898">
                  <c:v>29</c:v>
                </c:pt>
                <c:pt idx="8899">
                  <c:v>31</c:v>
                </c:pt>
                <c:pt idx="8900">
                  <c:v>38</c:v>
                </c:pt>
                <c:pt idx="8901">
                  <c:v>29</c:v>
                </c:pt>
                <c:pt idx="8902">
                  <c:v>38</c:v>
                </c:pt>
                <c:pt idx="8903">
                  <c:v>28</c:v>
                </c:pt>
                <c:pt idx="8904">
                  <c:v>33</c:v>
                </c:pt>
                <c:pt idx="8905">
                  <c:v>29</c:v>
                </c:pt>
                <c:pt idx="8906">
                  <c:v>37</c:v>
                </c:pt>
                <c:pt idx="8907">
                  <c:v>27</c:v>
                </c:pt>
                <c:pt idx="8908">
                  <c:v>27</c:v>
                </c:pt>
                <c:pt idx="8909">
                  <c:v>36</c:v>
                </c:pt>
                <c:pt idx="8910">
                  <c:v>36</c:v>
                </c:pt>
                <c:pt idx="8911">
                  <c:v>36</c:v>
                </c:pt>
                <c:pt idx="8912">
                  <c:v>31</c:v>
                </c:pt>
                <c:pt idx="8913">
                  <c:v>27</c:v>
                </c:pt>
                <c:pt idx="8914">
                  <c:v>27</c:v>
                </c:pt>
                <c:pt idx="8915">
                  <c:v>27</c:v>
                </c:pt>
                <c:pt idx="8916">
                  <c:v>27</c:v>
                </c:pt>
                <c:pt idx="8917">
                  <c:v>27</c:v>
                </c:pt>
                <c:pt idx="8918">
                  <c:v>27</c:v>
                </c:pt>
                <c:pt idx="8919">
                  <c:v>27</c:v>
                </c:pt>
                <c:pt idx="8920">
                  <c:v>24</c:v>
                </c:pt>
                <c:pt idx="8921">
                  <c:v>23</c:v>
                </c:pt>
                <c:pt idx="8922">
                  <c:v>26</c:v>
                </c:pt>
                <c:pt idx="8923">
                  <c:v>25</c:v>
                </c:pt>
                <c:pt idx="8924">
                  <c:v>25</c:v>
                </c:pt>
                <c:pt idx="8925">
                  <c:v>23</c:v>
                </c:pt>
                <c:pt idx="8926">
                  <c:v>24</c:v>
                </c:pt>
                <c:pt idx="8927">
                  <c:v>23</c:v>
                </c:pt>
                <c:pt idx="8928">
                  <c:v>26</c:v>
                </c:pt>
                <c:pt idx="8929">
                  <c:v>24</c:v>
                </c:pt>
                <c:pt idx="8930">
                  <c:v>26</c:v>
                </c:pt>
                <c:pt idx="8931">
                  <c:v>25</c:v>
                </c:pt>
                <c:pt idx="8932">
                  <c:v>27</c:v>
                </c:pt>
                <c:pt idx="8933">
                  <c:v>27</c:v>
                </c:pt>
                <c:pt idx="8934">
                  <c:v>27</c:v>
                </c:pt>
                <c:pt idx="8935">
                  <c:v>27</c:v>
                </c:pt>
                <c:pt idx="8936">
                  <c:v>29</c:v>
                </c:pt>
                <c:pt idx="8937">
                  <c:v>25</c:v>
                </c:pt>
                <c:pt idx="8938">
                  <c:v>28</c:v>
                </c:pt>
                <c:pt idx="8939">
                  <c:v>28</c:v>
                </c:pt>
                <c:pt idx="8940">
                  <c:v>38</c:v>
                </c:pt>
                <c:pt idx="8941">
                  <c:v>38</c:v>
                </c:pt>
                <c:pt idx="8942">
                  <c:v>37</c:v>
                </c:pt>
                <c:pt idx="8943">
                  <c:v>37</c:v>
                </c:pt>
                <c:pt idx="8944">
                  <c:v>27</c:v>
                </c:pt>
                <c:pt idx="8945">
                  <c:v>25</c:v>
                </c:pt>
                <c:pt idx="8946">
                  <c:v>25</c:v>
                </c:pt>
                <c:pt idx="8947">
                  <c:v>24</c:v>
                </c:pt>
                <c:pt idx="8948">
                  <c:v>23</c:v>
                </c:pt>
                <c:pt idx="8949">
                  <c:v>34</c:v>
                </c:pt>
                <c:pt idx="8950">
                  <c:v>31</c:v>
                </c:pt>
                <c:pt idx="8951">
                  <c:v>34</c:v>
                </c:pt>
                <c:pt idx="8952">
                  <c:v>31</c:v>
                </c:pt>
                <c:pt idx="8953">
                  <c:v>18</c:v>
                </c:pt>
                <c:pt idx="8954">
                  <c:v>21</c:v>
                </c:pt>
                <c:pt idx="8955">
                  <c:v>19</c:v>
                </c:pt>
                <c:pt idx="8956">
                  <c:v>18</c:v>
                </c:pt>
                <c:pt idx="8957">
                  <c:v>20</c:v>
                </c:pt>
                <c:pt idx="8958">
                  <c:v>18</c:v>
                </c:pt>
                <c:pt idx="8959">
                  <c:v>19</c:v>
                </c:pt>
                <c:pt idx="8960">
                  <c:v>16</c:v>
                </c:pt>
                <c:pt idx="8961">
                  <c:v>19</c:v>
                </c:pt>
                <c:pt idx="8962">
                  <c:v>16</c:v>
                </c:pt>
                <c:pt idx="8963">
                  <c:v>20</c:v>
                </c:pt>
                <c:pt idx="8964">
                  <c:v>16</c:v>
                </c:pt>
                <c:pt idx="8965">
                  <c:v>26</c:v>
                </c:pt>
                <c:pt idx="8966">
                  <c:v>26</c:v>
                </c:pt>
                <c:pt idx="8967">
                  <c:v>26</c:v>
                </c:pt>
                <c:pt idx="8968">
                  <c:v>26</c:v>
                </c:pt>
                <c:pt idx="8969">
                  <c:v>24</c:v>
                </c:pt>
                <c:pt idx="8970">
                  <c:v>27</c:v>
                </c:pt>
                <c:pt idx="8971">
                  <c:v>27</c:v>
                </c:pt>
                <c:pt idx="8972">
                  <c:v>25</c:v>
                </c:pt>
                <c:pt idx="8973">
                  <c:v>24</c:v>
                </c:pt>
                <c:pt idx="8974">
                  <c:v>27</c:v>
                </c:pt>
                <c:pt idx="8975">
                  <c:v>24</c:v>
                </c:pt>
                <c:pt idx="8976">
                  <c:v>27</c:v>
                </c:pt>
                <c:pt idx="8977">
                  <c:v>25</c:v>
                </c:pt>
                <c:pt idx="8978">
                  <c:v>27</c:v>
                </c:pt>
                <c:pt idx="8979">
                  <c:v>26</c:v>
                </c:pt>
                <c:pt idx="8980">
                  <c:v>28</c:v>
                </c:pt>
                <c:pt idx="8981">
                  <c:v>24</c:v>
                </c:pt>
                <c:pt idx="8982">
                  <c:v>27</c:v>
                </c:pt>
                <c:pt idx="8983">
                  <c:v>26</c:v>
                </c:pt>
                <c:pt idx="8984">
                  <c:v>27</c:v>
                </c:pt>
                <c:pt idx="8985">
                  <c:v>25</c:v>
                </c:pt>
                <c:pt idx="8986">
                  <c:v>24</c:v>
                </c:pt>
                <c:pt idx="8987">
                  <c:v>24</c:v>
                </c:pt>
                <c:pt idx="8988">
                  <c:v>25</c:v>
                </c:pt>
                <c:pt idx="8989">
                  <c:v>25</c:v>
                </c:pt>
                <c:pt idx="8990">
                  <c:v>24</c:v>
                </c:pt>
                <c:pt idx="8991">
                  <c:v>24</c:v>
                </c:pt>
                <c:pt idx="8992">
                  <c:v>25</c:v>
                </c:pt>
                <c:pt idx="8993">
                  <c:v>24</c:v>
                </c:pt>
                <c:pt idx="8994">
                  <c:v>25</c:v>
                </c:pt>
                <c:pt idx="8995">
                  <c:v>22</c:v>
                </c:pt>
                <c:pt idx="8996">
                  <c:v>23</c:v>
                </c:pt>
                <c:pt idx="8997">
                  <c:v>22</c:v>
                </c:pt>
                <c:pt idx="8998">
                  <c:v>23</c:v>
                </c:pt>
                <c:pt idx="8999">
                  <c:v>22</c:v>
                </c:pt>
                <c:pt idx="9000">
                  <c:v>25</c:v>
                </c:pt>
                <c:pt idx="9001">
                  <c:v>24</c:v>
                </c:pt>
                <c:pt idx="9002">
                  <c:v>23</c:v>
                </c:pt>
                <c:pt idx="9003">
                  <c:v>17</c:v>
                </c:pt>
                <c:pt idx="9004">
                  <c:v>17</c:v>
                </c:pt>
                <c:pt idx="9005">
                  <c:v>17</c:v>
                </c:pt>
                <c:pt idx="9006">
                  <c:v>19</c:v>
                </c:pt>
                <c:pt idx="9007">
                  <c:v>17</c:v>
                </c:pt>
                <c:pt idx="9008">
                  <c:v>17</c:v>
                </c:pt>
                <c:pt idx="9009">
                  <c:v>17</c:v>
                </c:pt>
                <c:pt idx="9010">
                  <c:v>17</c:v>
                </c:pt>
                <c:pt idx="9011">
                  <c:v>17</c:v>
                </c:pt>
                <c:pt idx="9012">
                  <c:v>17</c:v>
                </c:pt>
                <c:pt idx="9013">
                  <c:v>16</c:v>
                </c:pt>
                <c:pt idx="9014">
                  <c:v>16</c:v>
                </c:pt>
                <c:pt idx="9015">
                  <c:v>16</c:v>
                </c:pt>
                <c:pt idx="9016">
                  <c:v>16</c:v>
                </c:pt>
                <c:pt idx="9017">
                  <c:v>17</c:v>
                </c:pt>
                <c:pt idx="9018">
                  <c:v>17</c:v>
                </c:pt>
                <c:pt idx="9019">
                  <c:v>17</c:v>
                </c:pt>
                <c:pt idx="9020">
                  <c:v>17</c:v>
                </c:pt>
                <c:pt idx="9021">
                  <c:v>17</c:v>
                </c:pt>
                <c:pt idx="9022">
                  <c:v>17</c:v>
                </c:pt>
                <c:pt idx="9023">
                  <c:v>17</c:v>
                </c:pt>
                <c:pt idx="9024">
                  <c:v>17</c:v>
                </c:pt>
                <c:pt idx="9025">
                  <c:v>17</c:v>
                </c:pt>
                <c:pt idx="9026">
                  <c:v>17</c:v>
                </c:pt>
                <c:pt idx="9027">
                  <c:v>17</c:v>
                </c:pt>
                <c:pt idx="9028">
                  <c:v>16</c:v>
                </c:pt>
                <c:pt idx="9029">
                  <c:v>16</c:v>
                </c:pt>
                <c:pt idx="9030">
                  <c:v>16</c:v>
                </c:pt>
                <c:pt idx="9031">
                  <c:v>16</c:v>
                </c:pt>
                <c:pt idx="9032">
                  <c:v>16</c:v>
                </c:pt>
                <c:pt idx="9033">
                  <c:v>16</c:v>
                </c:pt>
                <c:pt idx="9034">
                  <c:v>22</c:v>
                </c:pt>
                <c:pt idx="9035">
                  <c:v>22</c:v>
                </c:pt>
                <c:pt idx="9036">
                  <c:v>22</c:v>
                </c:pt>
                <c:pt idx="9037">
                  <c:v>23</c:v>
                </c:pt>
                <c:pt idx="9038">
                  <c:v>23</c:v>
                </c:pt>
                <c:pt idx="9039">
                  <c:v>23</c:v>
                </c:pt>
                <c:pt idx="9040">
                  <c:v>23</c:v>
                </c:pt>
                <c:pt idx="9041">
                  <c:v>23</c:v>
                </c:pt>
                <c:pt idx="9042">
                  <c:v>23</c:v>
                </c:pt>
                <c:pt idx="9043">
                  <c:v>32</c:v>
                </c:pt>
                <c:pt idx="9044">
                  <c:v>29</c:v>
                </c:pt>
                <c:pt idx="9045">
                  <c:v>32</c:v>
                </c:pt>
                <c:pt idx="9046">
                  <c:v>30</c:v>
                </c:pt>
                <c:pt idx="9047">
                  <c:v>29</c:v>
                </c:pt>
                <c:pt idx="9048">
                  <c:v>30</c:v>
                </c:pt>
                <c:pt idx="9049">
                  <c:v>30</c:v>
                </c:pt>
                <c:pt idx="9050">
                  <c:v>33</c:v>
                </c:pt>
                <c:pt idx="9051">
                  <c:v>33</c:v>
                </c:pt>
                <c:pt idx="9052">
                  <c:v>26</c:v>
                </c:pt>
                <c:pt idx="9053">
                  <c:v>30</c:v>
                </c:pt>
                <c:pt idx="9054">
                  <c:v>30</c:v>
                </c:pt>
                <c:pt idx="9055">
                  <c:v>30</c:v>
                </c:pt>
                <c:pt idx="9056">
                  <c:v>30</c:v>
                </c:pt>
                <c:pt idx="9057">
                  <c:v>24</c:v>
                </c:pt>
                <c:pt idx="9058">
                  <c:v>26</c:v>
                </c:pt>
                <c:pt idx="9059">
                  <c:v>30</c:v>
                </c:pt>
                <c:pt idx="9060">
                  <c:v>30</c:v>
                </c:pt>
                <c:pt idx="9061">
                  <c:v>26</c:v>
                </c:pt>
                <c:pt idx="9062">
                  <c:v>27</c:v>
                </c:pt>
                <c:pt idx="9063">
                  <c:v>30</c:v>
                </c:pt>
                <c:pt idx="9064">
                  <c:v>29</c:v>
                </c:pt>
                <c:pt idx="9065">
                  <c:v>30</c:v>
                </c:pt>
                <c:pt idx="9066">
                  <c:v>30</c:v>
                </c:pt>
                <c:pt idx="9067">
                  <c:v>27</c:v>
                </c:pt>
                <c:pt idx="9068">
                  <c:v>30</c:v>
                </c:pt>
                <c:pt idx="9069">
                  <c:v>26</c:v>
                </c:pt>
                <c:pt idx="9070">
                  <c:v>29</c:v>
                </c:pt>
                <c:pt idx="9071">
                  <c:v>30</c:v>
                </c:pt>
                <c:pt idx="9072">
                  <c:v>25</c:v>
                </c:pt>
                <c:pt idx="9073">
                  <c:v>24</c:v>
                </c:pt>
                <c:pt idx="9074">
                  <c:v>24</c:v>
                </c:pt>
                <c:pt idx="9075">
                  <c:v>22</c:v>
                </c:pt>
                <c:pt idx="9076">
                  <c:v>24</c:v>
                </c:pt>
                <c:pt idx="9077">
                  <c:v>24</c:v>
                </c:pt>
                <c:pt idx="9078">
                  <c:v>24</c:v>
                </c:pt>
                <c:pt idx="9079">
                  <c:v>22</c:v>
                </c:pt>
                <c:pt idx="9080">
                  <c:v>24</c:v>
                </c:pt>
                <c:pt idx="9081">
                  <c:v>25</c:v>
                </c:pt>
                <c:pt idx="9082">
                  <c:v>22</c:v>
                </c:pt>
                <c:pt idx="9083">
                  <c:v>24</c:v>
                </c:pt>
                <c:pt idx="9084">
                  <c:v>24</c:v>
                </c:pt>
                <c:pt idx="9085">
                  <c:v>25</c:v>
                </c:pt>
                <c:pt idx="9086">
                  <c:v>24</c:v>
                </c:pt>
                <c:pt idx="9087">
                  <c:v>39</c:v>
                </c:pt>
                <c:pt idx="9088">
                  <c:v>40</c:v>
                </c:pt>
                <c:pt idx="9089">
                  <c:v>39</c:v>
                </c:pt>
                <c:pt idx="9090">
                  <c:v>36</c:v>
                </c:pt>
                <c:pt idx="9091">
                  <c:v>39</c:v>
                </c:pt>
                <c:pt idx="9092">
                  <c:v>39</c:v>
                </c:pt>
                <c:pt idx="9093">
                  <c:v>38</c:v>
                </c:pt>
                <c:pt idx="9094">
                  <c:v>38</c:v>
                </c:pt>
                <c:pt idx="9095">
                  <c:v>36</c:v>
                </c:pt>
                <c:pt idx="9096">
                  <c:v>38</c:v>
                </c:pt>
                <c:pt idx="9097">
                  <c:v>40</c:v>
                </c:pt>
                <c:pt idx="9098">
                  <c:v>38</c:v>
                </c:pt>
                <c:pt idx="9099">
                  <c:v>37</c:v>
                </c:pt>
                <c:pt idx="9100">
                  <c:v>33</c:v>
                </c:pt>
                <c:pt idx="9101">
                  <c:v>37</c:v>
                </c:pt>
                <c:pt idx="9102">
                  <c:v>35</c:v>
                </c:pt>
                <c:pt idx="9103">
                  <c:v>37</c:v>
                </c:pt>
                <c:pt idx="9104">
                  <c:v>37</c:v>
                </c:pt>
                <c:pt idx="9105">
                  <c:v>32</c:v>
                </c:pt>
                <c:pt idx="9106">
                  <c:v>28</c:v>
                </c:pt>
                <c:pt idx="9107">
                  <c:v>28</c:v>
                </c:pt>
                <c:pt idx="9108">
                  <c:v>26</c:v>
                </c:pt>
                <c:pt idx="9109">
                  <c:v>26</c:v>
                </c:pt>
                <c:pt idx="9110">
                  <c:v>28</c:v>
                </c:pt>
                <c:pt idx="9111">
                  <c:v>28</c:v>
                </c:pt>
                <c:pt idx="9112">
                  <c:v>28</c:v>
                </c:pt>
                <c:pt idx="9113">
                  <c:v>28</c:v>
                </c:pt>
                <c:pt idx="9114">
                  <c:v>17</c:v>
                </c:pt>
                <c:pt idx="9115">
                  <c:v>17</c:v>
                </c:pt>
                <c:pt idx="9116">
                  <c:v>17</c:v>
                </c:pt>
                <c:pt idx="9117">
                  <c:v>17</c:v>
                </c:pt>
                <c:pt idx="9118">
                  <c:v>17</c:v>
                </c:pt>
                <c:pt idx="9119">
                  <c:v>17</c:v>
                </c:pt>
                <c:pt idx="9120">
                  <c:v>17</c:v>
                </c:pt>
                <c:pt idx="9121">
                  <c:v>17</c:v>
                </c:pt>
                <c:pt idx="9122">
                  <c:v>17</c:v>
                </c:pt>
                <c:pt idx="9123">
                  <c:v>17</c:v>
                </c:pt>
                <c:pt idx="9124">
                  <c:v>17</c:v>
                </c:pt>
                <c:pt idx="9125">
                  <c:v>17</c:v>
                </c:pt>
                <c:pt idx="9126">
                  <c:v>17</c:v>
                </c:pt>
                <c:pt idx="9127">
                  <c:v>17</c:v>
                </c:pt>
                <c:pt idx="9128">
                  <c:v>17</c:v>
                </c:pt>
                <c:pt idx="9129">
                  <c:v>17</c:v>
                </c:pt>
                <c:pt idx="9130">
                  <c:v>17</c:v>
                </c:pt>
                <c:pt idx="9131">
                  <c:v>17</c:v>
                </c:pt>
                <c:pt idx="9132">
                  <c:v>17</c:v>
                </c:pt>
                <c:pt idx="9133">
                  <c:v>17</c:v>
                </c:pt>
                <c:pt idx="9134">
                  <c:v>17</c:v>
                </c:pt>
                <c:pt idx="9135">
                  <c:v>17</c:v>
                </c:pt>
                <c:pt idx="9136">
                  <c:v>17</c:v>
                </c:pt>
                <c:pt idx="9137">
                  <c:v>17</c:v>
                </c:pt>
                <c:pt idx="9138">
                  <c:v>17</c:v>
                </c:pt>
                <c:pt idx="9139">
                  <c:v>17</c:v>
                </c:pt>
                <c:pt idx="9140">
                  <c:v>17</c:v>
                </c:pt>
                <c:pt idx="9141">
                  <c:v>25</c:v>
                </c:pt>
                <c:pt idx="9142">
                  <c:v>25</c:v>
                </c:pt>
                <c:pt idx="9143">
                  <c:v>25</c:v>
                </c:pt>
                <c:pt idx="9144">
                  <c:v>25</c:v>
                </c:pt>
                <c:pt idx="9145">
                  <c:v>24</c:v>
                </c:pt>
                <c:pt idx="9146">
                  <c:v>29</c:v>
                </c:pt>
                <c:pt idx="9147">
                  <c:v>29</c:v>
                </c:pt>
                <c:pt idx="9148">
                  <c:v>24</c:v>
                </c:pt>
                <c:pt idx="9149">
                  <c:v>29</c:v>
                </c:pt>
                <c:pt idx="9150">
                  <c:v>29</c:v>
                </c:pt>
                <c:pt idx="9151">
                  <c:v>24</c:v>
                </c:pt>
                <c:pt idx="9152">
                  <c:v>29</c:v>
                </c:pt>
                <c:pt idx="9153">
                  <c:v>29</c:v>
                </c:pt>
                <c:pt idx="9154">
                  <c:v>24</c:v>
                </c:pt>
                <c:pt idx="9155">
                  <c:v>24</c:v>
                </c:pt>
                <c:pt idx="9156">
                  <c:v>29</c:v>
                </c:pt>
                <c:pt idx="9157">
                  <c:v>29</c:v>
                </c:pt>
                <c:pt idx="9158">
                  <c:v>29</c:v>
                </c:pt>
                <c:pt idx="9159">
                  <c:v>29</c:v>
                </c:pt>
                <c:pt idx="9160">
                  <c:v>29</c:v>
                </c:pt>
                <c:pt idx="9161">
                  <c:v>29</c:v>
                </c:pt>
                <c:pt idx="9162">
                  <c:v>29</c:v>
                </c:pt>
                <c:pt idx="9163">
                  <c:v>29</c:v>
                </c:pt>
                <c:pt idx="9164">
                  <c:v>27</c:v>
                </c:pt>
                <c:pt idx="9165">
                  <c:v>30</c:v>
                </c:pt>
                <c:pt idx="9166">
                  <c:v>30</c:v>
                </c:pt>
                <c:pt idx="9167">
                  <c:v>27</c:v>
                </c:pt>
                <c:pt idx="9168">
                  <c:v>21</c:v>
                </c:pt>
                <c:pt idx="9169">
                  <c:v>21</c:v>
                </c:pt>
                <c:pt idx="9170">
                  <c:v>21</c:v>
                </c:pt>
                <c:pt idx="9171">
                  <c:v>21</c:v>
                </c:pt>
                <c:pt idx="9172">
                  <c:v>21</c:v>
                </c:pt>
                <c:pt idx="9173">
                  <c:v>21</c:v>
                </c:pt>
                <c:pt idx="9174">
                  <c:v>23</c:v>
                </c:pt>
                <c:pt idx="9175">
                  <c:v>24</c:v>
                </c:pt>
                <c:pt idx="9176">
                  <c:v>24</c:v>
                </c:pt>
                <c:pt idx="9177">
                  <c:v>24</c:v>
                </c:pt>
                <c:pt idx="9178">
                  <c:v>24</c:v>
                </c:pt>
                <c:pt idx="9179">
                  <c:v>23</c:v>
                </c:pt>
                <c:pt idx="9180">
                  <c:v>24</c:v>
                </c:pt>
                <c:pt idx="9181">
                  <c:v>24</c:v>
                </c:pt>
                <c:pt idx="9182">
                  <c:v>24</c:v>
                </c:pt>
                <c:pt idx="9183">
                  <c:v>24</c:v>
                </c:pt>
                <c:pt idx="9184">
                  <c:v>23</c:v>
                </c:pt>
                <c:pt idx="9185">
                  <c:v>24</c:v>
                </c:pt>
                <c:pt idx="9186">
                  <c:v>23</c:v>
                </c:pt>
                <c:pt idx="9187">
                  <c:v>24</c:v>
                </c:pt>
                <c:pt idx="9188">
                  <c:v>23</c:v>
                </c:pt>
                <c:pt idx="9189">
                  <c:v>24</c:v>
                </c:pt>
                <c:pt idx="9190">
                  <c:v>23</c:v>
                </c:pt>
                <c:pt idx="9191">
                  <c:v>24</c:v>
                </c:pt>
                <c:pt idx="9192">
                  <c:v>24</c:v>
                </c:pt>
                <c:pt idx="9193">
                  <c:v>24</c:v>
                </c:pt>
                <c:pt idx="9194">
                  <c:v>24</c:v>
                </c:pt>
                <c:pt idx="9195">
                  <c:v>23</c:v>
                </c:pt>
                <c:pt idx="9196">
                  <c:v>23</c:v>
                </c:pt>
                <c:pt idx="9197">
                  <c:v>24</c:v>
                </c:pt>
                <c:pt idx="9198">
                  <c:v>24</c:v>
                </c:pt>
                <c:pt idx="9199">
                  <c:v>24</c:v>
                </c:pt>
                <c:pt idx="9200">
                  <c:v>23</c:v>
                </c:pt>
                <c:pt idx="9201">
                  <c:v>23</c:v>
                </c:pt>
                <c:pt idx="9202">
                  <c:v>23</c:v>
                </c:pt>
                <c:pt idx="9203">
                  <c:v>23</c:v>
                </c:pt>
                <c:pt idx="9204">
                  <c:v>23</c:v>
                </c:pt>
                <c:pt idx="9205">
                  <c:v>25</c:v>
                </c:pt>
                <c:pt idx="9206">
                  <c:v>25</c:v>
                </c:pt>
                <c:pt idx="9207">
                  <c:v>25</c:v>
                </c:pt>
                <c:pt idx="9208">
                  <c:v>25</c:v>
                </c:pt>
                <c:pt idx="9209">
                  <c:v>23</c:v>
                </c:pt>
                <c:pt idx="9210">
                  <c:v>23</c:v>
                </c:pt>
                <c:pt idx="9211">
                  <c:v>25</c:v>
                </c:pt>
                <c:pt idx="9212">
                  <c:v>25</c:v>
                </c:pt>
                <c:pt idx="9213">
                  <c:v>25</c:v>
                </c:pt>
                <c:pt idx="9214">
                  <c:v>25</c:v>
                </c:pt>
                <c:pt idx="9215">
                  <c:v>25</c:v>
                </c:pt>
                <c:pt idx="9216">
                  <c:v>25</c:v>
                </c:pt>
                <c:pt idx="9217">
                  <c:v>25</c:v>
                </c:pt>
                <c:pt idx="9218">
                  <c:v>25</c:v>
                </c:pt>
                <c:pt idx="9219">
                  <c:v>23</c:v>
                </c:pt>
                <c:pt idx="9220">
                  <c:v>25</c:v>
                </c:pt>
                <c:pt idx="9221">
                  <c:v>25</c:v>
                </c:pt>
                <c:pt idx="9222">
                  <c:v>25</c:v>
                </c:pt>
                <c:pt idx="9223">
                  <c:v>23</c:v>
                </c:pt>
                <c:pt idx="9224">
                  <c:v>25</c:v>
                </c:pt>
                <c:pt idx="9225">
                  <c:v>25</c:v>
                </c:pt>
                <c:pt idx="9226">
                  <c:v>23</c:v>
                </c:pt>
                <c:pt idx="9227">
                  <c:v>25</c:v>
                </c:pt>
                <c:pt idx="9228">
                  <c:v>25</c:v>
                </c:pt>
                <c:pt idx="9229">
                  <c:v>23</c:v>
                </c:pt>
                <c:pt idx="9230">
                  <c:v>25</c:v>
                </c:pt>
                <c:pt idx="9231">
                  <c:v>23</c:v>
                </c:pt>
                <c:pt idx="9232">
                  <c:v>25</c:v>
                </c:pt>
                <c:pt idx="9233">
                  <c:v>25</c:v>
                </c:pt>
                <c:pt idx="9234">
                  <c:v>25</c:v>
                </c:pt>
                <c:pt idx="9235">
                  <c:v>25</c:v>
                </c:pt>
                <c:pt idx="9236">
                  <c:v>27</c:v>
                </c:pt>
                <c:pt idx="9237">
                  <c:v>27</c:v>
                </c:pt>
                <c:pt idx="9238">
                  <c:v>24</c:v>
                </c:pt>
                <c:pt idx="9239">
                  <c:v>24</c:v>
                </c:pt>
                <c:pt idx="9240">
                  <c:v>27</c:v>
                </c:pt>
                <c:pt idx="9241">
                  <c:v>24</c:v>
                </c:pt>
                <c:pt idx="9242">
                  <c:v>27</c:v>
                </c:pt>
                <c:pt idx="9243">
                  <c:v>27</c:v>
                </c:pt>
                <c:pt idx="9244">
                  <c:v>27</c:v>
                </c:pt>
                <c:pt idx="9245">
                  <c:v>27</c:v>
                </c:pt>
                <c:pt idx="9246">
                  <c:v>27</c:v>
                </c:pt>
                <c:pt idx="9247">
                  <c:v>27</c:v>
                </c:pt>
                <c:pt idx="9248">
                  <c:v>27</c:v>
                </c:pt>
                <c:pt idx="9249">
                  <c:v>27</c:v>
                </c:pt>
                <c:pt idx="9250">
                  <c:v>24</c:v>
                </c:pt>
                <c:pt idx="9251">
                  <c:v>27</c:v>
                </c:pt>
                <c:pt idx="9252">
                  <c:v>24</c:v>
                </c:pt>
                <c:pt idx="9253">
                  <c:v>19</c:v>
                </c:pt>
                <c:pt idx="9254">
                  <c:v>19</c:v>
                </c:pt>
                <c:pt idx="9255">
                  <c:v>17</c:v>
                </c:pt>
                <c:pt idx="9256">
                  <c:v>17</c:v>
                </c:pt>
                <c:pt idx="9257">
                  <c:v>17</c:v>
                </c:pt>
                <c:pt idx="9258">
                  <c:v>17</c:v>
                </c:pt>
                <c:pt idx="9259">
                  <c:v>21</c:v>
                </c:pt>
                <c:pt idx="9260">
                  <c:v>19</c:v>
                </c:pt>
                <c:pt idx="9261">
                  <c:v>19</c:v>
                </c:pt>
                <c:pt idx="9262">
                  <c:v>17</c:v>
                </c:pt>
                <c:pt idx="9263">
                  <c:v>17</c:v>
                </c:pt>
                <c:pt idx="9264">
                  <c:v>19</c:v>
                </c:pt>
                <c:pt idx="9265">
                  <c:v>19</c:v>
                </c:pt>
                <c:pt idx="9266">
                  <c:v>21</c:v>
                </c:pt>
                <c:pt idx="9267">
                  <c:v>17</c:v>
                </c:pt>
                <c:pt idx="9268">
                  <c:v>19</c:v>
                </c:pt>
                <c:pt idx="9269">
                  <c:v>18</c:v>
                </c:pt>
                <c:pt idx="9270">
                  <c:v>19</c:v>
                </c:pt>
                <c:pt idx="9271">
                  <c:v>19</c:v>
                </c:pt>
                <c:pt idx="9272">
                  <c:v>20</c:v>
                </c:pt>
                <c:pt idx="9273">
                  <c:v>17</c:v>
                </c:pt>
                <c:pt idx="9274">
                  <c:v>19</c:v>
                </c:pt>
                <c:pt idx="9275">
                  <c:v>19</c:v>
                </c:pt>
                <c:pt idx="9276">
                  <c:v>19</c:v>
                </c:pt>
                <c:pt idx="9277">
                  <c:v>21</c:v>
                </c:pt>
                <c:pt idx="9278">
                  <c:v>18</c:v>
                </c:pt>
                <c:pt idx="9279">
                  <c:v>19</c:v>
                </c:pt>
                <c:pt idx="9280">
                  <c:v>17</c:v>
                </c:pt>
                <c:pt idx="9281">
                  <c:v>19</c:v>
                </c:pt>
                <c:pt idx="9282">
                  <c:v>19</c:v>
                </c:pt>
                <c:pt idx="9283">
                  <c:v>17</c:v>
                </c:pt>
                <c:pt idx="9284">
                  <c:v>19</c:v>
                </c:pt>
                <c:pt idx="9285">
                  <c:v>17</c:v>
                </c:pt>
                <c:pt idx="9286">
                  <c:v>17</c:v>
                </c:pt>
                <c:pt idx="9287">
                  <c:v>17</c:v>
                </c:pt>
                <c:pt idx="9288">
                  <c:v>18</c:v>
                </c:pt>
                <c:pt idx="9289">
                  <c:v>21</c:v>
                </c:pt>
                <c:pt idx="9290">
                  <c:v>18</c:v>
                </c:pt>
                <c:pt idx="9291">
                  <c:v>18</c:v>
                </c:pt>
                <c:pt idx="9292">
                  <c:v>19</c:v>
                </c:pt>
                <c:pt idx="9293">
                  <c:v>19</c:v>
                </c:pt>
                <c:pt idx="9294">
                  <c:v>17</c:v>
                </c:pt>
                <c:pt idx="9295">
                  <c:v>19</c:v>
                </c:pt>
                <c:pt idx="9296">
                  <c:v>18</c:v>
                </c:pt>
                <c:pt idx="9297">
                  <c:v>18</c:v>
                </c:pt>
                <c:pt idx="9298">
                  <c:v>18</c:v>
                </c:pt>
                <c:pt idx="9299">
                  <c:v>18</c:v>
                </c:pt>
                <c:pt idx="9300">
                  <c:v>16</c:v>
                </c:pt>
                <c:pt idx="9301">
                  <c:v>17</c:v>
                </c:pt>
                <c:pt idx="9302">
                  <c:v>23</c:v>
                </c:pt>
                <c:pt idx="9303">
                  <c:v>23</c:v>
                </c:pt>
                <c:pt idx="9304">
                  <c:v>23</c:v>
                </c:pt>
                <c:pt idx="9305">
                  <c:v>23</c:v>
                </c:pt>
                <c:pt idx="9306">
                  <c:v>23</c:v>
                </c:pt>
                <c:pt idx="9307">
                  <c:v>23</c:v>
                </c:pt>
                <c:pt idx="9308">
                  <c:v>23</c:v>
                </c:pt>
                <c:pt idx="9309">
                  <c:v>23</c:v>
                </c:pt>
                <c:pt idx="9310">
                  <c:v>23</c:v>
                </c:pt>
                <c:pt idx="9311">
                  <c:v>23</c:v>
                </c:pt>
                <c:pt idx="9312">
                  <c:v>23</c:v>
                </c:pt>
                <c:pt idx="9313">
                  <c:v>23</c:v>
                </c:pt>
                <c:pt idx="9314">
                  <c:v>23</c:v>
                </c:pt>
                <c:pt idx="9315">
                  <c:v>22</c:v>
                </c:pt>
                <c:pt idx="9316">
                  <c:v>23</c:v>
                </c:pt>
                <c:pt idx="9317">
                  <c:v>24</c:v>
                </c:pt>
                <c:pt idx="9318">
                  <c:v>22</c:v>
                </c:pt>
                <c:pt idx="9319">
                  <c:v>22</c:v>
                </c:pt>
                <c:pt idx="9320">
                  <c:v>23</c:v>
                </c:pt>
                <c:pt idx="9321">
                  <c:v>22</c:v>
                </c:pt>
                <c:pt idx="9322">
                  <c:v>24</c:v>
                </c:pt>
                <c:pt idx="9323">
                  <c:v>22</c:v>
                </c:pt>
                <c:pt idx="9324">
                  <c:v>22</c:v>
                </c:pt>
                <c:pt idx="9325">
                  <c:v>22</c:v>
                </c:pt>
                <c:pt idx="9326">
                  <c:v>24</c:v>
                </c:pt>
                <c:pt idx="9327">
                  <c:v>24</c:v>
                </c:pt>
                <c:pt idx="9328">
                  <c:v>24</c:v>
                </c:pt>
                <c:pt idx="9329">
                  <c:v>24</c:v>
                </c:pt>
                <c:pt idx="9330">
                  <c:v>24</c:v>
                </c:pt>
                <c:pt idx="9331">
                  <c:v>22</c:v>
                </c:pt>
                <c:pt idx="9332">
                  <c:v>22</c:v>
                </c:pt>
                <c:pt idx="9333">
                  <c:v>24</c:v>
                </c:pt>
                <c:pt idx="9334">
                  <c:v>22</c:v>
                </c:pt>
                <c:pt idx="9335">
                  <c:v>23</c:v>
                </c:pt>
                <c:pt idx="9336">
                  <c:v>22</c:v>
                </c:pt>
                <c:pt idx="9337">
                  <c:v>24</c:v>
                </c:pt>
                <c:pt idx="9338">
                  <c:v>22</c:v>
                </c:pt>
                <c:pt idx="9339">
                  <c:v>22</c:v>
                </c:pt>
                <c:pt idx="9340">
                  <c:v>22</c:v>
                </c:pt>
                <c:pt idx="9341">
                  <c:v>22</c:v>
                </c:pt>
                <c:pt idx="9342">
                  <c:v>23</c:v>
                </c:pt>
                <c:pt idx="9343">
                  <c:v>24</c:v>
                </c:pt>
                <c:pt idx="9344">
                  <c:v>22</c:v>
                </c:pt>
                <c:pt idx="9345">
                  <c:v>24</c:v>
                </c:pt>
                <c:pt idx="9346">
                  <c:v>22</c:v>
                </c:pt>
                <c:pt idx="9347">
                  <c:v>24</c:v>
                </c:pt>
                <c:pt idx="9348">
                  <c:v>23</c:v>
                </c:pt>
                <c:pt idx="9349">
                  <c:v>22</c:v>
                </c:pt>
                <c:pt idx="9350">
                  <c:v>24</c:v>
                </c:pt>
                <c:pt idx="9351">
                  <c:v>24</c:v>
                </c:pt>
                <c:pt idx="9352">
                  <c:v>22</c:v>
                </c:pt>
                <c:pt idx="9353">
                  <c:v>22</c:v>
                </c:pt>
                <c:pt idx="9354">
                  <c:v>23</c:v>
                </c:pt>
                <c:pt idx="9355">
                  <c:v>22</c:v>
                </c:pt>
                <c:pt idx="9356">
                  <c:v>22</c:v>
                </c:pt>
                <c:pt idx="9357">
                  <c:v>22</c:v>
                </c:pt>
                <c:pt idx="9358">
                  <c:v>24</c:v>
                </c:pt>
                <c:pt idx="9359">
                  <c:v>24</c:v>
                </c:pt>
                <c:pt idx="9360">
                  <c:v>24</c:v>
                </c:pt>
                <c:pt idx="9361">
                  <c:v>23</c:v>
                </c:pt>
                <c:pt idx="9362">
                  <c:v>22</c:v>
                </c:pt>
                <c:pt idx="9363">
                  <c:v>23</c:v>
                </c:pt>
                <c:pt idx="9364">
                  <c:v>24</c:v>
                </c:pt>
                <c:pt idx="9365">
                  <c:v>22</c:v>
                </c:pt>
                <c:pt idx="9366">
                  <c:v>22</c:v>
                </c:pt>
                <c:pt idx="9367">
                  <c:v>22</c:v>
                </c:pt>
                <c:pt idx="9368">
                  <c:v>23</c:v>
                </c:pt>
                <c:pt idx="9369">
                  <c:v>22</c:v>
                </c:pt>
                <c:pt idx="9370">
                  <c:v>22</c:v>
                </c:pt>
                <c:pt idx="9371">
                  <c:v>22</c:v>
                </c:pt>
                <c:pt idx="9372">
                  <c:v>23</c:v>
                </c:pt>
                <c:pt idx="9373">
                  <c:v>23</c:v>
                </c:pt>
                <c:pt idx="9374">
                  <c:v>23</c:v>
                </c:pt>
                <c:pt idx="9375">
                  <c:v>22</c:v>
                </c:pt>
                <c:pt idx="9376">
                  <c:v>22</c:v>
                </c:pt>
                <c:pt idx="9377">
                  <c:v>24</c:v>
                </c:pt>
                <c:pt idx="9378">
                  <c:v>24</c:v>
                </c:pt>
                <c:pt idx="9379">
                  <c:v>22</c:v>
                </c:pt>
                <c:pt idx="9380">
                  <c:v>22</c:v>
                </c:pt>
                <c:pt idx="9381">
                  <c:v>23</c:v>
                </c:pt>
                <c:pt idx="9382">
                  <c:v>22</c:v>
                </c:pt>
                <c:pt idx="9383">
                  <c:v>23</c:v>
                </c:pt>
                <c:pt idx="9384">
                  <c:v>23</c:v>
                </c:pt>
                <c:pt idx="9385">
                  <c:v>22</c:v>
                </c:pt>
                <c:pt idx="9386">
                  <c:v>22</c:v>
                </c:pt>
                <c:pt idx="9387">
                  <c:v>22</c:v>
                </c:pt>
                <c:pt idx="9388">
                  <c:v>24</c:v>
                </c:pt>
                <c:pt idx="9389">
                  <c:v>22</c:v>
                </c:pt>
                <c:pt idx="9390">
                  <c:v>24</c:v>
                </c:pt>
                <c:pt idx="9391">
                  <c:v>20</c:v>
                </c:pt>
                <c:pt idx="9392">
                  <c:v>22</c:v>
                </c:pt>
                <c:pt idx="9393">
                  <c:v>24</c:v>
                </c:pt>
                <c:pt idx="9394">
                  <c:v>24</c:v>
                </c:pt>
                <c:pt idx="9395">
                  <c:v>24</c:v>
                </c:pt>
                <c:pt idx="9396">
                  <c:v>22</c:v>
                </c:pt>
                <c:pt idx="9397">
                  <c:v>22</c:v>
                </c:pt>
                <c:pt idx="9398">
                  <c:v>20</c:v>
                </c:pt>
                <c:pt idx="9399">
                  <c:v>22</c:v>
                </c:pt>
                <c:pt idx="9400">
                  <c:v>22</c:v>
                </c:pt>
                <c:pt idx="9401">
                  <c:v>23</c:v>
                </c:pt>
                <c:pt idx="9402">
                  <c:v>22</c:v>
                </c:pt>
                <c:pt idx="9403">
                  <c:v>24</c:v>
                </c:pt>
                <c:pt idx="9404">
                  <c:v>16</c:v>
                </c:pt>
                <c:pt idx="9405">
                  <c:v>18</c:v>
                </c:pt>
                <c:pt idx="9406">
                  <c:v>18</c:v>
                </c:pt>
                <c:pt idx="9407">
                  <c:v>16</c:v>
                </c:pt>
                <c:pt idx="9408">
                  <c:v>16</c:v>
                </c:pt>
                <c:pt idx="9409">
                  <c:v>18</c:v>
                </c:pt>
                <c:pt idx="9410">
                  <c:v>13</c:v>
                </c:pt>
                <c:pt idx="9411">
                  <c:v>17</c:v>
                </c:pt>
                <c:pt idx="9412">
                  <c:v>16</c:v>
                </c:pt>
                <c:pt idx="9413">
                  <c:v>16</c:v>
                </c:pt>
                <c:pt idx="9414">
                  <c:v>17</c:v>
                </c:pt>
                <c:pt idx="9415">
                  <c:v>20</c:v>
                </c:pt>
                <c:pt idx="9416">
                  <c:v>22</c:v>
                </c:pt>
                <c:pt idx="9417">
                  <c:v>24</c:v>
                </c:pt>
                <c:pt idx="9418">
                  <c:v>22</c:v>
                </c:pt>
                <c:pt idx="9419">
                  <c:v>24</c:v>
                </c:pt>
                <c:pt idx="9420">
                  <c:v>24</c:v>
                </c:pt>
                <c:pt idx="9421">
                  <c:v>24</c:v>
                </c:pt>
                <c:pt idx="9422">
                  <c:v>24</c:v>
                </c:pt>
                <c:pt idx="9423">
                  <c:v>22</c:v>
                </c:pt>
                <c:pt idx="9424">
                  <c:v>24</c:v>
                </c:pt>
                <c:pt idx="9425">
                  <c:v>22</c:v>
                </c:pt>
                <c:pt idx="9426">
                  <c:v>22</c:v>
                </c:pt>
                <c:pt idx="9427">
                  <c:v>22</c:v>
                </c:pt>
                <c:pt idx="9428">
                  <c:v>24</c:v>
                </c:pt>
                <c:pt idx="9429">
                  <c:v>24</c:v>
                </c:pt>
                <c:pt idx="9430">
                  <c:v>24</c:v>
                </c:pt>
                <c:pt idx="9431">
                  <c:v>15</c:v>
                </c:pt>
                <c:pt idx="9432">
                  <c:v>15</c:v>
                </c:pt>
                <c:pt idx="9433">
                  <c:v>18</c:v>
                </c:pt>
                <c:pt idx="9434">
                  <c:v>19</c:v>
                </c:pt>
                <c:pt idx="9435">
                  <c:v>19</c:v>
                </c:pt>
                <c:pt idx="9436">
                  <c:v>19</c:v>
                </c:pt>
                <c:pt idx="9437">
                  <c:v>18</c:v>
                </c:pt>
                <c:pt idx="9438">
                  <c:v>18</c:v>
                </c:pt>
                <c:pt idx="9439">
                  <c:v>19</c:v>
                </c:pt>
                <c:pt idx="9440">
                  <c:v>19</c:v>
                </c:pt>
                <c:pt idx="9441">
                  <c:v>17</c:v>
                </c:pt>
                <c:pt idx="9442">
                  <c:v>17</c:v>
                </c:pt>
                <c:pt idx="9443">
                  <c:v>17</c:v>
                </c:pt>
                <c:pt idx="9444">
                  <c:v>21</c:v>
                </c:pt>
                <c:pt idx="9445">
                  <c:v>19</c:v>
                </c:pt>
                <c:pt idx="9446">
                  <c:v>18</c:v>
                </c:pt>
                <c:pt idx="9447">
                  <c:v>18</c:v>
                </c:pt>
                <c:pt idx="9448">
                  <c:v>20</c:v>
                </c:pt>
                <c:pt idx="9449">
                  <c:v>19</c:v>
                </c:pt>
                <c:pt idx="9450">
                  <c:v>19</c:v>
                </c:pt>
                <c:pt idx="9451">
                  <c:v>19</c:v>
                </c:pt>
                <c:pt idx="9452">
                  <c:v>21</c:v>
                </c:pt>
                <c:pt idx="9453">
                  <c:v>19</c:v>
                </c:pt>
                <c:pt idx="9454">
                  <c:v>19</c:v>
                </c:pt>
                <c:pt idx="9455">
                  <c:v>17</c:v>
                </c:pt>
                <c:pt idx="9456">
                  <c:v>19</c:v>
                </c:pt>
                <c:pt idx="9457">
                  <c:v>19</c:v>
                </c:pt>
                <c:pt idx="9458">
                  <c:v>18</c:v>
                </c:pt>
                <c:pt idx="9459">
                  <c:v>18</c:v>
                </c:pt>
                <c:pt idx="9460">
                  <c:v>21</c:v>
                </c:pt>
                <c:pt idx="9461">
                  <c:v>18</c:v>
                </c:pt>
                <c:pt idx="9462">
                  <c:v>18</c:v>
                </c:pt>
                <c:pt idx="9463">
                  <c:v>19</c:v>
                </c:pt>
                <c:pt idx="9464">
                  <c:v>19</c:v>
                </c:pt>
                <c:pt idx="9465">
                  <c:v>21</c:v>
                </c:pt>
                <c:pt idx="9466">
                  <c:v>17</c:v>
                </c:pt>
                <c:pt idx="9467">
                  <c:v>19</c:v>
                </c:pt>
                <c:pt idx="9468">
                  <c:v>19</c:v>
                </c:pt>
                <c:pt idx="9469">
                  <c:v>19</c:v>
                </c:pt>
                <c:pt idx="9470">
                  <c:v>19</c:v>
                </c:pt>
                <c:pt idx="9471">
                  <c:v>19</c:v>
                </c:pt>
                <c:pt idx="9472">
                  <c:v>17</c:v>
                </c:pt>
                <c:pt idx="9473">
                  <c:v>20</c:v>
                </c:pt>
                <c:pt idx="9474">
                  <c:v>18</c:v>
                </c:pt>
                <c:pt idx="9475">
                  <c:v>18</c:v>
                </c:pt>
                <c:pt idx="9476">
                  <c:v>19</c:v>
                </c:pt>
                <c:pt idx="9477">
                  <c:v>17</c:v>
                </c:pt>
                <c:pt idx="9478">
                  <c:v>18</c:v>
                </c:pt>
                <c:pt idx="9479">
                  <c:v>18</c:v>
                </c:pt>
                <c:pt idx="9480">
                  <c:v>17</c:v>
                </c:pt>
                <c:pt idx="9481">
                  <c:v>19</c:v>
                </c:pt>
                <c:pt idx="9482">
                  <c:v>23</c:v>
                </c:pt>
                <c:pt idx="9483">
                  <c:v>23</c:v>
                </c:pt>
                <c:pt idx="9484">
                  <c:v>23</c:v>
                </c:pt>
                <c:pt idx="9485">
                  <c:v>23</c:v>
                </c:pt>
                <c:pt idx="9486">
                  <c:v>23</c:v>
                </c:pt>
                <c:pt idx="9487">
                  <c:v>23</c:v>
                </c:pt>
                <c:pt idx="9488">
                  <c:v>23</c:v>
                </c:pt>
                <c:pt idx="9489">
                  <c:v>23</c:v>
                </c:pt>
                <c:pt idx="9490">
                  <c:v>23</c:v>
                </c:pt>
                <c:pt idx="9491">
                  <c:v>23</c:v>
                </c:pt>
                <c:pt idx="9492">
                  <c:v>23</c:v>
                </c:pt>
                <c:pt idx="9493">
                  <c:v>23</c:v>
                </c:pt>
                <c:pt idx="9494">
                  <c:v>22</c:v>
                </c:pt>
                <c:pt idx="9495">
                  <c:v>22</c:v>
                </c:pt>
                <c:pt idx="9496">
                  <c:v>24</c:v>
                </c:pt>
                <c:pt idx="9497">
                  <c:v>22</c:v>
                </c:pt>
                <c:pt idx="9498">
                  <c:v>22</c:v>
                </c:pt>
                <c:pt idx="9499">
                  <c:v>22</c:v>
                </c:pt>
                <c:pt idx="9500">
                  <c:v>24</c:v>
                </c:pt>
                <c:pt idx="9501">
                  <c:v>22</c:v>
                </c:pt>
                <c:pt idx="9502">
                  <c:v>22</c:v>
                </c:pt>
                <c:pt idx="9503">
                  <c:v>23</c:v>
                </c:pt>
                <c:pt idx="9504">
                  <c:v>23</c:v>
                </c:pt>
                <c:pt idx="9505">
                  <c:v>22</c:v>
                </c:pt>
                <c:pt idx="9506">
                  <c:v>22</c:v>
                </c:pt>
                <c:pt idx="9507">
                  <c:v>22</c:v>
                </c:pt>
                <c:pt idx="9508">
                  <c:v>22</c:v>
                </c:pt>
                <c:pt idx="9509">
                  <c:v>22</c:v>
                </c:pt>
                <c:pt idx="9510">
                  <c:v>24</c:v>
                </c:pt>
                <c:pt idx="9511">
                  <c:v>23</c:v>
                </c:pt>
                <c:pt idx="9512">
                  <c:v>24</c:v>
                </c:pt>
                <c:pt idx="9513">
                  <c:v>22</c:v>
                </c:pt>
                <c:pt idx="9514">
                  <c:v>22</c:v>
                </c:pt>
                <c:pt idx="9515">
                  <c:v>22</c:v>
                </c:pt>
                <c:pt idx="9516">
                  <c:v>24</c:v>
                </c:pt>
                <c:pt idx="9517">
                  <c:v>24</c:v>
                </c:pt>
                <c:pt idx="9518">
                  <c:v>22</c:v>
                </c:pt>
                <c:pt idx="9519">
                  <c:v>24</c:v>
                </c:pt>
                <c:pt idx="9520">
                  <c:v>22</c:v>
                </c:pt>
                <c:pt idx="9521">
                  <c:v>22</c:v>
                </c:pt>
                <c:pt idx="9522">
                  <c:v>24</c:v>
                </c:pt>
                <c:pt idx="9523">
                  <c:v>22</c:v>
                </c:pt>
                <c:pt idx="9524">
                  <c:v>24</c:v>
                </c:pt>
                <c:pt idx="9525">
                  <c:v>22</c:v>
                </c:pt>
                <c:pt idx="9526">
                  <c:v>22</c:v>
                </c:pt>
                <c:pt idx="9527">
                  <c:v>22</c:v>
                </c:pt>
                <c:pt idx="9528">
                  <c:v>23</c:v>
                </c:pt>
                <c:pt idx="9529">
                  <c:v>23</c:v>
                </c:pt>
                <c:pt idx="9530">
                  <c:v>23</c:v>
                </c:pt>
                <c:pt idx="9531">
                  <c:v>22</c:v>
                </c:pt>
                <c:pt idx="9532">
                  <c:v>23</c:v>
                </c:pt>
                <c:pt idx="9533">
                  <c:v>24</c:v>
                </c:pt>
                <c:pt idx="9534">
                  <c:v>24</c:v>
                </c:pt>
                <c:pt idx="9535">
                  <c:v>24</c:v>
                </c:pt>
                <c:pt idx="9536">
                  <c:v>24</c:v>
                </c:pt>
                <c:pt idx="9537">
                  <c:v>22</c:v>
                </c:pt>
                <c:pt idx="9538">
                  <c:v>24</c:v>
                </c:pt>
                <c:pt idx="9539">
                  <c:v>22</c:v>
                </c:pt>
                <c:pt idx="9540">
                  <c:v>24</c:v>
                </c:pt>
                <c:pt idx="9541">
                  <c:v>23</c:v>
                </c:pt>
                <c:pt idx="9542">
                  <c:v>24</c:v>
                </c:pt>
                <c:pt idx="9543">
                  <c:v>24</c:v>
                </c:pt>
                <c:pt idx="9544">
                  <c:v>24</c:v>
                </c:pt>
                <c:pt idx="9545">
                  <c:v>22</c:v>
                </c:pt>
                <c:pt idx="9546">
                  <c:v>24</c:v>
                </c:pt>
                <c:pt idx="9547">
                  <c:v>24</c:v>
                </c:pt>
                <c:pt idx="9548">
                  <c:v>22</c:v>
                </c:pt>
                <c:pt idx="9549">
                  <c:v>22</c:v>
                </c:pt>
                <c:pt idx="9550">
                  <c:v>24</c:v>
                </c:pt>
                <c:pt idx="9551">
                  <c:v>23</c:v>
                </c:pt>
                <c:pt idx="9552">
                  <c:v>22</c:v>
                </c:pt>
                <c:pt idx="9553">
                  <c:v>24</c:v>
                </c:pt>
                <c:pt idx="9554">
                  <c:v>22</c:v>
                </c:pt>
                <c:pt idx="9555">
                  <c:v>24</c:v>
                </c:pt>
                <c:pt idx="9556">
                  <c:v>22</c:v>
                </c:pt>
                <c:pt idx="9557">
                  <c:v>22</c:v>
                </c:pt>
                <c:pt idx="9558">
                  <c:v>23</c:v>
                </c:pt>
                <c:pt idx="9559">
                  <c:v>24</c:v>
                </c:pt>
                <c:pt idx="9560">
                  <c:v>22</c:v>
                </c:pt>
                <c:pt idx="9561">
                  <c:v>22</c:v>
                </c:pt>
                <c:pt idx="9562">
                  <c:v>22</c:v>
                </c:pt>
                <c:pt idx="9563">
                  <c:v>24</c:v>
                </c:pt>
                <c:pt idx="9564">
                  <c:v>22</c:v>
                </c:pt>
                <c:pt idx="9565">
                  <c:v>22</c:v>
                </c:pt>
                <c:pt idx="9566">
                  <c:v>22</c:v>
                </c:pt>
                <c:pt idx="9567">
                  <c:v>24</c:v>
                </c:pt>
                <c:pt idx="9568">
                  <c:v>22</c:v>
                </c:pt>
                <c:pt idx="9569">
                  <c:v>24</c:v>
                </c:pt>
                <c:pt idx="9570">
                  <c:v>23</c:v>
                </c:pt>
                <c:pt idx="9571">
                  <c:v>22</c:v>
                </c:pt>
                <c:pt idx="9572">
                  <c:v>23</c:v>
                </c:pt>
                <c:pt idx="9573">
                  <c:v>24</c:v>
                </c:pt>
                <c:pt idx="9574">
                  <c:v>22</c:v>
                </c:pt>
                <c:pt idx="9575">
                  <c:v>23</c:v>
                </c:pt>
                <c:pt idx="9576">
                  <c:v>22</c:v>
                </c:pt>
                <c:pt idx="9577">
                  <c:v>22</c:v>
                </c:pt>
                <c:pt idx="9578">
                  <c:v>22</c:v>
                </c:pt>
                <c:pt idx="9579">
                  <c:v>22</c:v>
                </c:pt>
                <c:pt idx="9580">
                  <c:v>22</c:v>
                </c:pt>
                <c:pt idx="9581">
                  <c:v>23</c:v>
                </c:pt>
                <c:pt idx="9582">
                  <c:v>23</c:v>
                </c:pt>
                <c:pt idx="9583">
                  <c:v>24</c:v>
                </c:pt>
                <c:pt idx="9584">
                  <c:v>22</c:v>
                </c:pt>
                <c:pt idx="9585">
                  <c:v>22</c:v>
                </c:pt>
                <c:pt idx="9586">
                  <c:v>22</c:v>
                </c:pt>
                <c:pt idx="9587">
                  <c:v>22</c:v>
                </c:pt>
                <c:pt idx="9588">
                  <c:v>22</c:v>
                </c:pt>
                <c:pt idx="9589">
                  <c:v>22</c:v>
                </c:pt>
                <c:pt idx="9590">
                  <c:v>22</c:v>
                </c:pt>
                <c:pt idx="9591">
                  <c:v>22</c:v>
                </c:pt>
                <c:pt idx="9592">
                  <c:v>22</c:v>
                </c:pt>
                <c:pt idx="9593">
                  <c:v>22</c:v>
                </c:pt>
                <c:pt idx="9594">
                  <c:v>23</c:v>
                </c:pt>
                <c:pt idx="9595">
                  <c:v>24</c:v>
                </c:pt>
                <c:pt idx="9596">
                  <c:v>24</c:v>
                </c:pt>
                <c:pt idx="9597">
                  <c:v>24</c:v>
                </c:pt>
                <c:pt idx="9598">
                  <c:v>24</c:v>
                </c:pt>
                <c:pt idx="9599">
                  <c:v>22</c:v>
                </c:pt>
                <c:pt idx="9600">
                  <c:v>24</c:v>
                </c:pt>
                <c:pt idx="9601">
                  <c:v>24</c:v>
                </c:pt>
                <c:pt idx="9602">
                  <c:v>23</c:v>
                </c:pt>
                <c:pt idx="9603">
                  <c:v>24</c:v>
                </c:pt>
                <c:pt idx="9604">
                  <c:v>24</c:v>
                </c:pt>
                <c:pt idx="9605">
                  <c:v>22</c:v>
                </c:pt>
                <c:pt idx="9606">
                  <c:v>22</c:v>
                </c:pt>
                <c:pt idx="9607">
                  <c:v>22</c:v>
                </c:pt>
                <c:pt idx="9608">
                  <c:v>22</c:v>
                </c:pt>
                <c:pt idx="9609">
                  <c:v>20</c:v>
                </c:pt>
                <c:pt idx="9610">
                  <c:v>22</c:v>
                </c:pt>
                <c:pt idx="9611">
                  <c:v>22</c:v>
                </c:pt>
                <c:pt idx="9612">
                  <c:v>20</c:v>
                </c:pt>
                <c:pt idx="9613">
                  <c:v>20</c:v>
                </c:pt>
                <c:pt idx="9614">
                  <c:v>22</c:v>
                </c:pt>
                <c:pt idx="9615">
                  <c:v>22</c:v>
                </c:pt>
                <c:pt idx="9616">
                  <c:v>22</c:v>
                </c:pt>
                <c:pt idx="9617">
                  <c:v>24</c:v>
                </c:pt>
                <c:pt idx="9618">
                  <c:v>22</c:v>
                </c:pt>
                <c:pt idx="9619">
                  <c:v>22</c:v>
                </c:pt>
                <c:pt idx="9620">
                  <c:v>22</c:v>
                </c:pt>
                <c:pt idx="9621">
                  <c:v>22</c:v>
                </c:pt>
                <c:pt idx="9622">
                  <c:v>24</c:v>
                </c:pt>
                <c:pt idx="9623">
                  <c:v>24</c:v>
                </c:pt>
                <c:pt idx="9624">
                  <c:v>24</c:v>
                </c:pt>
                <c:pt idx="9625">
                  <c:v>20</c:v>
                </c:pt>
                <c:pt idx="9626">
                  <c:v>22</c:v>
                </c:pt>
                <c:pt idx="9627">
                  <c:v>23</c:v>
                </c:pt>
                <c:pt idx="9628">
                  <c:v>22</c:v>
                </c:pt>
                <c:pt idx="9629">
                  <c:v>22</c:v>
                </c:pt>
                <c:pt idx="9630">
                  <c:v>24</c:v>
                </c:pt>
                <c:pt idx="9631">
                  <c:v>22</c:v>
                </c:pt>
                <c:pt idx="9632">
                  <c:v>24</c:v>
                </c:pt>
                <c:pt idx="9633">
                  <c:v>23</c:v>
                </c:pt>
                <c:pt idx="9634">
                  <c:v>22</c:v>
                </c:pt>
                <c:pt idx="9635">
                  <c:v>22</c:v>
                </c:pt>
                <c:pt idx="9636">
                  <c:v>22</c:v>
                </c:pt>
                <c:pt idx="9637">
                  <c:v>20</c:v>
                </c:pt>
                <c:pt idx="9638">
                  <c:v>22</c:v>
                </c:pt>
                <c:pt idx="9639">
                  <c:v>22</c:v>
                </c:pt>
                <c:pt idx="9640">
                  <c:v>22</c:v>
                </c:pt>
                <c:pt idx="9641">
                  <c:v>20</c:v>
                </c:pt>
                <c:pt idx="9642">
                  <c:v>22</c:v>
                </c:pt>
                <c:pt idx="9643">
                  <c:v>22</c:v>
                </c:pt>
                <c:pt idx="9644">
                  <c:v>24</c:v>
                </c:pt>
                <c:pt idx="9645">
                  <c:v>22</c:v>
                </c:pt>
                <c:pt idx="9646">
                  <c:v>24</c:v>
                </c:pt>
                <c:pt idx="9647">
                  <c:v>22</c:v>
                </c:pt>
                <c:pt idx="9648">
                  <c:v>22</c:v>
                </c:pt>
                <c:pt idx="9649">
                  <c:v>24</c:v>
                </c:pt>
                <c:pt idx="9650">
                  <c:v>23</c:v>
                </c:pt>
                <c:pt idx="9651">
                  <c:v>29</c:v>
                </c:pt>
                <c:pt idx="9652">
                  <c:v>29</c:v>
                </c:pt>
                <c:pt idx="9653">
                  <c:v>29</c:v>
                </c:pt>
                <c:pt idx="9654">
                  <c:v>26</c:v>
                </c:pt>
                <c:pt idx="9655">
                  <c:v>26</c:v>
                </c:pt>
                <c:pt idx="9656">
                  <c:v>29</c:v>
                </c:pt>
                <c:pt idx="9657">
                  <c:v>29</c:v>
                </c:pt>
                <c:pt idx="9658">
                  <c:v>30</c:v>
                </c:pt>
                <c:pt idx="9659">
                  <c:v>27</c:v>
                </c:pt>
                <c:pt idx="9660">
                  <c:v>24</c:v>
                </c:pt>
                <c:pt idx="9661">
                  <c:v>21</c:v>
                </c:pt>
                <c:pt idx="9662">
                  <c:v>25</c:v>
                </c:pt>
                <c:pt idx="9663">
                  <c:v>24</c:v>
                </c:pt>
                <c:pt idx="9664">
                  <c:v>27</c:v>
                </c:pt>
                <c:pt idx="9665">
                  <c:v>21</c:v>
                </c:pt>
                <c:pt idx="9666">
                  <c:v>25</c:v>
                </c:pt>
                <c:pt idx="9667">
                  <c:v>25</c:v>
                </c:pt>
                <c:pt idx="9668">
                  <c:v>25</c:v>
                </c:pt>
                <c:pt idx="9669">
                  <c:v>21</c:v>
                </c:pt>
                <c:pt idx="9670">
                  <c:v>28</c:v>
                </c:pt>
                <c:pt idx="9671">
                  <c:v>29</c:v>
                </c:pt>
                <c:pt idx="9672">
                  <c:v>32</c:v>
                </c:pt>
                <c:pt idx="9673">
                  <c:v>29</c:v>
                </c:pt>
                <c:pt idx="9674">
                  <c:v>28</c:v>
                </c:pt>
                <c:pt idx="9675">
                  <c:v>32</c:v>
                </c:pt>
                <c:pt idx="9676">
                  <c:v>32</c:v>
                </c:pt>
                <c:pt idx="9677">
                  <c:v>29</c:v>
                </c:pt>
                <c:pt idx="9678">
                  <c:v>28</c:v>
                </c:pt>
                <c:pt idx="9679">
                  <c:v>29</c:v>
                </c:pt>
                <c:pt idx="9680">
                  <c:v>32</c:v>
                </c:pt>
                <c:pt idx="9681">
                  <c:v>28</c:v>
                </c:pt>
                <c:pt idx="9682">
                  <c:v>16</c:v>
                </c:pt>
                <c:pt idx="9683">
                  <c:v>16</c:v>
                </c:pt>
                <c:pt idx="9684">
                  <c:v>16</c:v>
                </c:pt>
                <c:pt idx="9685">
                  <c:v>19</c:v>
                </c:pt>
                <c:pt idx="9686">
                  <c:v>19</c:v>
                </c:pt>
                <c:pt idx="9687">
                  <c:v>19</c:v>
                </c:pt>
                <c:pt idx="9688">
                  <c:v>19</c:v>
                </c:pt>
                <c:pt idx="9689">
                  <c:v>17</c:v>
                </c:pt>
                <c:pt idx="9690">
                  <c:v>19</c:v>
                </c:pt>
                <c:pt idx="9691">
                  <c:v>19</c:v>
                </c:pt>
                <c:pt idx="9692">
                  <c:v>20</c:v>
                </c:pt>
                <c:pt idx="9693">
                  <c:v>20</c:v>
                </c:pt>
                <c:pt idx="9694">
                  <c:v>20</c:v>
                </c:pt>
                <c:pt idx="9695">
                  <c:v>17</c:v>
                </c:pt>
                <c:pt idx="9696">
                  <c:v>17</c:v>
                </c:pt>
                <c:pt idx="9697">
                  <c:v>18</c:v>
                </c:pt>
                <c:pt idx="9698">
                  <c:v>18</c:v>
                </c:pt>
                <c:pt idx="9699">
                  <c:v>26</c:v>
                </c:pt>
                <c:pt idx="9700">
                  <c:v>28</c:v>
                </c:pt>
                <c:pt idx="9701">
                  <c:v>25</c:v>
                </c:pt>
                <c:pt idx="9702">
                  <c:v>28</c:v>
                </c:pt>
                <c:pt idx="9703">
                  <c:v>28</c:v>
                </c:pt>
                <c:pt idx="9704">
                  <c:v>25</c:v>
                </c:pt>
                <c:pt idx="9705">
                  <c:v>25</c:v>
                </c:pt>
                <c:pt idx="9706">
                  <c:v>28</c:v>
                </c:pt>
                <c:pt idx="9707">
                  <c:v>25</c:v>
                </c:pt>
                <c:pt idx="9708">
                  <c:v>25</c:v>
                </c:pt>
                <c:pt idx="9709">
                  <c:v>28</c:v>
                </c:pt>
                <c:pt idx="9710">
                  <c:v>40</c:v>
                </c:pt>
                <c:pt idx="9711">
                  <c:v>40</c:v>
                </c:pt>
                <c:pt idx="9712">
                  <c:v>44</c:v>
                </c:pt>
                <c:pt idx="9713">
                  <c:v>43</c:v>
                </c:pt>
                <c:pt idx="9714">
                  <c:v>43</c:v>
                </c:pt>
                <c:pt idx="9715">
                  <c:v>45</c:v>
                </c:pt>
                <c:pt idx="9716">
                  <c:v>43</c:v>
                </c:pt>
                <c:pt idx="9717">
                  <c:v>43</c:v>
                </c:pt>
                <c:pt idx="9718">
                  <c:v>35</c:v>
                </c:pt>
                <c:pt idx="9719">
                  <c:v>35</c:v>
                </c:pt>
                <c:pt idx="9720">
                  <c:v>32</c:v>
                </c:pt>
                <c:pt idx="9721">
                  <c:v>35</c:v>
                </c:pt>
                <c:pt idx="9722">
                  <c:v>35</c:v>
                </c:pt>
                <c:pt idx="9723">
                  <c:v>35</c:v>
                </c:pt>
                <c:pt idx="9724">
                  <c:v>31</c:v>
                </c:pt>
                <c:pt idx="9725">
                  <c:v>37</c:v>
                </c:pt>
                <c:pt idx="9726">
                  <c:v>31</c:v>
                </c:pt>
                <c:pt idx="9727">
                  <c:v>32</c:v>
                </c:pt>
                <c:pt idx="9728">
                  <c:v>37</c:v>
                </c:pt>
                <c:pt idx="9729">
                  <c:v>35</c:v>
                </c:pt>
                <c:pt idx="9730">
                  <c:v>38</c:v>
                </c:pt>
                <c:pt idx="9731">
                  <c:v>32</c:v>
                </c:pt>
                <c:pt idx="9732">
                  <c:v>36</c:v>
                </c:pt>
                <c:pt idx="9733">
                  <c:v>36</c:v>
                </c:pt>
                <c:pt idx="9734">
                  <c:v>38</c:v>
                </c:pt>
                <c:pt idx="9735">
                  <c:v>36</c:v>
                </c:pt>
                <c:pt idx="9736">
                  <c:v>31</c:v>
                </c:pt>
                <c:pt idx="9737">
                  <c:v>32</c:v>
                </c:pt>
                <c:pt idx="9738">
                  <c:v>38</c:v>
                </c:pt>
                <c:pt idx="9739">
                  <c:v>36</c:v>
                </c:pt>
                <c:pt idx="9740">
                  <c:v>38</c:v>
                </c:pt>
                <c:pt idx="9741">
                  <c:v>38</c:v>
                </c:pt>
                <c:pt idx="9742">
                  <c:v>36</c:v>
                </c:pt>
                <c:pt idx="9743">
                  <c:v>36</c:v>
                </c:pt>
                <c:pt idx="9744">
                  <c:v>36</c:v>
                </c:pt>
                <c:pt idx="9745">
                  <c:v>31</c:v>
                </c:pt>
                <c:pt idx="9746">
                  <c:v>36</c:v>
                </c:pt>
                <c:pt idx="9747">
                  <c:v>36</c:v>
                </c:pt>
                <c:pt idx="9748">
                  <c:v>36</c:v>
                </c:pt>
                <c:pt idx="9749">
                  <c:v>36</c:v>
                </c:pt>
                <c:pt idx="9750">
                  <c:v>31</c:v>
                </c:pt>
                <c:pt idx="9751">
                  <c:v>31</c:v>
                </c:pt>
                <c:pt idx="9752">
                  <c:v>36</c:v>
                </c:pt>
                <c:pt idx="9753">
                  <c:v>36</c:v>
                </c:pt>
                <c:pt idx="9754">
                  <c:v>35</c:v>
                </c:pt>
                <c:pt idx="9755">
                  <c:v>33</c:v>
                </c:pt>
                <c:pt idx="9756">
                  <c:v>35</c:v>
                </c:pt>
                <c:pt idx="9757">
                  <c:v>40</c:v>
                </c:pt>
                <c:pt idx="9758">
                  <c:v>33</c:v>
                </c:pt>
                <c:pt idx="9759">
                  <c:v>35</c:v>
                </c:pt>
                <c:pt idx="9760">
                  <c:v>40</c:v>
                </c:pt>
                <c:pt idx="9761">
                  <c:v>35</c:v>
                </c:pt>
                <c:pt idx="9762">
                  <c:v>35</c:v>
                </c:pt>
                <c:pt idx="9763">
                  <c:v>37</c:v>
                </c:pt>
                <c:pt idx="9764">
                  <c:v>34</c:v>
                </c:pt>
                <c:pt idx="9765">
                  <c:v>35</c:v>
                </c:pt>
                <c:pt idx="9766">
                  <c:v>37</c:v>
                </c:pt>
                <c:pt idx="9767">
                  <c:v>34</c:v>
                </c:pt>
                <c:pt idx="9768">
                  <c:v>35</c:v>
                </c:pt>
                <c:pt idx="9769">
                  <c:v>35</c:v>
                </c:pt>
                <c:pt idx="9770">
                  <c:v>35</c:v>
                </c:pt>
                <c:pt idx="9771">
                  <c:v>34</c:v>
                </c:pt>
                <c:pt idx="9772">
                  <c:v>35</c:v>
                </c:pt>
                <c:pt idx="9773">
                  <c:v>35</c:v>
                </c:pt>
                <c:pt idx="9774">
                  <c:v>37</c:v>
                </c:pt>
                <c:pt idx="9775">
                  <c:v>35</c:v>
                </c:pt>
                <c:pt idx="9776">
                  <c:v>37</c:v>
                </c:pt>
                <c:pt idx="9777">
                  <c:v>34</c:v>
                </c:pt>
                <c:pt idx="9778">
                  <c:v>33</c:v>
                </c:pt>
                <c:pt idx="9779">
                  <c:v>35</c:v>
                </c:pt>
                <c:pt idx="9780">
                  <c:v>35</c:v>
                </c:pt>
                <c:pt idx="9781">
                  <c:v>35</c:v>
                </c:pt>
                <c:pt idx="9782">
                  <c:v>35</c:v>
                </c:pt>
                <c:pt idx="9783">
                  <c:v>33</c:v>
                </c:pt>
                <c:pt idx="9784">
                  <c:v>34</c:v>
                </c:pt>
                <c:pt idx="9785">
                  <c:v>36</c:v>
                </c:pt>
                <c:pt idx="9786">
                  <c:v>33</c:v>
                </c:pt>
                <c:pt idx="9787">
                  <c:v>34</c:v>
                </c:pt>
                <c:pt idx="9788">
                  <c:v>34</c:v>
                </c:pt>
                <c:pt idx="9789">
                  <c:v>36</c:v>
                </c:pt>
                <c:pt idx="9790">
                  <c:v>39</c:v>
                </c:pt>
                <c:pt idx="9791">
                  <c:v>39</c:v>
                </c:pt>
                <c:pt idx="9792">
                  <c:v>39</c:v>
                </c:pt>
                <c:pt idx="9793">
                  <c:v>33</c:v>
                </c:pt>
                <c:pt idx="9794">
                  <c:v>20</c:v>
                </c:pt>
                <c:pt idx="9795">
                  <c:v>25</c:v>
                </c:pt>
                <c:pt idx="9796">
                  <c:v>18</c:v>
                </c:pt>
                <c:pt idx="9797">
                  <c:v>23</c:v>
                </c:pt>
                <c:pt idx="9798">
                  <c:v>25</c:v>
                </c:pt>
                <c:pt idx="9799">
                  <c:v>18</c:v>
                </c:pt>
                <c:pt idx="9800">
                  <c:v>23</c:v>
                </c:pt>
                <c:pt idx="9801">
                  <c:v>23</c:v>
                </c:pt>
                <c:pt idx="9802">
                  <c:v>16</c:v>
                </c:pt>
                <c:pt idx="9803">
                  <c:v>25</c:v>
                </c:pt>
                <c:pt idx="9804">
                  <c:v>25</c:v>
                </c:pt>
                <c:pt idx="9805">
                  <c:v>18</c:v>
                </c:pt>
                <c:pt idx="9806">
                  <c:v>17</c:v>
                </c:pt>
                <c:pt idx="9807">
                  <c:v>25</c:v>
                </c:pt>
                <c:pt idx="9808">
                  <c:v>23</c:v>
                </c:pt>
                <c:pt idx="9809">
                  <c:v>17</c:v>
                </c:pt>
                <c:pt idx="9810">
                  <c:v>23</c:v>
                </c:pt>
                <c:pt idx="9811">
                  <c:v>25</c:v>
                </c:pt>
                <c:pt idx="9812">
                  <c:v>24</c:v>
                </c:pt>
                <c:pt idx="9813">
                  <c:v>27</c:v>
                </c:pt>
                <c:pt idx="9814">
                  <c:v>25</c:v>
                </c:pt>
                <c:pt idx="9815">
                  <c:v>25</c:v>
                </c:pt>
                <c:pt idx="9816">
                  <c:v>24</c:v>
                </c:pt>
                <c:pt idx="9817">
                  <c:v>25</c:v>
                </c:pt>
                <c:pt idx="9818">
                  <c:v>24</c:v>
                </c:pt>
                <c:pt idx="9819">
                  <c:v>25</c:v>
                </c:pt>
                <c:pt idx="9820">
                  <c:v>25</c:v>
                </c:pt>
                <c:pt idx="9821">
                  <c:v>24</c:v>
                </c:pt>
                <c:pt idx="9822">
                  <c:v>26</c:v>
                </c:pt>
                <c:pt idx="9823">
                  <c:v>26</c:v>
                </c:pt>
                <c:pt idx="9824">
                  <c:v>26</c:v>
                </c:pt>
                <c:pt idx="9825">
                  <c:v>26</c:v>
                </c:pt>
                <c:pt idx="9826">
                  <c:v>23</c:v>
                </c:pt>
                <c:pt idx="9827">
                  <c:v>25</c:v>
                </c:pt>
                <c:pt idx="9828">
                  <c:v>29</c:v>
                </c:pt>
                <c:pt idx="9829">
                  <c:v>23</c:v>
                </c:pt>
                <c:pt idx="9830">
                  <c:v>26</c:v>
                </c:pt>
                <c:pt idx="9831">
                  <c:v>29</c:v>
                </c:pt>
                <c:pt idx="9832">
                  <c:v>26</c:v>
                </c:pt>
                <c:pt idx="9833">
                  <c:v>27</c:v>
                </c:pt>
                <c:pt idx="9834">
                  <c:v>26</c:v>
                </c:pt>
                <c:pt idx="9835">
                  <c:v>27</c:v>
                </c:pt>
                <c:pt idx="9836">
                  <c:v>25</c:v>
                </c:pt>
                <c:pt idx="9837">
                  <c:v>25</c:v>
                </c:pt>
                <c:pt idx="9838">
                  <c:v>25</c:v>
                </c:pt>
                <c:pt idx="9839">
                  <c:v>25</c:v>
                </c:pt>
                <c:pt idx="9840">
                  <c:v>23</c:v>
                </c:pt>
                <c:pt idx="9841">
                  <c:v>27</c:v>
                </c:pt>
                <c:pt idx="9842">
                  <c:v>25</c:v>
                </c:pt>
                <c:pt idx="9843">
                  <c:v>23</c:v>
                </c:pt>
                <c:pt idx="9844">
                  <c:v>25</c:v>
                </c:pt>
                <c:pt idx="9845">
                  <c:v>25</c:v>
                </c:pt>
                <c:pt idx="9846">
                  <c:v>28</c:v>
                </c:pt>
                <c:pt idx="9847">
                  <c:v>25</c:v>
                </c:pt>
                <c:pt idx="9848">
                  <c:v>28</c:v>
                </c:pt>
                <c:pt idx="9849">
                  <c:v>25</c:v>
                </c:pt>
                <c:pt idx="9850">
                  <c:v>92</c:v>
                </c:pt>
                <c:pt idx="9851">
                  <c:v>92</c:v>
                </c:pt>
                <c:pt idx="9852">
                  <c:v>92</c:v>
                </c:pt>
                <c:pt idx="9853">
                  <c:v>92</c:v>
                </c:pt>
                <c:pt idx="9854">
                  <c:v>92</c:v>
                </c:pt>
                <c:pt idx="9855">
                  <c:v>30</c:v>
                </c:pt>
                <c:pt idx="9856">
                  <c:v>31</c:v>
                </c:pt>
                <c:pt idx="9857">
                  <c:v>31</c:v>
                </c:pt>
                <c:pt idx="9858">
                  <c:v>30</c:v>
                </c:pt>
                <c:pt idx="9859">
                  <c:v>30</c:v>
                </c:pt>
                <c:pt idx="9860">
                  <c:v>30</c:v>
                </c:pt>
                <c:pt idx="9861">
                  <c:v>31</c:v>
                </c:pt>
                <c:pt idx="9862">
                  <c:v>31</c:v>
                </c:pt>
                <c:pt idx="9863">
                  <c:v>30</c:v>
                </c:pt>
                <c:pt idx="9864">
                  <c:v>30</c:v>
                </c:pt>
                <c:pt idx="9865">
                  <c:v>31</c:v>
                </c:pt>
                <c:pt idx="9866">
                  <c:v>31</c:v>
                </c:pt>
                <c:pt idx="9867">
                  <c:v>109</c:v>
                </c:pt>
                <c:pt idx="9868">
                  <c:v>109</c:v>
                </c:pt>
                <c:pt idx="9869">
                  <c:v>109</c:v>
                </c:pt>
                <c:pt idx="9870">
                  <c:v>109</c:v>
                </c:pt>
                <c:pt idx="9871">
                  <c:v>109</c:v>
                </c:pt>
                <c:pt idx="9872">
                  <c:v>109</c:v>
                </c:pt>
                <c:pt idx="9873">
                  <c:v>39</c:v>
                </c:pt>
                <c:pt idx="9874">
                  <c:v>39</c:v>
                </c:pt>
                <c:pt idx="9875">
                  <c:v>39</c:v>
                </c:pt>
                <c:pt idx="9876">
                  <c:v>39</c:v>
                </c:pt>
                <c:pt idx="9877">
                  <c:v>39</c:v>
                </c:pt>
                <c:pt idx="9878">
                  <c:v>39</c:v>
                </c:pt>
                <c:pt idx="9879">
                  <c:v>41</c:v>
                </c:pt>
                <c:pt idx="9880">
                  <c:v>41</c:v>
                </c:pt>
                <c:pt idx="9881">
                  <c:v>41</c:v>
                </c:pt>
                <c:pt idx="9882">
                  <c:v>41</c:v>
                </c:pt>
                <c:pt idx="9883">
                  <c:v>41</c:v>
                </c:pt>
                <c:pt idx="9884">
                  <c:v>41</c:v>
                </c:pt>
                <c:pt idx="9885">
                  <c:v>38</c:v>
                </c:pt>
                <c:pt idx="9886">
                  <c:v>38</c:v>
                </c:pt>
                <c:pt idx="9887">
                  <c:v>38</c:v>
                </c:pt>
                <c:pt idx="9888">
                  <c:v>38</c:v>
                </c:pt>
                <c:pt idx="9889">
                  <c:v>38</c:v>
                </c:pt>
                <c:pt idx="9890">
                  <c:v>38</c:v>
                </c:pt>
                <c:pt idx="9891">
                  <c:v>30</c:v>
                </c:pt>
                <c:pt idx="9892">
                  <c:v>30</c:v>
                </c:pt>
                <c:pt idx="9893">
                  <c:v>32</c:v>
                </c:pt>
                <c:pt idx="9894">
                  <c:v>30</c:v>
                </c:pt>
                <c:pt idx="9895">
                  <c:v>30</c:v>
                </c:pt>
                <c:pt idx="9896">
                  <c:v>32</c:v>
                </c:pt>
                <c:pt idx="9897">
                  <c:v>32</c:v>
                </c:pt>
                <c:pt idx="9898">
                  <c:v>32</c:v>
                </c:pt>
                <c:pt idx="9899">
                  <c:v>32</c:v>
                </c:pt>
                <c:pt idx="9900">
                  <c:v>30</c:v>
                </c:pt>
                <c:pt idx="9901">
                  <c:v>30</c:v>
                </c:pt>
                <c:pt idx="9902">
                  <c:v>30</c:v>
                </c:pt>
                <c:pt idx="9903">
                  <c:v>32</c:v>
                </c:pt>
                <c:pt idx="9904">
                  <c:v>32</c:v>
                </c:pt>
                <c:pt idx="9905">
                  <c:v>30</c:v>
                </c:pt>
                <c:pt idx="9906">
                  <c:v>30</c:v>
                </c:pt>
                <c:pt idx="9907">
                  <c:v>30</c:v>
                </c:pt>
                <c:pt idx="9908">
                  <c:v>32</c:v>
                </c:pt>
                <c:pt idx="9909">
                  <c:v>30</c:v>
                </c:pt>
                <c:pt idx="9910">
                  <c:v>32</c:v>
                </c:pt>
                <c:pt idx="9911">
                  <c:v>30</c:v>
                </c:pt>
                <c:pt idx="9912">
                  <c:v>32</c:v>
                </c:pt>
                <c:pt idx="9913">
                  <c:v>32</c:v>
                </c:pt>
                <c:pt idx="9914">
                  <c:v>29</c:v>
                </c:pt>
                <c:pt idx="9915">
                  <c:v>26</c:v>
                </c:pt>
                <c:pt idx="9916">
                  <c:v>25</c:v>
                </c:pt>
                <c:pt idx="9917">
                  <c:v>26</c:v>
                </c:pt>
                <c:pt idx="9918">
                  <c:v>28</c:v>
                </c:pt>
                <c:pt idx="9919">
                  <c:v>26</c:v>
                </c:pt>
                <c:pt idx="9920">
                  <c:v>28</c:v>
                </c:pt>
                <c:pt idx="9921">
                  <c:v>26</c:v>
                </c:pt>
                <c:pt idx="9922">
                  <c:v>24</c:v>
                </c:pt>
                <c:pt idx="9923">
                  <c:v>26</c:v>
                </c:pt>
                <c:pt idx="9924">
                  <c:v>26</c:v>
                </c:pt>
                <c:pt idx="9925">
                  <c:v>28</c:v>
                </c:pt>
                <c:pt idx="9926">
                  <c:v>25</c:v>
                </c:pt>
                <c:pt idx="9927">
                  <c:v>28</c:v>
                </c:pt>
                <c:pt idx="9928">
                  <c:v>26</c:v>
                </c:pt>
                <c:pt idx="9929">
                  <c:v>26</c:v>
                </c:pt>
                <c:pt idx="9930">
                  <c:v>25</c:v>
                </c:pt>
                <c:pt idx="9931">
                  <c:v>26</c:v>
                </c:pt>
                <c:pt idx="9932">
                  <c:v>29</c:v>
                </c:pt>
                <c:pt idx="9933">
                  <c:v>23</c:v>
                </c:pt>
                <c:pt idx="9934">
                  <c:v>29</c:v>
                </c:pt>
                <c:pt idx="9935">
                  <c:v>25</c:v>
                </c:pt>
                <c:pt idx="9936">
                  <c:v>16</c:v>
                </c:pt>
                <c:pt idx="9937">
                  <c:v>16</c:v>
                </c:pt>
                <c:pt idx="9938">
                  <c:v>16</c:v>
                </c:pt>
                <c:pt idx="9939">
                  <c:v>16</c:v>
                </c:pt>
                <c:pt idx="9940">
                  <c:v>17</c:v>
                </c:pt>
                <c:pt idx="9941">
                  <c:v>17</c:v>
                </c:pt>
                <c:pt idx="9942">
                  <c:v>15</c:v>
                </c:pt>
                <c:pt idx="9943">
                  <c:v>15</c:v>
                </c:pt>
                <c:pt idx="9944">
                  <c:v>15</c:v>
                </c:pt>
                <c:pt idx="9945">
                  <c:v>16</c:v>
                </c:pt>
                <c:pt idx="9946">
                  <c:v>16</c:v>
                </c:pt>
                <c:pt idx="9947">
                  <c:v>15</c:v>
                </c:pt>
                <c:pt idx="9948">
                  <c:v>15</c:v>
                </c:pt>
                <c:pt idx="9949">
                  <c:v>16</c:v>
                </c:pt>
                <c:pt idx="9950">
                  <c:v>24</c:v>
                </c:pt>
                <c:pt idx="9951">
                  <c:v>24</c:v>
                </c:pt>
                <c:pt idx="9952">
                  <c:v>24</c:v>
                </c:pt>
                <c:pt idx="9953">
                  <c:v>24</c:v>
                </c:pt>
                <c:pt idx="9954">
                  <c:v>24</c:v>
                </c:pt>
                <c:pt idx="9955">
                  <c:v>24</c:v>
                </c:pt>
                <c:pt idx="9956">
                  <c:v>19</c:v>
                </c:pt>
                <c:pt idx="9957">
                  <c:v>19</c:v>
                </c:pt>
                <c:pt idx="9958">
                  <c:v>19</c:v>
                </c:pt>
                <c:pt idx="9959">
                  <c:v>19</c:v>
                </c:pt>
                <c:pt idx="9960">
                  <c:v>23</c:v>
                </c:pt>
                <c:pt idx="9961">
                  <c:v>23</c:v>
                </c:pt>
                <c:pt idx="9962">
                  <c:v>24</c:v>
                </c:pt>
                <c:pt idx="9963">
                  <c:v>24</c:v>
                </c:pt>
                <c:pt idx="9964">
                  <c:v>24</c:v>
                </c:pt>
                <c:pt idx="9965">
                  <c:v>23</c:v>
                </c:pt>
                <c:pt idx="9966">
                  <c:v>24</c:v>
                </c:pt>
                <c:pt idx="9967">
                  <c:v>24</c:v>
                </c:pt>
                <c:pt idx="9968">
                  <c:v>23</c:v>
                </c:pt>
                <c:pt idx="9969">
                  <c:v>24</c:v>
                </c:pt>
                <c:pt idx="9970">
                  <c:v>23</c:v>
                </c:pt>
                <c:pt idx="9971">
                  <c:v>24</c:v>
                </c:pt>
                <c:pt idx="9972">
                  <c:v>23</c:v>
                </c:pt>
                <c:pt idx="9973">
                  <c:v>24</c:v>
                </c:pt>
                <c:pt idx="9974">
                  <c:v>24</c:v>
                </c:pt>
                <c:pt idx="9975">
                  <c:v>23</c:v>
                </c:pt>
                <c:pt idx="9976">
                  <c:v>23</c:v>
                </c:pt>
                <c:pt idx="9977">
                  <c:v>24</c:v>
                </c:pt>
                <c:pt idx="9978">
                  <c:v>23</c:v>
                </c:pt>
                <c:pt idx="9979">
                  <c:v>24</c:v>
                </c:pt>
                <c:pt idx="9980">
                  <c:v>24</c:v>
                </c:pt>
                <c:pt idx="9981">
                  <c:v>21</c:v>
                </c:pt>
                <c:pt idx="9982">
                  <c:v>21</c:v>
                </c:pt>
                <c:pt idx="9983">
                  <c:v>20</c:v>
                </c:pt>
                <c:pt idx="9984">
                  <c:v>18</c:v>
                </c:pt>
                <c:pt idx="9985">
                  <c:v>18</c:v>
                </c:pt>
                <c:pt idx="9986">
                  <c:v>18</c:v>
                </c:pt>
                <c:pt idx="9987">
                  <c:v>26</c:v>
                </c:pt>
                <c:pt idx="9988">
                  <c:v>26</c:v>
                </c:pt>
                <c:pt idx="9989">
                  <c:v>26</c:v>
                </c:pt>
                <c:pt idx="9990">
                  <c:v>26</c:v>
                </c:pt>
                <c:pt idx="9991">
                  <c:v>25</c:v>
                </c:pt>
                <c:pt idx="9992">
                  <c:v>26</c:v>
                </c:pt>
                <c:pt idx="9993">
                  <c:v>26</c:v>
                </c:pt>
                <c:pt idx="9994">
                  <c:v>22</c:v>
                </c:pt>
                <c:pt idx="9995">
                  <c:v>23</c:v>
                </c:pt>
                <c:pt idx="9996">
                  <c:v>23</c:v>
                </c:pt>
                <c:pt idx="9997">
                  <c:v>22</c:v>
                </c:pt>
                <c:pt idx="9998">
                  <c:v>23</c:v>
                </c:pt>
                <c:pt idx="9999">
                  <c:v>22</c:v>
                </c:pt>
                <c:pt idx="10000">
                  <c:v>22</c:v>
                </c:pt>
                <c:pt idx="10001">
                  <c:v>23</c:v>
                </c:pt>
                <c:pt idx="10002">
                  <c:v>22</c:v>
                </c:pt>
                <c:pt idx="10003">
                  <c:v>22</c:v>
                </c:pt>
                <c:pt idx="10004">
                  <c:v>26</c:v>
                </c:pt>
                <c:pt idx="10005">
                  <c:v>25</c:v>
                </c:pt>
                <c:pt idx="10006">
                  <c:v>26</c:v>
                </c:pt>
                <c:pt idx="10007">
                  <c:v>25</c:v>
                </c:pt>
                <c:pt idx="10008">
                  <c:v>26</c:v>
                </c:pt>
                <c:pt idx="10009">
                  <c:v>27</c:v>
                </c:pt>
                <c:pt idx="10010">
                  <c:v>25</c:v>
                </c:pt>
                <c:pt idx="10011">
                  <c:v>25</c:v>
                </c:pt>
                <c:pt idx="10012">
                  <c:v>29</c:v>
                </c:pt>
                <c:pt idx="10013">
                  <c:v>26</c:v>
                </c:pt>
                <c:pt idx="10014">
                  <c:v>25</c:v>
                </c:pt>
                <c:pt idx="10015">
                  <c:v>25</c:v>
                </c:pt>
                <c:pt idx="10016">
                  <c:v>27</c:v>
                </c:pt>
                <c:pt idx="10017">
                  <c:v>26</c:v>
                </c:pt>
                <c:pt idx="10018">
                  <c:v>29</c:v>
                </c:pt>
                <c:pt idx="10019">
                  <c:v>25</c:v>
                </c:pt>
                <c:pt idx="10020">
                  <c:v>27</c:v>
                </c:pt>
                <c:pt idx="10021">
                  <c:v>19</c:v>
                </c:pt>
                <c:pt idx="10022">
                  <c:v>19</c:v>
                </c:pt>
                <c:pt idx="10023">
                  <c:v>19</c:v>
                </c:pt>
                <c:pt idx="10024">
                  <c:v>24</c:v>
                </c:pt>
                <c:pt idx="10025">
                  <c:v>26</c:v>
                </c:pt>
                <c:pt idx="10026">
                  <c:v>27</c:v>
                </c:pt>
                <c:pt idx="10027">
                  <c:v>24</c:v>
                </c:pt>
                <c:pt idx="10028">
                  <c:v>27</c:v>
                </c:pt>
                <c:pt idx="10029">
                  <c:v>27</c:v>
                </c:pt>
                <c:pt idx="10030">
                  <c:v>24</c:v>
                </c:pt>
                <c:pt idx="10031">
                  <c:v>27</c:v>
                </c:pt>
                <c:pt idx="10032">
                  <c:v>27</c:v>
                </c:pt>
                <c:pt idx="10033">
                  <c:v>27</c:v>
                </c:pt>
                <c:pt idx="10034">
                  <c:v>23</c:v>
                </c:pt>
                <c:pt idx="10035">
                  <c:v>23</c:v>
                </c:pt>
                <c:pt idx="10036">
                  <c:v>22</c:v>
                </c:pt>
                <c:pt idx="10037">
                  <c:v>22</c:v>
                </c:pt>
                <c:pt idx="10038">
                  <c:v>22</c:v>
                </c:pt>
                <c:pt idx="10039">
                  <c:v>23</c:v>
                </c:pt>
                <c:pt idx="10040">
                  <c:v>23</c:v>
                </c:pt>
                <c:pt idx="10041">
                  <c:v>22</c:v>
                </c:pt>
                <c:pt idx="10042">
                  <c:v>23</c:v>
                </c:pt>
                <c:pt idx="10043">
                  <c:v>22</c:v>
                </c:pt>
                <c:pt idx="10044">
                  <c:v>23</c:v>
                </c:pt>
                <c:pt idx="10045">
                  <c:v>22</c:v>
                </c:pt>
                <c:pt idx="10046">
                  <c:v>22</c:v>
                </c:pt>
                <c:pt idx="10047">
                  <c:v>23</c:v>
                </c:pt>
                <c:pt idx="10048">
                  <c:v>22</c:v>
                </c:pt>
                <c:pt idx="10049">
                  <c:v>22</c:v>
                </c:pt>
                <c:pt idx="10050">
                  <c:v>23</c:v>
                </c:pt>
                <c:pt idx="10051">
                  <c:v>23</c:v>
                </c:pt>
                <c:pt idx="10052">
                  <c:v>17</c:v>
                </c:pt>
                <c:pt idx="10053">
                  <c:v>15</c:v>
                </c:pt>
                <c:pt idx="10054">
                  <c:v>17</c:v>
                </c:pt>
                <c:pt idx="10055">
                  <c:v>17</c:v>
                </c:pt>
                <c:pt idx="10056">
                  <c:v>17</c:v>
                </c:pt>
                <c:pt idx="10057">
                  <c:v>17</c:v>
                </c:pt>
                <c:pt idx="10058">
                  <c:v>32</c:v>
                </c:pt>
                <c:pt idx="10059">
                  <c:v>26</c:v>
                </c:pt>
                <c:pt idx="10060">
                  <c:v>32</c:v>
                </c:pt>
                <c:pt idx="10061">
                  <c:v>32</c:v>
                </c:pt>
                <c:pt idx="10062">
                  <c:v>32</c:v>
                </c:pt>
                <c:pt idx="10063">
                  <c:v>32</c:v>
                </c:pt>
                <c:pt idx="10064">
                  <c:v>32</c:v>
                </c:pt>
                <c:pt idx="10065">
                  <c:v>32</c:v>
                </c:pt>
                <c:pt idx="10066">
                  <c:v>32</c:v>
                </c:pt>
                <c:pt idx="10067">
                  <c:v>32</c:v>
                </c:pt>
                <c:pt idx="10068">
                  <c:v>32</c:v>
                </c:pt>
                <c:pt idx="10069">
                  <c:v>26</c:v>
                </c:pt>
                <c:pt idx="10070">
                  <c:v>32</c:v>
                </c:pt>
                <c:pt idx="10071">
                  <c:v>32</c:v>
                </c:pt>
                <c:pt idx="10072">
                  <c:v>32</c:v>
                </c:pt>
                <c:pt idx="10073">
                  <c:v>26</c:v>
                </c:pt>
                <c:pt idx="10074">
                  <c:v>29</c:v>
                </c:pt>
                <c:pt idx="10075">
                  <c:v>29</c:v>
                </c:pt>
                <c:pt idx="10076">
                  <c:v>29</c:v>
                </c:pt>
                <c:pt idx="10077">
                  <c:v>29</c:v>
                </c:pt>
                <c:pt idx="10078">
                  <c:v>29</c:v>
                </c:pt>
                <c:pt idx="10079">
                  <c:v>29</c:v>
                </c:pt>
                <c:pt idx="10080">
                  <c:v>29</c:v>
                </c:pt>
                <c:pt idx="10081">
                  <c:v>29</c:v>
                </c:pt>
                <c:pt idx="10082">
                  <c:v>29</c:v>
                </c:pt>
                <c:pt idx="10083">
                  <c:v>29</c:v>
                </c:pt>
                <c:pt idx="10084">
                  <c:v>27</c:v>
                </c:pt>
                <c:pt idx="10085">
                  <c:v>27</c:v>
                </c:pt>
                <c:pt idx="10086">
                  <c:v>30</c:v>
                </c:pt>
                <c:pt idx="10087">
                  <c:v>30</c:v>
                </c:pt>
                <c:pt idx="10088">
                  <c:v>30</c:v>
                </c:pt>
                <c:pt idx="10089">
                  <c:v>33</c:v>
                </c:pt>
                <c:pt idx="10090">
                  <c:v>33</c:v>
                </c:pt>
                <c:pt idx="10091">
                  <c:v>32</c:v>
                </c:pt>
                <c:pt idx="10092">
                  <c:v>32</c:v>
                </c:pt>
                <c:pt idx="10093">
                  <c:v>15</c:v>
                </c:pt>
                <c:pt idx="10094">
                  <c:v>16</c:v>
                </c:pt>
                <c:pt idx="10095">
                  <c:v>19</c:v>
                </c:pt>
                <c:pt idx="10096">
                  <c:v>22</c:v>
                </c:pt>
                <c:pt idx="10097">
                  <c:v>22</c:v>
                </c:pt>
                <c:pt idx="10098">
                  <c:v>22</c:v>
                </c:pt>
                <c:pt idx="10099">
                  <c:v>22</c:v>
                </c:pt>
                <c:pt idx="10100">
                  <c:v>22</c:v>
                </c:pt>
                <c:pt idx="10101">
                  <c:v>22</c:v>
                </c:pt>
                <c:pt idx="10102">
                  <c:v>23</c:v>
                </c:pt>
                <c:pt idx="10103">
                  <c:v>23</c:v>
                </c:pt>
                <c:pt idx="10104">
                  <c:v>23</c:v>
                </c:pt>
                <c:pt idx="10105">
                  <c:v>23</c:v>
                </c:pt>
                <c:pt idx="10106">
                  <c:v>22</c:v>
                </c:pt>
                <c:pt idx="10107">
                  <c:v>22</c:v>
                </c:pt>
                <c:pt idx="10108">
                  <c:v>22</c:v>
                </c:pt>
                <c:pt idx="10109">
                  <c:v>22</c:v>
                </c:pt>
                <c:pt idx="10110">
                  <c:v>39</c:v>
                </c:pt>
                <c:pt idx="10111">
                  <c:v>38</c:v>
                </c:pt>
                <c:pt idx="10112">
                  <c:v>38</c:v>
                </c:pt>
                <c:pt idx="10113">
                  <c:v>31</c:v>
                </c:pt>
                <c:pt idx="10114">
                  <c:v>31</c:v>
                </c:pt>
                <c:pt idx="10115">
                  <c:v>38</c:v>
                </c:pt>
                <c:pt idx="10116">
                  <c:v>38</c:v>
                </c:pt>
                <c:pt idx="10117">
                  <c:v>30</c:v>
                </c:pt>
                <c:pt idx="10118">
                  <c:v>29</c:v>
                </c:pt>
                <c:pt idx="10119">
                  <c:v>30</c:v>
                </c:pt>
                <c:pt idx="10120">
                  <c:v>30</c:v>
                </c:pt>
                <c:pt idx="10121">
                  <c:v>30</c:v>
                </c:pt>
                <c:pt idx="10122">
                  <c:v>32</c:v>
                </c:pt>
                <c:pt idx="10123">
                  <c:v>30</c:v>
                </c:pt>
                <c:pt idx="10124">
                  <c:v>30</c:v>
                </c:pt>
                <c:pt idx="10125">
                  <c:v>33</c:v>
                </c:pt>
                <c:pt idx="10126">
                  <c:v>30</c:v>
                </c:pt>
                <c:pt idx="10127">
                  <c:v>33</c:v>
                </c:pt>
                <c:pt idx="10128">
                  <c:v>30</c:v>
                </c:pt>
                <c:pt idx="10129">
                  <c:v>30</c:v>
                </c:pt>
                <c:pt idx="10130">
                  <c:v>29</c:v>
                </c:pt>
                <c:pt idx="10131">
                  <c:v>30</c:v>
                </c:pt>
                <c:pt idx="10132">
                  <c:v>29</c:v>
                </c:pt>
                <c:pt idx="10133">
                  <c:v>29</c:v>
                </c:pt>
                <c:pt idx="10134">
                  <c:v>30</c:v>
                </c:pt>
                <c:pt idx="10135">
                  <c:v>32</c:v>
                </c:pt>
                <c:pt idx="10136">
                  <c:v>32</c:v>
                </c:pt>
                <c:pt idx="10137">
                  <c:v>33</c:v>
                </c:pt>
                <c:pt idx="10138">
                  <c:v>30</c:v>
                </c:pt>
                <c:pt idx="10139">
                  <c:v>33</c:v>
                </c:pt>
                <c:pt idx="10140">
                  <c:v>30</c:v>
                </c:pt>
                <c:pt idx="10141">
                  <c:v>30</c:v>
                </c:pt>
                <c:pt idx="10142">
                  <c:v>30</c:v>
                </c:pt>
                <c:pt idx="10143">
                  <c:v>30</c:v>
                </c:pt>
                <c:pt idx="10144">
                  <c:v>29</c:v>
                </c:pt>
                <c:pt idx="10145">
                  <c:v>32</c:v>
                </c:pt>
                <c:pt idx="10146">
                  <c:v>30</c:v>
                </c:pt>
                <c:pt idx="10147">
                  <c:v>30</c:v>
                </c:pt>
                <c:pt idx="10148">
                  <c:v>29</c:v>
                </c:pt>
                <c:pt idx="10149">
                  <c:v>33</c:v>
                </c:pt>
                <c:pt idx="10150">
                  <c:v>16</c:v>
                </c:pt>
                <c:pt idx="10151">
                  <c:v>20</c:v>
                </c:pt>
                <c:pt idx="10152">
                  <c:v>18</c:v>
                </c:pt>
                <c:pt idx="10153">
                  <c:v>20</c:v>
                </c:pt>
                <c:pt idx="10154">
                  <c:v>22</c:v>
                </c:pt>
                <c:pt idx="10155">
                  <c:v>18</c:v>
                </c:pt>
                <c:pt idx="10156">
                  <c:v>17</c:v>
                </c:pt>
                <c:pt idx="10157">
                  <c:v>19</c:v>
                </c:pt>
                <c:pt idx="10158">
                  <c:v>22</c:v>
                </c:pt>
                <c:pt idx="10159">
                  <c:v>17</c:v>
                </c:pt>
                <c:pt idx="10160">
                  <c:v>19</c:v>
                </c:pt>
                <c:pt idx="10161">
                  <c:v>22</c:v>
                </c:pt>
                <c:pt idx="10162">
                  <c:v>19</c:v>
                </c:pt>
                <c:pt idx="10163">
                  <c:v>18</c:v>
                </c:pt>
                <c:pt idx="10164">
                  <c:v>18</c:v>
                </c:pt>
                <c:pt idx="10165">
                  <c:v>19</c:v>
                </c:pt>
                <c:pt idx="10166">
                  <c:v>19</c:v>
                </c:pt>
                <c:pt idx="10167">
                  <c:v>24</c:v>
                </c:pt>
                <c:pt idx="10168">
                  <c:v>21</c:v>
                </c:pt>
                <c:pt idx="10169">
                  <c:v>20</c:v>
                </c:pt>
                <c:pt idx="10170">
                  <c:v>24</c:v>
                </c:pt>
                <c:pt idx="10171">
                  <c:v>19</c:v>
                </c:pt>
                <c:pt idx="10172">
                  <c:v>25</c:v>
                </c:pt>
                <c:pt idx="10173">
                  <c:v>24</c:v>
                </c:pt>
                <c:pt idx="10174">
                  <c:v>21</c:v>
                </c:pt>
                <c:pt idx="10175">
                  <c:v>21</c:v>
                </c:pt>
                <c:pt idx="10176">
                  <c:v>21</c:v>
                </c:pt>
                <c:pt idx="10177">
                  <c:v>19</c:v>
                </c:pt>
                <c:pt idx="10178">
                  <c:v>21</c:v>
                </c:pt>
                <c:pt idx="10179">
                  <c:v>19</c:v>
                </c:pt>
                <c:pt idx="10180">
                  <c:v>21</c:v>
                </c:pt>
                <c:pt idx="10181">
                  <c:v>21</c:v>
                </c:pt>
                <c:pt idx="10182">
                  <c:v>24</c:v>
                </c:pt>
                <c:pt idx="10183">
                  <c:v>21</c:v>
                </c:pt>
                <c:pt idx="10184">
                  <c:v>21</c:v>
                </c:pt>
                <c:pt idx="10185">
                  <c:v>21</c:v>
                </c:pt>
                <c:pt idx="10186">
                  <c:v>23</c:v>
                </c:pt>
                <c:pt idx="10187">
                  <c:v>23</c:v>
                </c:pt>
                <c:pt idx="10188">
                  <c:v>23</c:v>
                </c:pt>
                <c:pt idx="10189">
                  <c:v>23</c:v>
                </c:pt>
                <c:pt idx="10190">
                  <c:v>23</c:v>
                </c:pt>
                <c:pt idx="10191">
                  <c:v>24</c:v>
                </c:pt>
                <c:pt idx="10192">
                  <c:v>23</c:v>
                </c:pt>
                <c:pt idx="10193">
                  <c:v>23</c:v>
                </c:pt>
                <c:pt idx="10194">
                  <c:v>20</c:v>
                </c:pt>
                <c:pt idx="10195">
                  <c:v>20</c:v>
                </c:pt>
                <c:pt idx="10196">
                  <c:v>23</c:v>
                </c:pt>
                <c:pt idx="10197">
                  <c:v>24</c:v>
                </c:pt>
                <c:pt idx="10198">
                  <c:v>23</c:v>
                </c:pt>
                <c:pt idx="10199">
                  <c:v>24</c:v>
                </c:pt>
                <c:pt idx="10200">
                  <c:v>23</c:v>
                </c:pt>
                <c:pt idx="10201">
                  <c:v>23</c:v>
                </c:pt>
                <c:pt idx="10202">
                  <c:v>24</c:v>
                </c:pt>
                <c:pt idx="10203">
                  <c:v>24</c:v>
                </c:pt>
                <c:pt idx="10204">
                  <c:v>22</c:v>
                </c:pt>
                <c:pt idx="10205">
                  <c:v>24</c:v>
                </c:pt>
                <c:pt idx="10206">
                  <c:v>22</c:v>
                </c:pt>
                <c:pt idx="10207">
                  <c:v>21</c:v>
                </c:pt>
                <c:pt idx="10208">
                  <c:v>24</c:v>
                </c:pt>
                <c:pt idx="10209">
                  <c:v>23</c:v>
                </c:pt>
                <c:pt idx="10210">
                  <c:v>24</c:v>
                </c:pt>
                <c:pt idx="10211">
                  <c:v>23</c:v>
                </c:pt>
                <c:pt idx="10212">
                  <c:v>23</c:v>
                </c:pt>
                <c:pt idx="10213">
                  <c:v>23</c:v>
                </c:pt>
                <c:pt idx="10214">
                  <c:v>23</c:v>
                </c:pt>
                <c:pt idx="10215">
                  <c:v>20</c:v>
                </c:pt>
                <c:pt idx="10216">
                  <c:v>20</c:v>
                </c:pt>
                <c:pt idx="10217">
                  <c:v>21</c:v>
                </c:pt>
                <c:pt idx="10218">
                  <c:v>24</c:v>
                </c:pt>
                <c:pt idx="10219">
                  <c:v>23</c:v>
                </c:pt>
                <c:pt idx="10220">
                  <c:v>23</c:v>
                </c:pt>
                <c:pt idx="10221">
                  <c:v>23</c:v>
                </c:pt>
                <c:pt idx="10222">
                  <c:v>23</c:v>
                </c:pt>
                <c:pt idx="10223">
                  <c:v>23</c:v>
                </c:pt>
                <c:pt idx="10224">
                  <c:v>23</c:v>
                </c:pt>
                <c:pt idx="10225">
                  <c:v>23</c:v>
                </c:pt>
                <c:pt idx="10226">
                  <c:v>23</c:v>
                </c:pt>
                <c:pt idx="10227">
                  <c:v>24</c:v>
                </c:pt>
                <c:pt idx="10228">
                  <c:v>24</c:v>
                </c:pt>
                <c:pt idx="10229">
                  <c:v>20</c:v>
                </c:pt>
                <c:pt idx="10230">
                  <c:v>23</c:v>
                </c:pt>
                <c:pt idx="10231">
                  <c:v>24</c:v>
                </c:pt>
                <c:pt idx="10232">
                  <c:v>23</c:v>
                </c:pt>
                <c:pt idx="10233">
                  <c:v>22</c:v>
                </c:pt>
                <c:pt idx="10234">
                  <c:v>23</c:v>
                </c:pt>
                <c:pt idx="10235">
                  <c:v>24</c:v>
                </c:pt>
                <c:pt idx="10236">
                  <c:v>24</c:v>
                </c:pt>
                <c:pt idx="10237">
                  <c:v>23</c:v>
                </c:pt>
                <c:pt idx="10238">
                  <c:v>21</c:v>
                </c:pt>
                <c:pt idx="10239">
                  <c:v>22</c:v>
                </c:pt>
                <c:pt idx="10240">
                  <c:v>23</c:v>
                </c:pt>
                <c:pt idx="10241">
                  <c:v>24</c:v>
                </c:pt>
                <c:pt idx="10242">
                  <c:v>23</c:v>
                </c:pt>
                <c:pt idx="10243">
                  <c:v>23</c:v>
                </c:pt>
                <c:pt idx="10244">
                  <c:v>24</c:v>
                </c:pt>
                <c:pt idx="10245">
                  <c:v>24</c:v>
                </c:pt>
                <c:pt idx="10246">
                  <c:v>23</c:v>
                </c:pt>
                <c:pt idx="10247">
                  <c:v>23</c:v>
                </c:pt>
                <c:pt idx="10248">
                  <c:v>23</c:v>
                </c:pt>
                <c:pt idx="10249">
                  <c:v>23</c:v>
                </c:pt>
                <c:pt idx="10250">
                  <c:v>23</c:v>
                </c:pt>
                <c:pt idx="10251">
                  <c:v>23</c:v>
                </c:pt>
                <c:pt idx="10252">
                  <c:v>15</c:v>
                </c:pt>
                <c:pt idx="10253">
                  <c:v>16</c:v>
                </c:pt>
                <c:pt idx="10254">
                  <c:v>22</c:v>
                </c:pt>
                <c:pt idx="10255">
                  <c:v>23</c:v>
                </c:pt>
                <c:pt idx="10256">
                  <c:v>22</c:v>
                </c:pt>
                <c:pt idx="10257">
                  <c:v>23</c:v>
                </c:pt>
                <c:pt idx="10258">
                  <c:v>23</c:v>
                </c:pt>
                <c:pt idx="10259">
                  <c:v>22</c:v>
                </c:pt>
                <c:pt idx="10260">
                  <c:v>22</c:v>
                </c:pt>
                <c:pt idx="10261">
                  <c:v>23</c:v>
                </c:pt>
                <c:pt idx="10262">
                  <c:v>22</c:v>
                </c:pt>
                <c:pt idx="10263">
                  <c:v>23</c:v>
                </c:pt>
                <c:pt idx="10264">
                  <c:v>22</c:v>
                </c:pt>
                <c:pt idx="10265">
                  <c:v>23</c:v>
                </c:pt>
                <c:pt idx="10266">
                  <c:v>22</c:v>
                </c:pt>
                <c:pt idx="10267">
                  <c:v>22</c:v>
                </c:pt>
                <c:pt idx="10268">
                  <c:v>23</c:v>
                </c:pt>
                <c:pt idx="10269">
                  <c:v>23</c:v>
                </c:pt>
                <c:pt idx="10270">
                  <c:v>23</c:v>
                </c:pt>
                <c:pt idx="10271">
                  <c:v>22</c:v>
                </c:pt>
                <c:pt idx="10272">
                  <c:v>22</c:v>
                </c:pt>
                <c:pt idx="10273">
                  <c:v>22</c:v>
                </c:pt>
                <c:pt idx="10274">
                  <c:v>24</c:v>
                </c:pt>
                <c:pt idx="10275">
                  <c:v>24</c:v>
                </c:pt>
                <c:pt idx="10276">
                  <c:v>22</c:v>
                </c:pt>
                <c:pt idx="10277">
                  <c:v>24</c:v>
                </c:pt>
                <c:pt idx="10278">
                  <c:v>24</c:v>
                </c:pt>
                <c:pt idx="10279">
                  <c:v>22</c:v>
                </c:pt>
                <c:pt idx="10280">
                  <c:v>22</c:v>
                </c:pt>
                <c:pt idx="10281">
                  <c:v>24</c:v>
                </c:pt>
                <c:pt idx="10282">
                  <c:v>22</c:v>
                </c:pt>
                <c:pt idx="10283">
                  <c:v>24</c:v>
                </c:pt>
                <c:pt idx="10284">
                  <c:v>29</c:v>
                </c:pt>
                <c:pt idx="10285">
                  <c:v>29</c:v>
                </c:pt>
                <c:pt idx="10286">
                  <c:v>25</c:v>
                </c:pt>
                <c:pt idx="10287">
                  <c:v>26</c:v>
                </c:pt>
                <c:pt idx="10288">
                  <c:v>26</c:v>
                </c:pt>
                <c:pt idx="10289">
                  <c:v>29</c:v>
                </c:pt>
                <c:pt idx="10290">
                  <c:v>27</c:v>
                </c:pt>
                <c:pt idx="10291">
                  <c:v>27</c:v>
                </c:pt>
                <c:pt idx="10292">
                  <c:v>27</c:v>
                </c:pt>
                <c:pt idx="10293">
                  <c:v>24</c:v>
                </c:pt>
                <c:pt idx="10294">
                  <c:v>24</c:v>
                </c:pt>
                <c:pt idx="10295">
                  <c:v>24</c:v>
                </c:pt>
                <c:pt idx="10296">
                  <c:v>27</c:v>
                </c:pt>
                <c:pt idx="10297">
                  <c:v>27</c:v>
                </c:pt>
                <c:pt idx="10298">
                  <c:v>24</c:v>
                </c:pt>
                <c:pt idx="10299">
                  <c:v>24</c:v>
                </c:pt>
                <c:pt idx="10300">
                  <c:v>24</c:v>
                </c:pt>
                <c:pt idx="10301">
                  <c:v>27</c:v>
                </c:pt>
                <c:pt idx="10302">
                  <c:v>22</c:v>
                </c:pt>
                <c:pt idx="10303">
                  <c:v>23</c:v>
                </c:pt>
                <c:pt idx="10304">
                  <c:v>22</c:v>
                </c:pt>
                <c:pt idx="10305">
                  <c:v>31</c:v>
                </c:pt>
                <c:pt idx="10306">
                  <c:v>31</c:v>
                </c:pt>
                <c:pt idx="10307">
                  <c:v>31</c:v>
                </c:pt>
                <c:pt idx="10308">
                  <c:v>31</c:v>
                </c:pt>
                <c:pt idx="10309">
                  <c:v>31</c:v>
                </c:pt>
                <c:pt idx="10310">
                  <c:v>31</c:v>
                </c:pt>
                <c:pt idx="10311">
                  <c:v>31</c:v>
                </c:pt>
                <c:pt idx="10312">
                  <c:v>31</c:v>
                </c:pt>
                <c:pt idx="10313">
                  <c:v>31</c:v>
                </c:pt>
                <c:pt idx="10314">
                  <c:v>31</c:v>
                </c:pt>
                <c:pt idx="10315">
                  <c:v>31</c:v>
                </c:pt>
                <c:pt idx="10316">
                  <c:v>31</c:v>
                </c:pt>
                <c:pt idx="10317">
                  <c:v>31</c:v>
                </c:pt>
                <c:pt idx="10318">
                  <c:v>31</c:v>
                </c:pt>
                <c:pt idx="10319">
                  <c:v>30</c:v>
                </c:pt>
                <c:pt idx="10320">
                  <c:v>30</c:v>
                </c:pt>
                <c:pt idx="10321">
                  <c:v>26</c:v>
                </c:pt>
                <c:pt idx="10322">
                  <c:v>30</c:v>
                </c:pt>
                <c:pt idx="10323">
                  <c:v>26</c:v>
                </c:pt>
                <c:pt idx="10324">
                  <c:v>30</c:v>
                </c:pt>
                <c:pt idx="10325">
                  <c:v>30</c:v>
                </c:pt>
                <c:pt idx="10326">
                  <c:v>30</c:v>
                </c:pt>
                <c:pt idx="10327">
                  <c:v>30</c:v>
                </c:pt>
                <c:pt idx="10328">
                  <c:v>30</c:v>
                </c:pt>
                <c:pt idx="10329">
                  <c:v>30</c:v>
                </c:pt>
                <c:pt idx="10330">
                  <c:v>35</c:v>
                </c:pt>
                <c:pt idx="10331">
                  <c:v>35</c:v>
                </c:pt>
                <c:pt idx="10332">
                  <c:v>36</c:v>
                </c:pt>
                <c:pt idx="10333">
                  <c:v>35</c:v>
                </c:pt>
                <c:pt idx="10334">
                  <c:v>35</c:v>
                </c:pt>
                <c:pt idx="10335">
                  <c:v>35</c:v>
                </c:pt>
                <c:pt idx="10336">
                  <c:v>35</c:v>
                </c:pt>
                <c:pt idx="10337">
                  <c:v>32</c:v>
                </c:pt>
                <c:pt idx="10338">
                  <c:v>29</c:v>
                </c:pt>
                <c:pt idx="10339">
                  <c:v>32</c:v>
                </c:pt>
                <c:pt idx="10340">
                  <c:v>32</c:v>
                </c:pt>
                <c:pt idx="10341">
                  <c:v>29</c:v>
                </c:pt>
                <c:pt idx="10342">
                  <c:v>32</c:v>
                </c:pt>
                <c:pt idx="10343">
                  <c:v>29</c:v>
                </c:pt>
                <c:pt idx="10344">
                  <c:v>32</c:v>
                </c:pt>
                <c:pt idx="10345">
                  <c:v>29</c:v>
                </c:pt>
                <c:pt idx="10346">
                  <c:v>32</c:v>
                </c:pt>
                <c:pt idx="10347">
                  <c:v>29</c:v>
                </c:pt>
                <c:pt idx="10348">
                  <c:v>32</c:v>
                </c:pt>
                <c:pt idx="10349">
                  <c:v>32</c:v>
                </c:pt>
                <c:pt idx="10350">
                  <c:v>32</c:v>
                </c:pt>
                <c:pt idx="10351">
                  <c:v>29</c:v>
                </c:pt>
                <c:pt idx="10352">
                  <c:v>32</c:v>
                </c:pt>
                <c:pt idx="10353">
                  <c:v>29</c:v>
                </c:pt>
                <c:pt idx="10354">
                  <c:v>32</c:v>
                </c:pt>
                <c:pt idx="10355">
                  <c:v>29</c:v>
                </c:pt>
                <c:pt idx="10356">
                  <c:v>29</c:v>
                </c:pt>
                <c:pt idx="10357">
                  <c:v>28</c:v>
                </c:pt>
                <c:pt idx="10358">
                  <c:v>31</c:v>
                </c:pt>
                <c:pt idx="10359">
                  <c:v>28</c:v>
                </c:pt>
                <c:pt idx="10360">
                  <c:v>31</c:v>
                </c:pt>
                <c:pt idx="10361">
                  <c:v>31</c:v>
                </c:pt>
                <c:pt idx="10362">
                  <c:v>28</c:v>
                </c:pt>
                <c:pt idx="10363">
                  <c:v>31</c:v>
                </c:pt>
                <c:pt idx="10364">
                  <c:v>31</c:v>
                </c:pt>
                <c:pt idx="10365">
                  <c:v>28</c:v>
                </c:pt>
                <c:pt idx="10366">
                  <c:v>21</c:v>
                </c:pt>
                <c:pt idx="10367">
                  <c:v>23</c:v>
                </c:pt>
                <c:pt idx="10368">
                  <c:v>23</c:v>
                </c:pt>
                <c:pt idx="10369">
                  <c:v>21</c:v>
                </c:pt>
                <c:pt idx="10370">
                  <c:v>21</c:v>
                </c:pt>
                <c:pt idx="10371">
                  <c:v>23</c:v>
                </c:pt>
                <c:pt idx="10372">
                  <c:v>23</c:v>
                </c:pt>
                <c:pt idx="10373">
                  <c:v>21</c:v>
                </c:pt>
                <c:pt idx="10374">
                  <c:v>23</c:v>
                </c:pt>
                <c:pt idx="10375">
                  <c:v>23</c:v>
                </c:pt>
                <c:pt idx="10376">
                  <c:v>23</c:v>
                </c:pt>
                <c:pt idx="10377">
                  <c:v>22</c:v>
                </c:pt>
                <c:pt idx="10378">
                  <c:v>22</c:v>
                </c:pt>
                <c:pt idx="10379">
                  <c:v>22</c:v>
                </c:pt>
                <c:pt idx="10380">
                  <c:v>22</c:v>
                </c:pt>
                <c:pt idx="10381">
                  <c:v>21</c:v>
                </c:pt>
                <c:pt idx="10382">
                  <c:v>21</c:v>
                </c:pt>
                <c:pt idx="10383">
                  <c:v>22</c:v>
                </c:pt>
                <c:pt idx="10384">
                  <c:v>22</c:v>
                </c:pt>
                <c:pt idx="10385">
                  <c:v>27</c:v>
                </c:pt>
                <c:pt idx="10386">
                  <c:v>24</c:v>
                </c:pt>
                <c:pt idx="10387">
                  <c:v>24</c:v>
                </c:pt>
                <c:pt idx="10388">
                  <c:v>28</c:v>
                </c:pt>
                <c:pt idx="10389">
                  <c:v>24</c:v>
                </c:pt>
                <c:pt idx="10390">
                  <c:v>24</c:v>
                </c:pt>
                <c:pt idx="10391">
                  <c:v>24</c:v>
                </c:pt>
                <c:pt idx="10392">
                  <c:v>24</c:v>
                </c:pt>
                <c:pt idx="10393">
                  <c:v>24</c:v>
                </c:pt>
                <c:pt idx="10394">
                  <c:v>27</c:v>
                </c:pt>
                <c:pt idx="10395">
                  <c:v>24</c:v>
                </c:pt>
                <c:pt idx="10396">
                  <c:v>24</c:v>
                </c:pt>
                <c:pt idx="10397">
                  <c:v>28</c:v>
                </c:pt>
                <c:pt idx="10398">
                  <c:v>23</c:v>
                </c:pt>
                <c:pt idx="10399">
                  <c:v>27</c:v>
                </c:pt>
                <c:pt idx="10400">
                  <c:v>24</c:v>
                </c:pt>
                <c:pt idx="10401">
                  <c:v>24</c:v>
                </c:pt>
                <c:pt idx="10402">
                  <c:v>24</c:v>
                </c:pt>
                <c:pt idx="10403">
                  <c:v>28</c:v>
                </c:pt>
                <c:pt idx="10404">
                  <c:v>24</c:v>
                </c:pt>
                <c:pt idx="10405">
                  <c:v>26</c:v>
                </c:pt>
                <c:pt idx="10406">
                  <c:v>26</c:v>
                </c:pt>
                <c:pt idx="10407">
                  <c:v>26</c:v>
                </c:pt>
                <c:pt idx="10408">
                  <c:v>26</c:v>
                </c:pt>
                <c:pt idx="10409">
                  <c:v>26</c:v>
                </c:pt>
                <c:pt idx="10410">
                  <c:v>26</c:v>
                </c:pt>
                <c:pt idx="10411">
                  <c:v>26</c:v>
                </c:pt>
                <c:pt idx="10412">
                  <c:v>26</c:v>
                </c:pt>
                <c:pt idx="10413">
                  <c:v>26</c:v>
                </c:pt>
                <c:pt idx="10414">
                  <c:v>26</c:v>
                </c:pt>
                <c:pt idx="10415">
                  <c:v>26</c:v>
                </c:pt>
                <c:pt idx="10416">
                  <c:v>26</c:v>
                </c:pt>
                <c:pt idx="10417">
                  <c:v>26</c:v>
                </c:pt>
                <c:pt idx="10418">
                  <c:v>26</c:v>
                </c:pt>
                <c:pt idx="10419">
                  <c:v>26</c:v>
                </c:pt>
                <c:pt idx="10420">
                  <c:v>26</c:v>
                </c:pt>
                <c:pt idx="10421">
                  <c:v>26</c:v>
                </c:pt>
                <c:pt idx="10422">
                  <c:v>26</c:v>
                </c:pt>
                <c:pt idx="10423">
                  <c:v>24</c:v>
                </c:pt>
                <c:pt idx="10424">
                  <c:v>24</c:v>
                </c:pt>
                <c:pt idx="10425">
                  <c:v>24</c:v>
                </c:pt>
                <c:pt idx="10426">
                  <c:v>24</c:v>
                </c:pt>
                <c:pt idx="10427">
                  <c:v>24</c:v>
                </c:pt>
                <c:pt idx="10428">
                  <c:v>24</c:v>
                </c:pt>
                <c:pt idx="10429">
                  <c:v>24</c:v>
                </c:pt>
                <c:pt idx="10430">
                  <c:v>24</c:v>
                </c:pt>
                <c:pt idx="10431">
                  <c:v>17</c:v>
                </c:pt>
                <c:pt idx="10432">
                  <c:v>18</c:v>
                </c:pt>
                <c:pt idx="10433">
                  <c:v>17</c:v>
                </c:pt>
                <c:pt idx="10434">
                  <c:v>18</c:v>
                </c:pt>
                <c:pt idx="10435">
                  <c:v>17</c:v>
                </c:pt>
                <c:pt idx="10436">
                  <c:v>18</c:v>
                </c:pt>
                <c:pt idx="10437">
                  <c:v>18</c:v>
                </c:pt>
                <c:pt idx="10438">
                  <c:v>17</c:v>
                </c:pt>
                <c:pt idx="10439">
                  <c:v>17</c:v>
                </c:pt>
                <c:pt idx="10440">
                  <c:v>17</c:v>
                </c:pt>
                <c:pt idx="10441">
                  <c:v>18</c:v>
                </c:pt>
                <c:pt idx="10442">
                  <c:v>17</c:v>
                </c:pt>
                <c:pt idx="10443">
                  <c:v>18</c:v>
                </c:pt>
                <c:pt idx="10444">
                  <c:v>17</c:v>
                </c:pt>
                <c:pt idx="10445">
                  <c:v>18</c:v>
                </c:pt>
                <c:pt idx="10446">
                  <c:v>17</c:v>
                </c:pt>
                <c:pt idx="10447">
                  <c:v>18</c:v>
                </c:pt>
                <c:pt idx="10448">
                  <c:v>17</c:v>
                </c:pt>
                <c:pt idx="10449">
                  <c:v>18</c:v>
                </c:pt>
                <c:pt idx="10450">
                  <c:v>17</c:v>
                </c:pt>
                <c:pt idx="10451">
                  <c:v>18</c:v>
                </c:pt>
                <c:pt idx="10452">
                  <c:v>17</c:v>
                </c:pt>
                <c:pt idx="10453">
                  <c:v>17</c:v>
                </c:pt>
                <c:pt idx="10454">
                  <c:v>17</c:v>
                </c:pt>
                <c:pt idx="10455">
                  <c:v>18</c:v>
                </c:pt>
                <c:pt idx="10456">
                  <c:v>17</c:v>
                </c:pt>
                <c:pt idx="10457">
                  <c:v>21</c:v>
                </c:pt>
                <c:pt idx="10458">
                  <c:v>21</c:v>
                </c:pt>
                <c:pt idx="10459">
                  <c:v>21</c:v>
                </c:pt>
                <c:pt idx="10460">
                  <c:v>20</c:v>
                </c:pt>
                <c:pt idx="10461">
                  <c:v>21</c:v>
                </c:pt>
                <c:pt idx="10462">
                  <c:v>21</c:v>
                </c:pt>
                <c:pt idx="10463">
                  <c:v>21</c:v>
                </c:pt>
                <c:pt idx="10464">
                  <c:v>21</c:v>
                </c:pt>
                <c:pt idx="10465">
                  <c:v>21</c:v>
                </c:pt>
                <c:pt idx="10466">
                  <c:v>26</c:v>
                </c:pt>
                <c:pt idx="10467">
                  <c:v>29</c:v>
                </c:pt>
                <c:pt idx="10468">
                  <c:v>26</c:v>
                </c:pt>
                <c:pt idx="10469">
                  <c:v>26</c:v>
                </c:pt>
                <c:pt idx="10470">
                  <c:v>29</c:v>
                </c:pt>
                <c:pt idx="10471">
                  <c:v>25</c:v>
                </c:pt>
                <c:pt idx="10472">
                  <c:v>29</c:v>
                </c:pt>
                <c:pt idx="10473">
                  <c:v>29</c:v>
                </c:pt>
                <c:pt idx="10474">
                  <c:v>26</c:v>
                </c:pt>
                <c:pt idx="10475">
                  <c:v>26</c:v>
                </c:pt>
                <c:pt idx="10476">
                  <c:v>25</c:v>
                </c:pt>
                <c:pt idx="10477">
                  <c:v>29</c:v>
                </c:pt>
                <c:pt idx="10478">
                  <c:v>26</c:v>
                </c:pt>
                <c:pt idx="10479">
                  <c:v>29</c:v>
                </c:pt>
                <c:pt idx="10480">
                  <c:v>29</c:v>
                </c:pt>
                <c:pt idx="10481">
                  <c:v>29</c:v>
                </c:pt>
                <c:pt idx="10482">
                  <c:v>29</c:v>
                </c:pt>
                <c:pt idx="10483">
                  <c:v>25</c:v>
                </c:pt>
                <c:pt idx="10484">
                  <c:v>26</c:v>
                </c:pt>
                <c:pt idx="10485">
                  <c:v>29</c:v>
                </c:pt>
                <c:pt idx="10486">
                  <c:v>26</c:v>
                </c:pt>
                <c:pt idx="10487">
                  <c:v>26</c:v>
                </c:pt>
                <c:pt idx="10488">
                  <c:v>29</c:v>
                </c:pt>
                <c:pt idx="10489">
                  <c:v>31</c:v>
                </c:pt>
                <c:pt idx="10490">
                  <c:v>35</c:v>
                </c:pt>
                <c:pt idx="10491">
                  <c:v>34</c:v>
                </c:pt>
                <c:pt idx="10492">
                  <c:v>34</c:v>
                </c:pt>
                <c:pt idx="10493">
                  <c:v>31</c:v>
                </c:pt>
                <c:pt idx="10494">
                  <c:v>35</c:v>
                </c:pt>
                <c:pt idx="10495">
                  <c:v>34</c:v>
                </c:pt>
                <c:pt idx="10496">
                  <c:v>31</c:v>
                </c:pt>
                <c:pt idx="10497">
                  <c:v>34</c:v>
                </c:pt>
                <c:pt idx="10498">
                  <c:v>34</c:v>
                </c:pt>
                <c:pt idx="10499">
                  <c:v>35</c:v>
                </c:pt>
                <c:pt idx="10500">
                  <c:v>31</c:v>
                </c:pt>
                <c:pt idx="10501">
                  <c:v>34</c:v>
                </c:pt>
                <c:pt idx="10502">
                  <c:v>35</c:v>
                </c:pt>
                <c:pt idx="10503">
                  <c:v>34</c:v>
                </c:pt>
                <c:pt idx="10504">
                  <c:v>35</c:v>
                </c:pt>
                <c:pt idx="10505">
                  <c:v>31</c:v>
                </c:pt>
                <c:pt idx="10506">
                  <c:v>35</c:v>
                </c:pt>
                <c:pt idx="10507">
                  <c:v>31</c:v>
                </c:pt>
                <c:pt idx="10508">
                  <c:v>34</c:v>
                </c:pt>
                <c:pt idx="10509">
                  <c:v>34</c:v>
                </c:pt>
                <c:pt idx="10510">
                  <c:v>24</c:v>
                </c:pt>
                <c:pt idx="10511">
                  <c:v>24</c:v>
                </c:pt>
                <c:pt idx="10512">
                  <c:v>24</c:v>
                </c:pt>
                <c:pt idx="10513">
                  <c:v>24</c:v>
                </c:pt>
                <c:pt idx="10514">
                  <c:v>24</c:v>
                </c:pt>
                <c:pt idx="10515">
                  <c:v>24</c:v>
                </c:pt>
                <c:pt idx="10516">
                  <c:v>23</c:v>
                </c:pt>
                <c:pt idx="10517">
                  <c:v>24</c:v>
                </c:pt>
                <c:pt idx="10518">
                  <c:v>24</c:v>
                </c:pt>
                <c:pt idx="10519">
                  <c:v>24</c:v>
                </c:pt>
                <c:pt idx="10520">
                  <c:v>24</c:v>
                </c:pt>
                <c:pt idx="10521">
                  <c:v>24</c:v>
                </c:pt>
                <c:pt idx="10522">
                  <c:v>24</c:v>
                </c:pt>
                <c:pt idx="10523">
                  <c:v>24</c:v>
                </c:pt>
                <c:pt idx="10524">
                  <c:v>24</c:v>
                </c:pt>
                <c:pt idx="10525">
                  <c:v>24</c:v>
                </c:pt>
                <c:pt idx="10526">
                  <c:v>17</c:v>
                </c:pt>
                <c:pt idx="10527">
                  <c:v>20</c:v>
                </c:pt>
                <c:pt idx="10528">
                  <c:v>20</c:v>
                </c:pt>
                <c:pt idx="10529">
                  <c:v>25</c:v>
                </c:pt>
                <c:pt idx="10530">
                  <c:v>20</c:v>
                </c:pt>
                <c:pt idx="10531">
                  <c:v>18</c:v>
                </c:pt>
                <c:pt idx="10532">
                  <c:v>29</c:v>
                </c:pt>
                <c:pt idx="10533">
                  <c:v>29</c:v>
                </c:pt>
                <c:pt idx="10534">
                  <c:v>23</c:v>
                </c:pt>
                <c:pt idx="10535">
                  <c:v>23</c:v>
                </c:pt>
                <c:pt idx="10536">
                  <c:v>23</c:v>
                </c:pt>
                <c:pt idx="10537">
                  <c:v>23</c:v>
                </c:pt>
                <c:pt idx="10538">
                  <c:v>24</c:v>
                </c:pt>
                <c:pt idx="10539">
                  <c:v>29</c:v>
                </c:pt>
                <c:pt idx="10540">
                  <c:v>23</c:v>
                </c:pt>
                <c:pt idx="10541">
                  <c:v>23</c:v>
                </c:pt>
                <c:pt idx="10542">
                  <c:v>29</c:v>
                </c:pt>
                <c:pt idx="10543">
                  <c:v>23</c:v>
                </c:pt>
                <c:pt idx="10544">
                  <c:v>29</c:v>
                </c:pt>
                <c:pt idx="10545">
                  <c:v>23</c:v>
                </c:pt>
                <c:pt idx="10546">
                  <c:v>29</c:v>
                </c:pt>
                <c:pt idx="10547">
                  <c:v>23</c:v>
                </c:pt>
                <c:pt idx="10548">
                  <c:v>23</c:v>
                </c:pt>
                <c:pt idx="10549">
                  <c:v>23</c:v>
                </c:pt>
                <c:pt idx="10550">
                  <c:v>25</c:v>
                </c:pt>
                <c:pt idx="10551">
                  <c:v>25</c:v>
                </c:pt>
                <c:pt idx="10552">
                  <c:v>25</c:v>
                </c:pt>
                <c:pt idx="10553">
                  <c:v>25</c:v>
                </c:pt>
                <c:pt idx="10554">
                  <c:v>25</c:v>
                </c:pt>
                <c:pt idx="10555">
                  <c:v>25</c:v>
                </c:pt>
                <c:pt idx="10556">
                  <c:v>25</c:v>
                </c:pt>
                <c:pt idx="10557">
                  <c:v>25</c:v>
                </c:pt>
                <c:pt idx="10558">
                  <c:v>25</c:v>
                </c:pt>
                <c:pt idx="10559">
                  <c:v>25</c:v>
                </c:pt>
                <c:pt idx="10560">
                  <c:v>25</c:v>
                </c:pt>
                <c:pt idx="10561">
                  <c:v>25</c:v>
                </c:pt>
                <c:pt idx="10562">
                  <c:v>25</c:v>
                </c:pt>
                <c:pt idx="10563">
                  <c:v>25</c:v>
                </c:pt>
                <c:pt idx="10564">
                  <c:v>25</c:v>
                </c:pt>
                <c:pt idx="10565">
                  <c:v>25</c:v>
                </c:pt>
                <c:pt idx="10566">
                  <c:v>25</c:v>
                </c:pt>
                <c:pt idx="10567">
                  <c:v>24</c:v>
                </c:pt>
                <c:pt idx="10568">
                  <c:v>24</c:v>
                </c:pt>
                <c:pt idx="10569">
                  <c:v>24</c:v>
                </c:pt>
                <c:pt idx="10570">
                  <c:v>24</c:v>
                </c:pt>
                <c:pt idx="10571">
                  <c:v>24</c:v>
                </c:pt>
                <c:pt idx="10572">
                  <c:v>24</c:v>
                </c:pt>
                <c:pt idx="10573">
                  <c:v>24</c:v>
                </c:pt>
                <c:pt idx="10574">
                  <c:v>24</c:v>
                </c:pt>
                <c:pt idx="10575">
                  <c:v>23</c:v>
                </c:pt>
                <c:pt idx="10576">
                  <c:v>24</c:v>
                </c:pt>
                <c:pt idx="10577">
                  <c:v>23</c:v>
                </c:pt>
                <c:pt idx="10578">
                  <c:v>19</c:v>
                </c:pt>
                <c:pt idx="10579">
                  <c:v>23</c:v>
                </c:pt>
                <c:pt idx="10580">
                  <c:v>19</c:v>
                </c:pt>
                <c:pt idx="10581">
                  <c:v>24</c:v>
                </c:pt>
                <c:pt idx="10582">
                  <c:v>19</c:v>
                </c:pt>
                <c:pt idx="10583">
                  <c:v>19</c:v>
                </c:pt>
                <c:pt idx="10584">
                  <c:v>19</c:v>
                </c:pt>
                <c:pt idx="10585">
                  <c:v>23</c:v>
                </c:pt>
                <c:pt idx="10586">
                  <c:v>24</c:v>
                </c:pt>
                <c:pt idx="10587">
                  <c:v>24</c:v>
                </c:pt>
                <c:pt idx="10588">
                  <c:v>23</c:v>
                </c:pt>
                <c:pt idx="10589">
                  <c:v>19</c:v>
                </c:pt>
                <c:pt idx="10590">
                  <c:v>23</c:v>
                </c:pt>
                <c:pt idx="10591">
                  <c:v>20</c:v>
                </c:pt>
                <c:pt idx="10592">
                  <c:v>20</c:v>
                </c:pt>
                <c:pt idx="10593">
                  <c:v>20</c:v>
                </c:pt>
                <c:pt idx="10594">
                  <c:v>20</c:v>
                </c:pt>
                <c:pt idx="10595">
                  <c:v>20</c:v>
                </c:pt>
                <c:pt idx="10596">
                  <c:v>19</c:v>
                </c:pt>
                <c:pt idx="10597">
                  <c:v>19</c:v>
                </c:pt>
                <c:pt idx="10598">
                  <c:v>18</c:v>
                </c:pt>
                <c:pt idx="10599">
                  <c:v>18</c:v>
                </c:pt>
                <c:pt idx="10600">
                  <c:v>17</c:v>
                </c:pt>
                <c:pt idx="10601">
                  <c:v>18</c:v>
                </c:pt>
                <c:pt idx="10602">
                  <c:v>17</c:v>
                </c:pt>
                <c:pt idx="10603">
                  <c:v>18</c:v>
                </c:pt>
                <c:pt idx="10604">
                  <c:v>19</c:v>
                </c:pt>
                <c:pt idx="10605">
                  <c:v>19</c:v>
                </c:pt>
                <c:pt idx="10606">
                  <c:v>19</c:v>
                </c:pt>
                <c:pt idx="10607">
                  <c:v>19</c:v>
                </c:pt>
                <c:pt idx="10608">
                  <c:v>20</c:v>
                </c:pt>
                <c:pt idx="10609">
                  <c:v>17</c:v>
                </c:pt>
                <c:pt idx="10610">
                  <c:v>16</c:v>
                </c:pt>
                <c:pt idx="10611">
                  <c:v>20</c:v>
                </c:pt>
                <c:pt idx="10612">
                  <c:v>16</c:v>
                </c:pt>
                <c:pt idx="10613">
                  <c:v>17</c:v>
                </c:pt>
                <c:pt idx="10614">
                  <c:v>20</c:v>
                </c:pt>
                <c:pt idx="10615">
                  <c:v>20</c:v>
                </c:pt>
                <c:pt idx="10616">
                  <c:v>20</c:v>
                </c:pt>
                <c:pt idx="10617">
                  <c:v>20</c:v>
                </c:pt>
                <c:pt idx="10618">
                  <c:v>20</c:v>
                </c:pt>
                <c:pt idx="10619">
                  <c:v>20</c:v>
                </c:pt>
                <c:pt idx="10620">
                  <c:v>20</c:v>
                </c:pt>
                <c:pt idx="10621">
                  <c:v>20</c:v>
                </c:pt>
                <c:pt idx="10622">
                  <c:v>16</c:v>
                </c:pt>
                <c:pt idx="10623">
                  <c:v>20</c:v>
                </c:pt>
                <c:pt idx="10624">
                  <c:v>16</c:v>
                </c:pt>
                <c:pt idx="10625">
                  <c:v>16</c:v>
                </c:pt>
                <c:pt idx="10626">
                  <c:v>20</c:v>
                </c:pt>
                <c:pt idx="10627">
                  <c:v>16</c:v>
                </c:pt>
                <c:pt idx="10628">
                  <c:v>20</c:v>
                </c:pt>
                <c:pt idx="10629">
                  <c:v>20</c:v>
                </c:pt>
                <c:pt idx="10630">
                  <c:v>20</c:v>
                </c:pt>
                <c:pt idx="10631">
                  <c:v>20</c:v>
                </c:pt>
                <c:pt idx="10632">
                  <c:v>16</c:v>
                </c:pt>
                <c:pt idx="10633">
                  <c:v>20</c:v>
                </c:pt>
                <c:pt idx="10634">
                  <c:v>20</c:v>
                </c:pt>
                <c:pt idx="10635">
                  <c:v>16</c:v>
                </c:pt>
                <c:pt idx="10636">
                  <c:v>20</c:v>
                </c:pt>
                <c:pt idx="10637">
                  <c:v>20</c:v>
                </c:pt>
                <c:pt idx="10638">
                  <c:v>24</c:v>
                </c:pt>
                <c:pt idx="10639">
                  <c:v>23</c:v>
                </c:pt>
                <c:pt idx="10640">
                  <c:v>23</c:v>
                </c:pt>
                <c:pt idx="10641">
                  <c:v>23</c:v>
                </c:pt>
                <c:pt idx="10642">
                  <c:v>23</c:v>
                </c:pt>
                <c:pt idx="10643">
                  <c:v>23</c:v>
                </c:pt>
                <c:pt idx="10644">
                  <c:v>23</c:v>
                </c:pt>
                <c:pt idx="10645">
                  <c:v>28</c:v>
                </c:pt>
                <c:pt idx="10646">
                  <c:v>29</c:v>
                </c:pt>
                <c:pt idx="10647">
                  <c:v>28</c:v>
                </c:pt>
                <c:pt idx="10648">
                  <c:v>29</c:v>
                </c:pt>
                <c:pt idx="10649">
                  <c:v>28</c:v>
                </c:pt>
                <c:pt idx="10650">
                  <c:v>29</c:v>
                </c:pt>
                <c:pt idx="10651">
                  <c:v>29</c:v>
                </c:pt>
                <c:pt idx="10652">
                  <c:v>29</c:v>
                </c:pt>
                <c:pt idx="10653">
                  <c:v>28</c:v>
                </c:pt>
                <c:pt idx="10654">
                  <c:v>28</c:v>
                </c:pt>
                <c:pt idx="10655">
                  <c:v>28</c:v>
                </c:pt>
                <c:pt idx="10656">
                  <c:v>29</c:v>
                </c:pt>
                <c:pt idx="10657">
                  <c:v>29</c:v>
                </c:pt>
                <c:pt idx="10658">
                  <c:v>28</c:v>
                </c:pt>
                <c:pt idx="10659">
                  <c:v>29</c:v>
                </c:pt>
                <c:pt idx="10660">
                  <c:v>29</c:v>
                </c:pt>
                <c:pt idx="10661">
                  <c:v>28</c:v>
                </c:pt>
                <c:pt idx="10662">
                  <c:v>28</c:v>
                </c:pt>
                <c:pt idx="10663">
                  <c:v>28</c:v>
                </c:pt>
                <c:pt idx="10664">
                  <c:v>28</c:v>
                </c:pt>
                <c:pt idx="10665">
                  <c:v>29</c:v>
                </c:pt>
                <c:pt idx="10666">
                  <c:v>28</c:v>
                </c:pt>
                <c:pt idx="10667">
                  <c:v>29</c:v>
                </c:pt>
                <c:pt idx="10668">
                  <c:v>28</c:v>
                </c:pt>
                <c:pt idx="10669">
                  <c:v>29</c:v>
                </c:pt>
                <c:pt idx="10670">
                  <c:v>28</c:v>
                </c:pt>
                <c:pt idx="10671">
                  <c:v>29</c:v>
                </c:pt>
                <c:pt idx="10672">
                  <c:v>29</c:v>
                </c:pt>
                <c:pt idx="10673">
                  <c:v>29</c:v>
                </c:pt>
                <c:pt idx="10674">
                  <c:v>29</c:v>
                </c:pt>
                <c:pt idx="10675">
                  <c:v>27</c:v>
                </c:pt>
                <c:pt idx="10676">
                  <c:v>27</c:v>
                </c:pt>
                <c:pt idx="10677">
                  <c:v>27</c:v>
                </c:pt>
                <c:pt idx="10678">
                  <c:v>27</c:v>
                </c:pt>
                <c:pt idx="10679">
                  <c:v>27</c:v>
                </c:pt>
                <c:pt idx="10680">
                  <c:v>27</c:v>
                </c:pt>
                <c:pt idx="10681">
                  <c:v>27</c:v>
                </c:pt>
                <c:pt idx="10682">
                  <c:v>27</c:v>
                </c:pt>
                <c:pt idx="10683">
                  <c:v>27</c:v>
                </c:pt>
                <c:pt idx="10684">
                  <c:v>27</c:v>
                </c:pt>
                <c:pt idx="10685">
                  <c:v>27</c:v>
                </c:pt>
                <c:pt idx="10686">
                  <c:v>27</c:v>
                </c:pt>
                <c:pt idx="10687">
                  <c:v>27</c:v>
                </c:pt>
                <c:pt idx="10688">
                  <c:v>27</c:v>
                </c:pt>
                <c:pt idx="10689">
                  <c:v>27</c:v>
                </c:pt>
                <c:pt idx="10690">
                  <c:v>27</c:v>
                </c:pt>
                <c:pt idx="10691">
                  <c:v>19</c:v>
                </c:pt>
                <c:pt idx="10692">
                  <c:v>19</c:v>
                </c:pt>
                <c:pt idx="10693">
                  <c:v>19</c:v>
                </c:pt>
                <c:pt idx="10694">
                  <c:v>19</c:v>
                </c:pt>
                <c:pt idx="10695">
                  <c:v>19</c:v>
                </c:pt>
                <c:pt idx="10696">
                  <c:v>19</c:v>
                </c:pt>
                <c:pt idx="10697">
                  <c:v>19</c:v>
                </c:pt>
                <c:pt idx="10698">
                  <c:v>19</c:v>
                </c:pt>
                <c:pt idx="10699">
                  <c:v>19</c:v>
                </c:pt>
                <c:pt idx="10700">
                  <c:v>19</c:v>
                </c:pt>
                <c:pt idx="10701">
                  <c:v>19</c:v>
                </c:pt>
                <c:pt idx="10702">
                  <c:v>19</c:v>
                </c:pt>
                <c:pt idx="10703">
                  <c:v>19</c:v>
                </c:pt>
                <c:pt idx="10704">
                  <c:v>19</c:v>
                </c:pt>
                <c:pt idx="10705">
                  <c:v>19</c:v>
                </c:pt>
                <c:pt idx="10706">
                  <c:v>19</c:v>
                </c:pt>
                <c:pt idx="10707">
                  <c:v>19</c:v>
                </c:pt>
                <c:pt idx="10708">
                  <c:v>19</c:v>
                </c:pt>
                <c:pt idx="10709">
                  <c:v>19</c:v>
                </c:pt>
                <c:pt idx="10710">
                  <c:v>19</c:v>
                </c:pt>
                <c:pt idx="10711">
                  <c:v>19</c:v>
                </c:pt>
                <c:pt idx="10712">
                  <c:v>19</c:v>
                </c:pt>
                <c:pt idx="10713">
                  <c:v>19</c:v>
                </c:pt>
                <c:pt idx="10714">
                  <c:v>19</c:v>
                </c:pt>
                <c:pt idx="10715">
                  <c:v>19</c:v>
                </c:pt>
                <c:pt idx="10716">
                  <c:v>19</c:v>
                </c:pt>
                <c:pt idx="10717">
                  <c:v>19</c:v>
                </c:pt>
                <c:pt idx="10718">
                  <c:v>19</c:v>
                </c:pt>
                <c:pt idx="10719">
                  <c:v>19</c:v>
                </c:pt>
                <c:pt idx="10720">
                  <c:v>19</c:v>
                </c:pt>
                <c:pt idx="10721">
                  <c:v>19</c:v>
                </c:pt>
                <c:pt idx="10722">
                  <c:v>19</c:v>
                </c:pt>
                <c:pt idx="10723">
                  <c:v>19</c:v>
                </c:pt>
                <c:pt idx="10724">
                  <c:v>19</c:v>
                </c:pt>
                <c:pt idx="10725">
                  <c:v>19</c:v>
                </c:pt>
                <c:pt idx="10726">
                  <c:v>19</c:v>
                </c:pt>
                <c:pt idx="10727">
                  <c:v>19</c:v>
                </c:pt>
                <c:pt idx="10728">
                  <c:v>19</c:v>
                </c:pt>
                <c:pt idx="10729">
                  <c:v>19</c:v>
                </c:pt>
                <c:pt idx="10730">
                  <c:v>19</c:v>
                </c:pt>
                <c:pt idx="10731">
                  <c:v>19</c:v>
                </c:pt>
                <c:pt idx="10732">
                  <c:v>19</c:v>
                </c:pt>
                <c:pt idx="10733">
                  <c:v>19</c:v>
                </c:pt>
                <c:pt idx="10734">
                  <c:v>19</c:v>
                </c:pt>
                <c:pt idx="10735">
                  <c:v>19</c:v>
                </c:pt>
                <c:pt idx="10736">
                  <c:v>19</c:v>
                </c:pt>
                <c:pt idx="10737">
                  <c:v>19</c:v>
                </c:pt>
                <c:pt idx="10738">
                  <c:v>19</c:v>
                </c:pt>
                <c:pt idx="10739">
                  <c:v>23</c:v>
                </c:pt>
                <c:pt idx="10740">
                  <c:v>24</c:v>
                </c:pt>
                <c:pt idx="10741">
                  <c:v>23</c:v>
                </c:pt>
                <c:pt idx="10742">
                  <c:v>23</c:v>
                </c:pt>
                <c:pt idx="10743">
                  <c:v>24</c:v>
                </c:pt>
                <c:pt idx="10744">
                  <c:v>23</c:v>
                </c:pt>
                <c:pt idx="10745">
                  <c:v>24</c:v>
                </c:pt>
                <c:pt idx="10746">
                  <c:v>24</c:v>
                </c:pt>
                <c:pt idx="10747">
                  <c:v>22</c:v>
                </c:pt>
                <c:pt idx="10748">
                  <c:v>22</c:v>
                </c:pt>
                <c:pt idx="10749">
                  <c:v>22</c:v>
                </c:pt>
                <c:pt idx="10750">
                  <c:v>22</c:v>
                </c:pt>
                <c:pt idx="10751">
                  <c:v>22</c:v>
                </c:pt>
                <c:pt idx="10752">
                  <c:v>22</c:v>
                </c:pt>
                <c:pt idx="10753">
                  <c:v>22</c:v>
                </c:pt>
                <c:pt idx="10754">
                  <c:v>22</c:v>
                </c:pt>
                <c:pt idx="10755">
                  <c:v>22</c:v>
                </c:pt>
                <c:pt idx="10756">
                  <c:v>22</c:v>
                </c:pt>
                <c:pt idx="10757">
                  <c:v>22</c:v>
                </c:pt>
                <c:pt idx="10758">
                  <c:v>22</c:v>
                </c:pt>
                <c:pt idx="10759">
                  <c:v>22</c:v>
                </c:pt>
                <c:pt idx="10760">
                  <c:v>22</c:v>
                </c:pt>
                <c:pt idx="10761">
                  <c:v>22</c:v>
                </c:pt>
                <c:pt idx="10762">
                  <c:v>22</c:v>
                </c:pt>
                <c:pt idx="10763">
                  <c:v>22</c:v>
                </c:pt>
                <c:pt idx="10764">
                  <c:v>22</c:v>
                </c:pt>
                <c:pt idx="10765">
                  <c:v>34</c:v>
                </c:pt>
                <c:pt idx="10766">
                  <c:v>31</c:v>
                </c:pt>
                <c:pt idx="10767">
                  <c:v>31</c:v>
                </c:pt>
                <c:pt idx="10768">
                  <c:v>34</c:v>
                </c:pt>
                <c:pt idx="10769">
                  <c:v>31</c:v>
                </c:pt>
                <c:pt idx="10770">
                  <c:v>34</c:v>
                </c:pt>
                <c:pt idx="10771">
                  <c:v>34</c:v>
                </c:pt>
                <c:pt idx="10772">
                  <c:v>31</c:v>
                </c:pt>
                <c:pt idx="10773">
                  <c:v>31</c:v>
                </c:pt>
                <c:pt idx="10774">
                  <c:v>31</c:v>
                </c:pt>
                <c:pt idx="10775">
                  <c:v>34</c:v>
                </c:pt>
                <c:pt idx="10776">
                  <c:v>31</c:v>
                </c:pt>
                <c:pt idx="10777">
                  <c:v>34</c:v>
                </c:pt>
                <c:pt idx="10778">
                  <c:v>34</c:v>
                </c:pt>
                <c:pt idx="10779">
                  <c:v>31</c:v>
                </c:pt>
                <c:pt idx="10780">
                  <c:v>34</c:v>
                </c:pt>
                <c:pt idx="10781">
                  <c:v>30</c:v>
                </c:pt>
                <c:pt idx="10782">
                  <c:v>33</c:v>
                </c:pt>
                <c:pt idx="10783">
                  <c:v>30</c:v>
                </c:pt>
                <c:pt idx="10784">
                  <c:v>33</c:v>
                </c:pt>
                <c:pt idx="10785">
                  <c:v>30</c:v>
                </c:pt>
                <c:pt idx="10786">
                  <c:v>33</c:v>
                </c:pt>
                <c:pt idx="10787">
                  <c:v>21</c:v>
                </c:pt>
                <c:pt idx="10788">
                  <c:v>21</c:v>
                </c:pt>
                <c:pt idx="10789">
                  <c:v>21</c:v>
                </c:pt>
                <c:pt idx="10790">
                  <c:v>21</c:v>
                </c:pt>
                <c:pt idx="10791">
                  <c:v>21</c:v>
                </c:pt>
                <c:pt idx="10792">
                  <c:v>30</c:v>
                </c:pt>
                <c:pt idx="10793">
                  <c:v>27</c:v>
                </c:pt>
                <c:pt idx="10794">
                  <c:v>27</c:v>
                </c:pt>
                <c:pt idx="10795">
                  <c:v>30</c:v>
                </c:pt>
                <c:pt idx="10796">
                  <c:v>31</c:v>
                </c:pt>
                <c:pt idx="10797">
                  <c:v>31</c:v>
                </c:pt>
                <c:pt idx="10798">
                  <c:v>27</c:v>
                </c:pt>
                <c:pt idx="10799">
                  <c:v>27</c:v>
                </c:pt>
                <c:pt idx="10800">
                  <c:v>25</c:v>
                </c:pt>
                <c:pt idx="10801">
                  <c:v>28</c:v>
                </c:pt>
                <c:pt idx="10802">
                  <c:v>26</c:v>
                </c:pt>
                <c:pt idx="10803">
                  <c:v>28</c:v>
                </c:pt>
                <c:pt idx="10804">
                  <c:v>24</c:v>
                </c:pt>
                <c:pt idx="10805">
                  <c:v>25</c:v>
                </c:pt>
                <c:pt idx="10806">
                  <c:v>25</c:v>
                </c:pt>
                <c:pt idx="10807">
                  <c:v>24</c:v>
                </c:pt>
                <c:pt idx="10808">
                  <c:v>28</c:v>
                </c:pt>
                <c:pt idx="10809">
                  <c:v>28</c:v>
                </c:pt>
                <c:pt idx="10810">
                  <c:v>26</c:v>
                </c:pt>
                <c:pt idx="10811">
                  <c:v>26</c:v>
                </c:pt>
                <c:pt idx="10812">
                  <c:v>24</c:v>
                </c:pt>
                <c:pt idx="10813">
                  <c:v>26</c:v>
                </c:pt>
                <c:pt idx="10814">
                  <c:v>26</c:v>
                </c:pt>
                <c:pt idx="10815">
                  <c:v>28</c:v>
                </c:pt>
                <c:pt idx="10816">
                  <c:v>28</c:v>
                </c:pt>
                <c:pt idx="10817">
                  <c:v>28</c:v>
                </c:pt>
                <c:pt idx="10818">
                  <c:v>28</c:v>
                </c:pt>
                <c:pt idx="10819">
                  <c:v>25</c:v>
                </c:pt>
                <c:pt idx="10820">
                  <c:v>23</c:v>
                </c:pt>
                <c:pt idx="10821">
                  <c:v>26</c:v>
                </c:pt>
                <c:pt idx="10822">
                  <c:v>28</c:v>
                </c:pt>
                <c:pt idx="10823">
                  <c:v>26</c:v>
                </c:pt>
                <c:pt idx="10824">
                  <c:v>28</c:v>
                </c:pt>
                <c:pt idx="10825">
                  <c:v>23</c:v>
                </c:pt>
                <c:pt idx="10826">
                  <c:v>28</c:v>
                </c:pt>
                <c:pt idx="10827">
                  <c:v>26</c:v>
                </c:pt>
                <c:pt idx="10828">
                  <c:v>28</c:v>
                </c:pt>
                <c:pt idx="10829">
                  <c:v>26</c:v>
                </c:pt>
                <c:pt idx="10830">
                  <c:v>25</c:v>
                </c:pt>
                <c:pt idx="10831">
                  <c:v>25</c:v>
                </c:pt>
                <c:pt idx="10832">
                  <c:v>20</c:v>
                </c:pt>
                <c:pt idx="10833">
                  <c:v>21</c:v>
                </c:pt>
                <c:pt idx="10834">
                  <c:v>18</c:v>
                </c:pt>
                <c:pt idx="10835">
                  <c:v>21</c:v>
                </c:pt>
                <c:pt idx="10836">
                  <c:v>20</c:v>
                </c:pt>
                <c:pt idx="10837">
                  <c:v>17</c:v>
                </c:pt>
                <c:pt idx="10838">
                  <c:v>17</c:v>
                </c:pt>
                <c:pt idx="10839">
                  <c:v>21</c:v>
                </c:pt>
                <c:pt idx="10840">
                  <c:v>21</c:v>
                </c:pt>
                <c:pt idx="10841">
                  <c:v>26</c:v>
                </c:pt>
                <c:pt idx="10842">
                  <c:v>20</c:v>
                </c:pt>
                <c:pt idx="10843">
                  <c:v>21</c:v>
                </c:pt>
                <c:pt idx="10844">
                  <c:v>26</c:v>
                </c:pt>
                <c:pt idx="10845">
                  <c:v>17</c:v>
                </c:pt>
                <c:pt idx="10846">
                  <c:v>24</c:v>
                </c:pt>
                <c:pt idx="10847">
                  <c:v>20</c:v>
                </c:pt>
                <c:pt idx="10848">
                  <c:v>24</c:v>
                </c:pt>
                <c:pt idx="10849">
                  <c:v>24</c:v>
                </c:pt>
                <c:pt idx="10850">
                  <c:v>20</c:v>
                </c:pt>
                <c:pt idx="10851">
                  <c:v>19</c:v>
                </c:pt>
                <c:pt idx="10852">
                  <c:v>17</c:v>
                </c:pt>
                <c:pt idx="10853">
                  <c:v>17</c:v>
                </c:pt>
                <c:pt idx="10854">
                  <c:v>19</c:v>
                </c:pt>
                <c:pt idx="10855">
                  <c:v>24</c:v>
                </c:pt>
                <c:pt idx="10856">
                  <c:v>24</c:v>
                </c:pt>
                <c:pt idx="10857">
                  <c:v>18</c:v>
                </c:pt>
                <c:pt idx="10858">
                  <c:v>18</c:v>
                </c:pt>
                <c:pt idx="10859">
                  <c:v>18</c:v>
                </c:pt>
                <c:pt idx="10860">
                  <c:v>24</c:v>
                </c:pt>
                <c:pt idx="10861">
                  <c:v>24</c:v>
                </c:pt>
                <c:pt idx="10862">
                  <c:v>18</c:v>
                </c:pt>
                <c:pt idx="10863">
                  <c:v>23</c:v>
                </c:pt>
                <c:pt idx="10864">
                  <c:v>18</c:v>
                </c:pt>
                <c:pt idx="10865">
                  <c:v>23</c:v>
                </c:pt>
                <c:pt idx="10866">
                  <c:v>18</c:v>
                </c:pt>
                <c:pt idx="10867">
                  <c:v>23</c:v>
                </c:pt>
                <c:pt idx="10868">
                  <c:v>23</c:v>
                </c:pt>
                <c:pt idx="10869">
                  <c:v>30</c:v>
                </c:pt>
                <c:pt idx="10870">
                  <c:v>30</c:v>
                </c:pt>
                <c:pt idx="10871">
                  <c:v>30</c:v>
                </c:pt>
                <c:pt idx="10872">
                  <c:v>30</c:v>
                </c:pt>
                <c:pt idx="10873">
                  <c:v>30</c:v>
                </c:pt>
                <c:pt idx="10874">
                  <c:v>30</c:v>
                </c:pt>
                <c:pt idx="10875">
                  <c:v>31</c:v>
                </c:pt>
                <c:pt idx="10876">
                  <c:v>28</c:v>
                </c:pt>
                <c:pt idx="10877">
                  <c:v>28</c:v>
                </c:pt>
                <c:pt idx="10878">
                  <c:v>31</c:v>
                </c:pt>
                <c:pt idx="10879">
                  <c:v>31</c:v>
                </c:pt>
                <c:pt idx="10880">
                  <c:v>29</c:v>
                </c:pt>
                <c:pt idx="10881">
                  <c:v>31</c:v>
                </c:pt>
                <c:pt idx="10882">
                  <c:v>31</c:v>
                </c:pt>
                <c:pt idx="10883">
                  <c:v>29</c:v>
                </c:pt>
                <c:pt idx="10884">
                  <c:v>31</c:v>
                </c:pt>
                <c:pt idx="10885">
                  <c:v>28</c:v>
                </c:pt>
                <c:pt idx="10886">
                  <c:v>29</c:v>
                </c:pt>
                <c:pt idx="10887">
                  <c:v>31</c:v>
                </c:pt>
                <c:pt idx="10888">
                  <c:v>28</c:v>
                </c:pt>
                <c:pt idx="10889">
                  <c:v>31</c:v>
                </c:pt>
                <c:pt idx="10890">
                  <c:v>31</c:v>
                </c:pt>
                <c:pt idx="10891">
                  <c:v>25</c:v>
                </c:pt>
                <c:pt idx="10892">
                  <c:v>25</c:v>
                </c:pt>
                <c:pt idx="10893">
                  <c:v>31</c:v>
                </c:pt>
                <c:pt idx="10894">
                  <c:v>31</c:v>
                </c:pt>
                <c:pt idx="10895">
                  <c:v>30</c:v>
                </c:pt>
                <c:pt idx="10896">
                  <c:v>30</c:v>
                </c:pt>
                <c:pt idx="10897">
                  <c:v>30</c:v>
                </c:pt>
                <c:pt idx="10898">
                  <c:v>30</c:v>
                </c:pt>
                <c:pt idx="10899">
                  <c:v>31</c:v>
                </c:pt>
                <c:pt idx="10900">
                  <c:v>31</c:v>
                </c:pt>
                <c:pt idx="10901">
                  <c:v>27</c:v>
                </c:pt>
                <c:pt idx="10902">
                  <c:v>27</c:v>
                </c:pt>
                <c:pt idx="10903">
                  <c:v>28</c:v>
                </c:pt>
                <c:pt idx="10904">
                  <c:v>29</c:v>
                </c:pt>
                <c:pt idx="10905">
                  <c:v>25</c:v>
                </c:pt>
                <c:pt idx="10906">
                  <c:v>28</c:v>
                </c:pt>
                <c:pt idx="10907">
                  <c:v>25</c:v>
                </c:pt>
                <c:pt idx="10908">
                  <c:v>25</c:v>
                </c:pt>
                <c:pt idx="10909">
                  <c:v>25</c:v>
                </c:pt>
                <c:pt idx="10910">
                  <c:v>25</c:v>
                </c:pt>
                <c:pt idx="10911">
                  <c:v>33</c:v>
                </c:pt>
                <c:pt idx="10912">
                  <c:v>31</c:v>
                </c:pt>
                <c:pt idx="10913">
                  <c:v>30</c:v>
                </c:pt>
                <c:pt idx="10914">
                  <c:v>26</c:v>
                </c:pt>
                <c:pt idx="10915">
                  <c:v>28</c:v>
                </c:pt>
                <c:pt idx="10916">
                  <c:v>28</c:v>
                </c:pt>
                <c:pt idx="10917">
                  <c:v>30</c:v>
                </c:pt>
                <c:pt idx="10918">
                  <c:v>31</c:v>
                </c:pt>
                <c:pt idx="10919">
                  <c:v>30</c:v>
                </c:pt>
                <c:pt idx="10920">
                  <c:v>26</c:v>
                </c:pt>
                <c:pt idx="10921">
                  <c:v>30</c:v>
                </c:pt>
                <c:pt idx="10922">
                  <c:v>30</c:v>
                </c:pt>
                <c:pt idx="10923">
                  <c:v>28</c:v>
                </c:pt>
                <c:pt idx="10924">
                  <c:v>28</c:v>
                </c:pt>
                <c:pt idx="10925">
                  <c:v>32</c:v>
                </c:pt>
                <c:pt idx="10926">
                  <c:v>30</c:v>
                </c:pt>
                <c:pt idx="10927">
                  <c:v>18</c:v>
                </c:pt>
                <c:pt idx="10928">
                  <c:v>18</c:v>
                </c:pt>
                <c:pt idx="10929">
                  <c:v>18</c:v>
                </c:pt>
                <c:pt idx="10930">
                  <c:v>17</c:v>
                </c:pt>
                <c:pt idx="10931">
                  <c:v>18</c:v>
                </c:pt>
                <c:pt idx="10932">
                  <c:v>17</c:v>
                </c:pt>
                <c:pt idx="10933">
                  <c:v>17</c:v>
                </c:pt>
                <c:pt idx="10934">
                  <c:v>17</c:v>
                </c:pt>
                <c:pt idx="10935">
                  <c:v>17</c:v>
                </c:pt>
                <c:pt idx="10936">
                  <c:v>17</c:v>
                </c:pt>
                <c:pt idx="10937">
                  <c:v>19</c:v>
                </c:pt>
                <c:pt idx="10938">
                  <c:v>17</c:v>
                </c:pt>
                <c:pt idx="10939">
                  <c:v>17</c:v>
                </c:pt>
                <c:pt idx="10940">
                  <c:v>18</c:v>
                </c:pt>
                <c:pt idx="10941">
                  <c:v>17</c:v>
                </c:pt>
                <c:pt idx="10942">
                  <c:v>17</c:v>
                </c:pt>
                <c:pt idx="10943">
                  <c:v>17</c:v>
                </c:pt>
                <c:pt idx="10944">
                  <c:v>17</c:v>
                </c:pt>
                <c:pt idx="10945">
                  <c:v>17</c:v>
                </c:pt>
                <c:pt idx="10946">
                  <c:v>18</c:v>
                </c:pt>
                <c:pt idx="10947">
                  <c:v>17</c:v>
                </c:pt>
                <c:pt idx="10948">
                  <c:v>17</c:v>
                </c:pt>
                <c:pt idx="10949">
                  <c:v>17</c:v>
                </c:pt>
                <c:pt idx="10950">
                  <c:v>17</c:v>
                </c:pt>
                <c:pt idx="10951">
                  <c:v>18</c:v>
                </c:pt>
                <c:pt idx="10952">
                  <c:v>17</c:v>
                </c:pt>
                <c:pt idx="10953">
                  <c:v>17</c:v>
                </c:pt>
                <c:pt idx="10954">
                  <c:v>17</c:v>
                </c:pt>
                <c:pt idx="10955">
                  <c:v>17</c:v>
                </c:pt>
                <c:pt idx="10956">
                  <c:v>19</c:v>
                </c:pt>
                <c:pt idx="10957">
                  <c:v>18</c:v>
                </c:pt>
                <c:pt idx="10958">
                  <c:v>19</c:v>
                </c:pt>
                <c:pt idx="10959">
                  <c:v>17</c:v>
                </c:pt>
                <c:pt idx="10960">
                  <c:v>18</c:v>
                </c:pt>
                <c:pt idx="10961">
                  <c:v>18</c:v>
                </c:pt>
                <c:pt idx="10962">
                  <c:v>18</c:v>
                </c:pt>
                <c:pt idx="10963">
                  <c:v>17</c:v>
                </c:pt>
                <c:pt idx="10964">
                  <c:v>18</c:v>
                </c:pt>
                <c:pt idx="10965">
                  <c:v>17</c:v>
                </c:pt>
                <c:pt idx="10966">
                  <c:v>18</c:v>
                </c:pt>
                <c:pt idx="10967">
                  <c:v>17</c:v>
                </c:pt>
                <c:pt idx="10968">
                  <c:v>18</c:v>
                </c:pt>
                <c:pt idx="10969">
                  <c:v>18</c:v>
                </c:pt>
                <c:pt idx="10970">
                  <c:v>17</c:v>
                </c:pt>
                <c:pt idx="10971">
                  <c:v>18</c:v>
                </c:pt>
                <c:pt idx="10972">
                  <c:v>18</c:v>
                </c:pt>
                <c:pt idx="10973">
                  <c:v>18</c:v>
                </c:pt>
                <c:pt idx="10974">
                  <c:v>18</c:v>
                </c:pt>
                <c:pt idx="10975">
                  <c:v>18</c:v>
                </c:pt>
                <c:pt idx="10976">
                  <c:v>17</c:v>
                </c:pt>
                <c:pt idx="10977">
                  <c:v>17</c:v>
                </c:pt>
                <c:pt idx="10978">
                  <c:v>17</c:v>
                </c:pt>
                <c:pt idx="10979">
                  <c:v>18</c:v>
                </c:pt>
                <c:pt idx="10980">
                  <c:v>18</c:v>
                </c:pt>
                <c:pt idx="10981">
                  <c:v>17</c:v>
                </c:pt>
                <c:pt idx="10982">
                  <c:v>17</c:v>
                </c:pt>
                <c:pt idx="10983">
                  <c:v>18</c:v>
                </c:pt>
                <c:pt idx="10984">
                  <c:v>18</c:v>
                </c:pt>
                <c:pt idx="10985">
                  <c:v>17</c:v>
                </c:pt>
                <c:pt idx="10986">
                  <c:v>17</c:v>
                </c:pt>
                <c:pt idx="10987">
                  <c:v>19</c:v>
                </c:pt>
                <c:pt idx="10988">
                  <c:v>18</c:v>
                </c:pt>
                <c:pt idx="10989">
                  <c:v>19</c:v>
                </c:pt>
                <c:pt idx="10990">
                  <c:v>18</c:v>
                </c:pt>
                <c:pt idx="10991">
                  <c:v>17</c:v>
                </c:pt>
                <c:pt idx="10992">
                  <c:v>17</c:v>
                </c:pt>
                <c:pt idx="10993">
                  <c:v>18</c:v>
                </c:pt>
                <c:pt idx="10994">
                  <c:v>17</c:v>
                </c:pt>
                <c:pt idx="10995">
                  <c:v>17</c:v>
                </c:pt>
                <c:pt idx="10996">
                  <c:v>18</c:v>
                </c:pt>
                <c:pt idx="10997">
                  <c:v>17</c:v>
                </c:pt>
                <c:pt idx="10998">
                  <c:v>17</c:v>
                </c:pt>
                <c:pt idx="10999">
                  <c:v>18</c:v>
                </c:pt>
                <c:pt idx="11000">
                  <c:v>18</c:v>
                </c:pt>
                <c:pt idx="11001">
                  <c:v>18</c:v>
                </c:pt>
                <c:pt idx="11002">
                  <c:v>17</c:v>
                </c:pt>
                <c:pt idx="11003">
                  <c:v>18</c:v>
                </c:pt>
                <c:pt idx="11004">
                  <c:v>18</c:v>
                </c:pt>
                <c:pt idx="11005">
                  <c:v>19</c:v>
                </c:pt>
                <c:pt idx="11006">
                  <c:v>17</c:v>
                </c:pt>
                <c:pt idx="11007">
                  <c:v>17</c:v>
                </c:pt>
                <c:pt idx="11008">
                  <c:v>18</c:v>
                </c:pt>
                <c:pt idx="11009">
                  <c:v>17</c:v>
                </c:pt>
                <c:pt idx="11010">
                  <c:v>18</c:v>
                </c:pt>
                <c:pt idx="11011">
                  <c:v>17</c:v>
                </c:pt>
                <c:pt idx="11012">
                  <c:v>17</c:v>
                </c:pt>
                <c:pt idx="11013">
                  <c:v>17</c:v>
                </c:pt>
                <c:pt idx="11014">
                  <c:v>17</c:v>
                </c:pt>
                <c:pt idx="11015">
                  <c:v>18</c:v>
                </c:pt>
                <c:pt idx="11016">
                  <c:v>17</c:v>
                </c:pt>
                <c:pt idx="11017">
                  <c:v>17</c:v>
                </c:pt>
                <c:pt idx="11018">
                  <c:v>17</c:v>
                </c:pt>
                <c:pt idx="11019">
                  <c:v>18</c:v>
                </c:pt>
                <c:pt idx="11020">
                  <c:v>17</c:v>
                </c:pt>
                <c:pt idx="11021">
                  <c:v>19</c:v>
                </c:pt>
                <c:pt idx="11022">
                  <c:v>18</c:v>
                </c:pt>
                <c:pt idx="11023">
                  <c:v>17</c:v>
                </c:pt>
                <c:pt idx="11024">
                  <c:v>18</c:v>
                </c:pt>
                <c:pt idx="11025">
                  <c:v>17</c:v>
                </c:pt>
                <c:pt idx="11026">
                  <c:v>18</c:v>
                </c:pt>
                <c:pt idx="11027">
                  <c:v>18</c:v>
                </c:pt>
                <c:pt idx="11028">
                  <c:v>17</c:v>
                </c:pt>
                <c:pt idx="11029">
                  <c:v>18</c:v>
                </c:pt>
                <c:pt idx="11030">
                  <c:v>17</c:v>
                </c:pt>
                <c:pt idx="11031">
                  <c:v>18</c:v>
                </c:pt>
                <c:pt idx="11032">
                  <c:v>18</c:v>
                </c:pt>
                <c:pt idx="11033">
                  <c:v>17</c:v>
                </c:pt>
                <c:pt idx="11034">
                  <c:v>17</c:v>
                </c:pt>
                <c:pt idx="11035">
                  <c:v>19</c:v>
                </c:pt>
                <c:pt idx="11036">
                  <c:v>18</c:v>
                </c:pt>
                <c:pt idx="11037">
                  <c:v>18</c:v>
                </c:pt>
                <c:pt idx="11038">
                  <c:v>17</c:v>
                </c:pt>
                <c:pt idx="11039">
                  <c:v>18</c:v>
                </c:pt>
                <c:pt idx="11040">
                  <c:v>17</c:v>
                </c:pt>
                <c:pt idx="11041">
                  <c:v>18</c:v>
                </c:pt>
                <c:pt idx="11042">
                  <c:v>17</c:v>
                </c:pt>
                <c:pt idx="11043">
                  <c:v>18</c:v>
                </c:pt>
                <c:pt idx="11044">
                  <c:v>18</c:v>
                </c:pt>
                <c:pt idx="11045">
                  <c:v>17</c:v>
                </c:pt>
                <c:pt idx="11046">
                  <c:v>18</c:v>
                </c:pt>
                <c:pt idx="11047">
                  <c:v>18</c:v>
                </c:pt>
                <c:pt idx="11048">
                  <c:v>17</c:v>
                </c:pt>
                <c:pt idx="11049">
                  <c:v>18</c:v>
                </c:pt>
                <c:pt idx="11050">
                  <c:v>17</c:v>
                </c:pt>
                <c:pt idx="11051">
                  <c:v>18</c:v>
                </c:pt>
                <c:pt idx="11052">
                  <c:v>17</c:v>
                </c:pt>
                <c:pt idx="11053">
                  <c:v>17</c:v>
                </c:pt>
                <c:pt idx="11054">
                  <c:v>18</c:v>
                </c:pt>
                <c:pt idx="11055">
                  <c:v>19</c:v>
                </c:pt>
                <c:pt idx="11056">
                  <c:v>18</c:v>
                </c:pt>
                <c:pt idx="11057">
                  <c:v>18</c:v>
                </c:pt>
                <c:pt idx="11058">
                  <c:v>17</c:v>
                </c:pt>
                <c:pt idx="11059">
                  <c:v>18</c:v>
                </c:pt>
                <c:pt idx="11060">
                  <c:v>17</c:v>
                </c:pt>
                <c:pt idx="11061">
                  <c:v>17</c:v>
                </c:pt>
                <c:pt idx="11062">
                  <c:v>18</c:v>
                </c:pt>
                <c:pt idx="11063">
                  <c:v>17</c:v>
                </c:pt>
                <c:pt idx="11064">
                  <c:v>17</c:v>
                </c:pt>
                <c:pt idx="11065">
                  <c:v>17</c:v>
                </c:pt>
                <c:pt idx="11066">
                  <c:v>17</c:v>
                </c:pt>
                <c:pt idx="11067">
                  <c:v>17</c:v>
                </c:pt>
                <c:pt idx="11068">
                  <c:v>17</c:v>
                </c:pt>
                <c:pt idx="11069">
                  <c:v>23</c:v>
                </c:pt>
                <c:pt idx="11070">
                  <c:v>23</c:v>
                </c:pt>
                <c:pt idx="11071">
                  <c:v>23</c:v>
                </c:pt>
                <c:pt idx="11072">
                  <c:v>23</c:v>
                </c:pt>
                <c:pt idx="11073">
                  <c:v>23</c:v>
                </c:pt>
                <c:pt idx="11074">
                  <c:v>23</c:v>
                </c:pt>
                <c:pt idx="11075">
                  <c:v>23</c:v>
                </c:pt>
                <c:pt idx="11076">
                  <c:v>23</c:v>
                </c:pt>
                <c:pt idx="11077">
                  <c:v>21</c:v>
                </c:pt>
                <c:pt idx="11078">
                  <c:v>23</c:v>
                </c:pt>
                <c:pt idx="11079">
                  <c:v>23</c:v>
                </c:pt>
                <c:pt idx="11080">
                  <c:v>23</c:v>
                </c:pt>
                <c:pt idx="11081">
                  <c:v>23</c:v>
                </c:pt>
                <c:pt idx="11082">
                  <c:v>23</c:v>
                </c:pt>
                <c:pt idx="11083">
                  <c:v>23</c:v>
                </c:pt>
                <c:pt idx="11084">
                  <c:v>23</c:v>
                </c:pt>
                <c:pt idx="11085">
                  <c:v>23</c:v>
                </c:pt>
                <c:pt idx="11086">
                  <c:v>23</c:v>
                </c:pt>
                <c:pt idx="11087">
                  <c:v>23</c:v>
                </c:pt>
                <c:pt idx="11088">
                  <c:v>23</c:v>
                </c:pt>
                <c:pt idx="11089">
                  <c:v>23</c:v>
                </c:pt>
                <c:pt idx="11090">
                  <c:v>23</c:v>
                </c:pt>
                <c:pt idx="11091">
                  <c:v>23</c:v>
                </c:pt>
                <c:pt idx="11092">
                  <c:v>18</c:v>
                </c:pt>
                <c:pt idx="11093">
                  <c:v>16</c:v>
                </c:pt>
                <c:pt idx="11094">
                  <c:v>16</c:v>
                </c:pt>
                <c:pt idx="11095">
                  <c:v>16</c:v>
                </c:pt>
                <c:pt idx="11096">
                  <c:v>18</c:v>
                </c:pt>
                <c:pt idx="11097">
                  <c:v>18</c:v>
                </c:pt>
                <c:pt idx="11098">
                  <c:v>18</c:v>
                </c:pt>
                <c:pt idx="11099">
                  <c:v>17</c:v>
                </c:pt>
                <c:pt idx="11100">
                  <c:v>17</c:v>
                </c:pt>
                <c:pt idx="11101">
                  <c:v>17</c:v>
                </c:pt>
                <c:pt idx="11102">
                  <c:v>17</c:v>
                </c:pt>
                <c:pt idx="11103">
                  <c:v>17</c:v>
                </c:pt>
                <c:pt idx="11104">
                  <c:v>17</c:v>
                </c:pt>
                <c:pt idx="11105">
                  <c:v>27</c:v>
                </c:pt>
                <c:pt idx="11106">
                  <c:v>27</c:v>
                </c:pt>
                <c:pt idx="11107">
                  <c:v>27</c:v>
                </c:pt>
                <c:pt idx="11108">
                  <c:v>27</c:v>
                </c:pt>
                <c:pt idx="11109">
                  <c:v>31</c:v>
                </c:pt>
                <c:pt idx="11110">
                  <c:v>26</c:v>
                </c:pt>
                <c:pt idx="11111">
                  <c:v>26</c:v>
                </c:pt>
                <c:pt idx="11112">
                  <c:v>30</c:v>
                </c:pt>
                <c:pt idx="11113">
                  <c:v>30</c:v>
                </c:pt>
                <c:pt idx="11114">
                  <c:v>30</c:v>
                </c:pt>
                <c:pt idx="11115">
                  <c:v>28</c:v>
                </c:pt>
                <c:pt idx="11116">
                  <c:v>28</c:v>
                </c:pt>
                <c:pt idx="11117">
                  <c:v>28</c:v>
                </c:pt>
                <c:pt idx="11118">
                  <c:v>28</c:v>
                </c:pt>
                <c:pt idx="11119">
                  <c:v>30</c:v>
                </c:pt>
                <c:pt idx="11120">
                  <c:v>30</c:v>
                </c:pt>
                <c:pt idx="11121">
                  <c:v>28</c:v>
                </c:pt>
                <c:pt idx="11122">
                  <c:v>29</c:v>
                </c:pt>
                <c:pt idx="11123">
                  <c:v>37</c:v>
                </c:pt>
                <c:pt idx="11124">
                  <c:v>28</c:v>
                </c:pt>
                <c:pt idx="11125">
                  <c:v>29</c:v>
                </c:pt>
                <c:pt idx="11126">
                  <c:v>37</c:v>
                </c:pt>
                <c:pt idx="11127">
                  <c:v>31</c:v>
                </c:pt>
                <c:pt idx="11128">
                  <c:v>29</c:v>
                </c:pt>
                <c:pt idx="11129">
                  <c:v>27</c:v>
                </c:pt>
                <c:pt idx="11130">
                  <c:v>29</c:v>
                </c:pt>
                <c:pt idx="11131">
                  <c:v>31</c:v>
                </c:pt>
                <c:pt idx="11132">
                  <c:v>29</c:v>
                </c:pt>
                <c:pt idx="11133">
                  <c:v>29</c:v>
                </c:pt>
                <c:pt idx="11134">
                  <c:v>27</c:v>
                </c:pt>
                <c:pt idx="11135">
                  <c:v>27</c:v>
                </c:pt>
                <c:pt idx="11136">
                  <c:v>29</c:v>
                </c:pt>
                <c:pt idx="11137">
                  <c:v>29</c:v>
                </c:pt>
                <c:pt idx="11138">
                  <c:v>31</c:v>
                </c:pt>
                <c:pt idx="11139">
                  <c:v>36</c:v>
                </c:pt>
                <c:pt idx="11140">
                  <c:v>36</c:v>
                </c:pt>
                <c:pt idx="11141">
                  <c:v>36</c:v>
                </c:pt>
                <c:pt idx="11142">
                  <c:v>24</c:v>
                </c:pt>
                <c:pt idx="11143">
                  <c:v>25</c:v>
                </c:pt>
                <c:pt idx="11144">
                  <c:v>27</c:v>
                </c:pt>
                <c:pt idx="11145">
                  <c:v>27</c:v>
                </c:pt>
                <c:pt idx="11146">
                  <c:v>19</c:v>
                </c:pt>
                <c:pt idx="11147">
                  <c:v>19</c:v>
                </c:pt>
                <c:pt idx="11148">
                  <c:v>19</c:v>
                </c:pt>
                <c:pt idx="11149">
                  <c:v>21</c:v>
                </c:pt>
                <c:pt idx="11150">
                  <c:v>19</c:v>
                </c:pt>
                <c:pt idx="11151">
                  <c:v>21</c:v>
                </c:pt>
                <c:pt idx="11152">
                  <c:v>21</c:v>
                </c:pt>
                <c:pt idx="11153">
                  <c:v>21</c:v>
                </c:pt>
                <c:pt idx="11154">
                  <c:v>19</c:v>
                </c:pt>
                <c:pt idx="11155">
                  <c:v>19</c:v>
                </c:pt>
                <c:pt idx="11156">
                  <c:v>19</c:v>
                </c:pt>
                <c:pt idx="11157">
                  <c:v>19</c:v>
                </c:pt>
                <c:pt idx="11158">
                  <c:v>21</c:v>
                </c:pt>
                <c:pt idx="11159">
                  <c:v>21</c:v>
                </c:pt>
                <c:pt idx="11160">
                  <c:v>21</c:v>
                </c:pt>
                <c:pt idx="11161">
                  <c:v>19</c:v>
                </c:pt>
                <c:pt idx="11162">
                  <c:v>21</c:v>
                </c:pt>
                <c:pt idx="11163">
                  <c:v>21</c:v>
                </c:pt>
                <c:pt idx="11164">
                  <c:v>21</c:v>
                </c:pt>
                <c:pt idx="11165">
                  <c:v>19</c:v>
                </c:pt>
                <c:pt idx="11166">
                  <c:v>19</c:v>
                </c:pt>
                <c:pt idx="11167">
                  <c:v>19</c:v>
                </c:pt>
                <c:pt idx="11168">
                  <c:v>19</c:v>
                </c:pt>
                <c:pt idx="11169">
                  <c:v>21</c:v>
                </c:pt>
                <c:pt idx="11170">
                  <c:v>19</c:v>
                </c:pt>
                <c:pt idx="11171">
                  <c:v>21</c:v>
                </c:pt>
                <c:pt idx="11172">
                  <c:v>19</c:v>
                </c:pt>
                <c:pt idx="11173">
                  <c:v>21</c:v>
                </c:pt>
                <c:pt idx="11174">
                  <c:v>21</c:v>
                </c:pt>
                <c:pt idx="11175">
                  <c:v>21</c:v>
                </c:pt>
                <c:pt idx="11176">
                  <c:v>19</c:v>
                </c:pt>
                <c:pt idx="11177">
                  <c:v>21</c:v>
                </c:pt>
                <c:pt idx="11178">
                  <c:v>18</c:v>
                </c:pt>
                <c:pt idx="11179">
                  <c:v>18</c:v>
                </c:pt>
                <c:pt idx="11180">
                  <c:v>18</c:v>
                </c:pt>
                <c:pt idx="11181">
                  <c:v>23</c:v>
                </c:pt>
                <c:pt idx="11182">
                  <c:v>15</c:v>
                </c:pt>
                <c:pt idx="11183">
                  <c:v>16</c:v>
                </c:pt>
                <c:pt idx="11184">
                  <c:v>15</c:v>
                </c:pt>
                <c:pt idx="11185">
                  <c:v>18</c:v>
                </c:pt>
                <c:pt idx="11186">
                  <c:v>18</c:v>
                </c:pt>
                <c:pt idx="11187">
                  <c:v>18</c:v>
                </c:pt>
                <c:pt idx="11188">
                  <c:v>18</c:v>
                </c:pt>
                <c:pt idx="11189">
                  <c:v>18</c:v>
                </c:pt>
                <c:pt idx="11190">
                  <c:v>18</c:v>
                </c:pt>
                <c:pt idx="11191">
                  <c:v>18</c:v>
                </c:pt>
                <c:pt idx="11192">
                  <c:v>18</c:v>
                </c:pt>
                <c:pt idx="11193">
                  <c:v>20</c:v>
                </c:pt>
                <c:pt idx="11194">
                  <c:v>20</c:v>
                </c:pt>
                <c:pt idx="11195">
                  <c:v>20</c:v>
                </c:pt>
                <c:pt idx="11196">
                  <c:v>20</c:v>
                </c:pt>
                <c:pt idx="11197">
                  <c:v>16</c:v>
                </c:pt>
                <c:pt idx="11198">
                  <c:v>20</c:v>
                </c:pt>
                <c:pt idx="11199">
                  <c:v>20</c:v>
                </c:pt>
                <c:pt idx="11200">
                  <c:v>15</c:v>
                </c:pt>
                <c:pt idx="11201">
                  <c:v>20</c:v>
                </c:pt>
                <c:pt idx="11202">
                  <c:v>20</c:v>
                </c:pt>
                <c:pt idx="11203">
                  <c:v>20</c:v>
                </c:pt>
                <c:pt idx="11204">
                  <c:v>19</c:v>
                </c:pt>
                <c:pt idx="11205">
                  <c:v>20</c:v>
                </c:pt>
                <c:pt idx="11206">
                  <c:v>19</c:v>
                </c:pt>
                <c:pt idx="11207">
                  <c:v>19</c:v>
                </c:pt>
                <c:pt idx="11208">
                  <c:v>21</c:v>
                </c:pt>
                <c:pt idx="11209">
                  <c:v>21</c:v>
                </c:pt>
                <c:pt idx="11210">
                  <c:v>21</c:v>
                </c:pt>
                <c:pt idx="11211">
                  <c:v>21</c:v>
                </c:pt>
                <c:pt idx="11212">
                  <c:v>21</c:v>
                </c:pt>
                <c:pt idx="11213">
                  <c:v>21</c:v>
                </c:pt>
                <c:pt idx="11214">
                  <c:v>19</c:v>
                </c:pt>
                <c:pt idx="11215">
                  <c:v>20</c:v>
                </c:pt>
                <c:pt idx="11216">
                  <c:v>31</c:v>
                </c:pt>
                <c:pt idx="11217">
                  <c:v>36</c:v>
                </c:pt>
                <c:pt idx="11218">
                  <c:v>36</c:v>
                </c:pt>
                <c:pt idx="11219">
                  <c:v>36</c:v>
                </c:pt>
                <c:pt idx="11220">
                  <c:v>33</c:v>
                </c:pt>
                <c:pt idx="11221">
                  <c:v>33</c:v>
                </c:pt>
                <c:pt idx="11222">
                  <c:v>35</c:v>
                </c:pt>
                <c:pt idx="11223">
                  <c:v>35</c:v>
                </c:pt>
                <c:pt idx="11224">
                  <c:v>36</c:v>
                </c:pt>
                <c:pt idx="11225">
                  <c:v>35</c:v>
                </c:pt>
                <c:pt idx="11226">
                  <c:v>33</c:v>
                </c:pt>
                <c:pt idx="11227">
                  <c:v>31</c:v>
                </c:pt>
                <c:pt idx="11228">
                  <c:v>36</c:v>
                </c:pt>
                <c:pt idx="11229">
                  <c:v>36</c:v>
                </c:pt>
                <c:pt idx="11230">
                  <c:v>31</c:v>
                </c:pt>
                <c:pt idx="11231">
                  <c:v>36</c:v>
                </c:pt>
                <c:pt idx="11232">
                  <c:v>36</c:v>
                </c:pt>
                <c:pt idx="11233">
                  <c:v>35</c:v>
                </c:pt>
                <c:pt idx="11234">
                  <c:v>33</c:v>
                </c:pt>
                <c:pt idx="11235">
                  <c:v>33</c:v>
                </c:pt>
                <c:pt idx="11236">
                  <c:v>36</c:v>
                </c:pt>
                <c:pt idx="11237">
                  <c:v>35</c:v>
                </c:pt>
                <c:pt idx="11238">
                  <c:v>33</c:v>
                </c:pt>
                <c:pt idx="11239">
                  <c:v>33</c:v>
                </c:pt>
                <c:pt idx="11240">
                  <c:v>36</c:v>
                </c:pt>
                <c:pt idx="11241">
                  <c:v>35</c:v>
                </c:pt>
                <c:pt idx="11242">
                  <c:v>33</c:v>
                </c:pt>
                <c:pt idx="11243">
                  <c:v>33</c:v>
                </c:pt>
                <c:pt idx="11244">
                  <c:v>33</c:v>
                </c:pt>
                <c:pt idx="11245">
                  <c:v>33</c:v>
                </c:pt>
                <c:pt idx="11246">
                  <c:v>22</c:v>
                </c:pt>
                <c:pt idx="11247">
                  <c:v>22</c:v>
                </c:pt>
                <c:pt idx="11248">
                  <c:v>24</c:v>
                </c:pt>
                <c:pt idx="11249">
                  <c:v>24</c:v>
                </c:pt>
                <c:pt idx="11250">
                  <c:v>24</c:v>
                </c:pt>
                <c:pt idx="11251">
                  <c:v>22</c:v>
                </c:pt>
                <c:pt idx="11252">
                  <c:v>24</c:v>
                </c:pt>
                <c:pt idx="11253">
                  <c:v>24</c:v>
                </c:pt>
                <c:pt idx="11254">
                  <c:v>24</c:v>
                </c:pt>
                <c:pt idx="11255">
                  <c:v>24</c:v>
                </c:pt>
                <c:pt idx="11256">
                  <c:v>24</c:v>
                </c:pt>
                <c:pt idx="11257">
                  <c:v>24</c:v>
                </c:pt>
                <c:pt idx="11258">
                  <c:v>24</c:v>
                </c:pt>
                <c:pt idx="11259">
                  <c:v>22</c:v>
                </c:pt>
                <c:pt idx="11260">
                  <c:v>24</c:v>
                </c:pt>
                <c:pt idx="11261">
                  <c:v>24</c:v>
                </c:pt>
                <c:pt idx="11262">
                  <c:v>24</c:v>
                </c:pt>
                <c:pt idx="11263">
                  <c:v>24</c:v>
                </c:pt>
                <c:pt idx="11264">
                  <c:v>24</c:v>
                </c:pt>
                <c:pt idx="11265">
                  <c:v>24</c:v>
                </c:pt>
                <c:pt idx="11266">
                  <c:v>24</c:v>
                </c:pt>
                <c:pt idx="11267">
                  <c:v>24</c:v>
                </c:pt>
                <c:pt idx="11268">
                  <c:v>26</c:v>
                </c:pt>
                <c:pt idx="11269">
                  <c:v>25</c:v>
                </c:pt>
                <c:pt idx="11270">
                  <c:v>25</c:v>
                </c:pt>
                <c:pt idx="11271">
                  <c:v>26</c:v>
                </c:pt>
                <c:pt idx="11272">
                  <c:v>26</c:v>
                </c:pt>
                <c:pt idx="11273">
                  <c:v>26</c:v>
                </c:pt>
                <c:pt idx="11274">
                  <c:v>26</c:v>
                </c:pt>
                <c:pt idx="11275">
                  <c:v>26</c:v>
                </c:pt>
                <c:pt idx="11276">
                  <c:v>25</c:v>
                </c:pt>
                <c:pt idx="11277">
                  <c:v>26</c:v>
                </c:pt>
                <c:pt idx="11278">
                  <c:v>26</c:v>
                </c:pt>
                <c:pt idx="11279">
                  <c:v>25</c:v>
                </c:pt>
                <c:pt idx="11280">
                  <c:v>26</c:v>
                </c:pt>
                <c:pt idx="11281">
                  <c:v>26</c:v>
                </c:pt>
                <c:pt idx="11282">
                  <c:v>25</c:v>
                </c:pt>
                <c:pt idx="11283">
                  <c:v>25</c:v>
                </c:pt>
                <c:pt idx="11284">
                  <c:v>26</c:v>
                </c:pt>
                <c:pt idx="11285">
                  <c:v>26</c:v>
                </c:pt>
                <c:pt idx="11286">
                  <c:v>26</c:v>
                </c:pt>
                <c:pt idx="11287">
                  <c:v>26</c:v>
                </c:pt>
                <c:pt idx="11288">
                  <c:v>25</c:v>
                </c:pt>
                <c:pt idx="11289">
                  <c:v>26</c:v>
                </c:pt>
                <c:pt idx="11290">
                  <c:v>25</c:v>
                </c:pt>
                <c:pt idx="11291">
                  <c:v>26</c:v>
                </c:pt>
                <c:pt idx="11292">
                  <c:v>26</c:v>
                </c:pt>
                <c:pt idx="11293">
                  <c:v>26</c:v>
                </c:pt>
                <c:pt idx="11294">
                  <c:v>26</c:v>
                </c:pt>
                <c:pt idx="11295">
                  <c:v>22</c:v>
                </c:pt>
                <c:pt idx="11296">
                  <c:v>23</c:v>
                </c:pt>
                <c:pt idx="11297">
                  <c:v>23</c:v>
                </c:pt>
                <c:pt idx="11298">
                  <c:v>22</c:v>
                </c:pt>
                <c:pt idx="11299">
                  <c:v>22</c:v>
                </c:pt>
                <c:pt idx="11300">
                  <c:v>22</c:v>
                </c:pt>
                <c:pt idx="11301">
                  <c:v>21</c:v>
                </c:pt>
                <c:pt idx="11302">
                  <c:v>21</c:v>
                </c:pt>
                <c:pt idx="11303">
                  <c:v>21</c:v>
                </c:pt>
                <c:pt idx="11304">
                  <c:v>21</c:v>
                </c:pt>
                <c:pt idx="11305">
                  <c:v>22</c:v>
                </c:pt>
                <c:pt idx="11306">
                  <c:v>22</c:v>
                </c:pt>
                <c:pt idx="11307">
                  <c:v>32</c:v>
                </c:pt>
                <c:pt idx="11308">
                  <c:v>30</c:v>
                </c:pt>
                <c:pt idx="11309">
                  <c:v>32</c:v>
                </c:pt>
                <c:pt idx="11310">
                  <c:v>32</c:v>
                </c:pt>
                <c:pt idx="11311">
                  <c:v>32</c:v>
                </c:pt>
                <c:pt idx="11312">
                  <c:v>32</c:v>
                </c:pt>
                <c:pt idx="11313">
                  <c:v>32</c:v>
                </c:pt>
                <c:pt idx="11314">
                  <c:v>32</c:v>
                </c:pt>
                <c:pt idx="11315">
                  <c:v>32</c:v>
                </c:pt>
                <c:pt idx="11316">
                  <c:v>32</c:v>
                </c:pt>
                <c:pt idx="11317">
                  <c:v>30</c:v>
                </c:pt>
                <c:pt idx="11318">
                  <c:v>31</c:v>
                </c:pt>
                <c:pt idx="11319">
                  <c:v>31</c:v>
                </c:pt>
                <c:pt idx="11320">
                  <c:v>31</c:v>
                </c:pt>
                <c:pt idx="11321">
                  <c:v>25</c:v>
                </c:pt>
                <c:pt idx="11322">
                  <c:v>25</c:v>
                </c:pt>
                <c:pt idx="11323">
                  <c:v>25</c:v>
                </c:pt>
                <c:pt idx="11324">
                  <c:v>25</c:v>
                </c:pt>
                <c:pt idx="11325">
                  <c:v>25</c:v>
                </c:pt>
                <c:pt idx="11326">
                  <c:v>25</c:v>
                </c:pt>
                <c:pt idx="11327">
                  <c:v>25</c:v>
                </c:pt>
                <c:pt idx="11328">
                  <c:v>25</c:v>
                </c:pt>
                <c:pt idx="11329">
                  <c:v>25</c:v>
                </c:pt>
                <c:pt idx="11330">
                  <c:v>40</c:v>
                </c:pt>
                <c:pt idx="11331">
                  <c:v>40</c:v>
                </c:pt>
                <c:pt idx="11332">
                  <c:v>40</c:v>
                </c:pt>
                <c:pt idx="11333">
                  <c:v>40</c:v>
                </c:pt>
                <c:pt idx="11334">
                  <c:v>40</c:v>
                </c:pt>
                <c:pt idx="11335">
                  <c:v>36</c:v>
                </c:pt>
                <c:pt idx="11336">
                  <c:v>40</c:v>
                </c:pt>
                <c:pt idx="11337">
                  <c:v>40</c:v>
                </c:pt>
                <c:pt idx="11338">
                  <c:v>36</c:v>
                </c:pt>
                <c:pt idx="11339">
                  <c:v>40</c:v>
                </c:pt>
                <c:pt idx="11340">
                  <c:v>40</c:v>
                </c:pt>
                <c:pt idx="11341">
                  <c:v>40</c:v>
                </c:pt>
                <c:pt idx="11342">
                  <c:v>39</c:v>
                </c:pt>
                <c:pt idx="11343">
                  <c:v>39</c:v>
                </c:pt>
                <c:pt idx="11344">
                  <c:v>39</c:v>
                </c:pt>
                <c:pt idx="11345">
                  <c:v>39</c:v>
                </c:pt>
                <c:pt idx="11346">
                  <c:v>40</c:v>
                </c:pt>
                <c:pt idx="11347">
                  <c:v>40</c:v>
                </c:pt>
                <c:pt idx="11348">
                  <c:v>40</c:v>
                </c:pt>
                <c:pt idx="11349">
                  <c:v>36</c:v>
                </c:pt>
                <c:pt idx="11350">
                  <c:v>40</c:v>
                </c:pt>
                <c:pt idx="11351">
                  <c:v>35</c:v>
                </c:pt>
                <c:pt idx="11352">
                  <c:v>40</c:v>
                </c:pt>
                <c:pt idx="11353">
                  <c:v>35</c:v>
                </c:pt>
                <c:pt idx="11354">
                  <c:v>40</c:v>
                </c:pt>
                <c:pt idx="11355">
                  <c:v>40</c:v>
                </c:pt>
                <c:pt idx="11356">
                  <c:v>36</c:v>
                </c:pt>
                <c:pt idx="11357">
                  <c:v>39</c:v>
                </c:pt>
                <c:pt idx="11358">
                  <c:v>35</c:v>
                </c:pt>
                <c:pt idx="11359">
                  <c:v>36</c:v>
                </c:pt>
                <c:pt idx="11360">
                  <c:v>39</c:v>
                </c:pt>
                <c:pt idx="11361">
                  <c:v>39</c:v>
                </c:pt>
                <c:pt idx="11362">
                  <c:v>14</c:v>
                </c:pt>
                <c:pt idx="11363">
                  <c:v>14</c:v>
                </c:pt>
                <c:pt idx="11364">
                  <c:v>14</c:v>
                </c:pt>
                <c:pt idx="11365">
                  <c:v>33</c:v>
                </c:pt>
                <c:pt idx="11366">
                  <c:v>32</c:v>
                </c:pt>
                <c:pt idx="11367">
                  <c:v>28</c:v>
                </c:pt>
                <c:pt idx="11368">
                  <c:v>28</c:v>
                </c:pt>
                <c:pt idx="11369">
                  <c:v>26</c:v>
                </c:pt>
                <c:pt idx="11370">
                  <c:v>26</c:v>
                </c:pt>
                <c:pt idx="11371">
                  <c:v>32</c:v>
                </c:pt>
                <c:pt idx="11372">
                  <c:v>28</c:v>
                </c:pt>
                <c:pt idx="11373">
                  <c:v>28</c:v>
                </c:pt>
                <c:pt idx="11374">
                  <c:v>24</c:v>
                </c:pt>
                <c:pt idx="11375">
                  <c:v>24</c:v>
                </c:pt>
                <c:pt idx="11376">
                  <c:v>24</c:v>
                </c:pt>
                <c:pt idx="11377">
                  <c:v>24</c:v>
                </c:pt>
                <c:pt idx="11378">
                  <c:v>24</c:v>
                </c:pt>
                <c:pt idx="11379">
                  <c:v>24</c:v>
                </c:pt>
                <c:pt idx="11380">
                  <c:v>21</c:v>
                </c:pt>
                <c:pt idx="11381">
                  <c:v>21</c:v>
                </c:pt>
                <c:pt idx="11382">
                  <c:v>21</c:v>
                </c:pt>
                <c:pt idx="11383">
                  <c:v>21</c:v>
                </c:pt>
                <c:pt idx="11384">
                  <c:v>21</c:v>
                </c:pt>
                <c:pt idx="11385">
                  <c:v>21</c:v>
                </c:pt>
                <c:pt idx="11386">
                  <c:v>21</c:v>
                </c:pt>
                <c:pt idx="11387">
                  <c:v>21</c:v>
                </c:pt>
                <c:pt idx="11388">
                  <c:v>21</c:v>
                </c:pt>
                <c:pt idx="11389">
                  <c:v>19</c:v>
                </c:pt>
                <c:pt idx="11390">
                  <c:v>19</c:v>
                </c:pt>
                <c:pt idx="11391">
                  <c:v>19</c:v>
                </c:pt>
                <c:pt idx="11392">
                  <c:v>19</c:v>
                </c:pt>
                <c:pt idx="11393">
                  <c:v>19</c:v>
                </c:pt>
                <c:pt idx="11394">
                  <c:v>18</c:v>
                </c:pt>
                <c:pt idx="11395">
                  <c:v>18</c:v>
                </c:pt>
                <c:pt idx="11396">
                  <c:v>23</c:v>
                </c:pt>
                <c:pt idx="11397">
                  <c:v>23</c:v>
                </c:pt>
                <c:pt idx="11398">
                  <c:v>23</c:v>
                </c:pt>
                <c:pt idx="11399">
                  <c:v>23</c:v>
                </c:pt>
                <c:pt idx="11400">
                  <c:v>24</c:v>
                </c:pt>
                <c:pt idx="11401">
                  <c:v>23</c:v>
                </c:pt>
                <c:pt idx="11402">
                  <c:v>23</c:v>
                </c:pt>
                <c:pt idx="11403">
                  <c:v>23</c:v>
                </c:pt>
                <c:pt idx="11404">
                  <c:v>23</c:v>
                </c:pt>
                <c:pt idx="11405">
                  <c:v>23</c:v>
                </c:pt>
                <c:pt idx="11406">
                  <c:v>24</c:v>
                </c:pt>
                <c:pt idx="11407">
                  <c:v>23</c:v>
                </c:pt>
                <c:pt idx="11408">
                  <c:v>20</c:v>
                </c:pt>
                <c:pt idx="11409">
                  <c:v>20</c:v>
                </c:pt>
                <c:pt idx="11410">
                  <c:v>20</c:v>
                </c:pt>
                <c:pt idx="11411">
                  <c:v>21</c:v>
                </c:pt>
                <c:pt idx="11412">
                  <c:v>22</c:v>
                </c:pt>
                <c:pt idx="11413">
                  <c:v>22</c:v>
                </c:pt>
                <c:pt idx="11414">
                  <c:v>22</c:v>
                </c:pt>
                <c:pt idx="11415">
                  <c:v>24</c:v>
                </c:pt>
                <c:pt idx="11416">
                  <c:v>23</c:v>
                </c:pt>
                <c:pt idx="11417">
                  <c:v>25</c:v>
                </c:pt>
                <c:pt idx="11418">
                  <c:v>24</c:v>
                </c:pt>
                <c:pt idx="11419">
                  <c:v>24</c:v>
                </c:pt>
                <c:pt idx="11420">
                  <c:v>24</c:v>
                </c:pt>
                <c:pt idx="11421">
                  <c:v>24</c:v>
                </c:pt>
                <c:pt idx="11422">
                  <c:v>22</c:v>
                </c:pt>
                <c:pt idx="11423">
                  <c:v>22</c:v>
                </c:pt>
                <c:pt idx="11424">
                  <c:v>24</c:v>
                </c:pt>
                <c:pt idx="11425">
                  <c:v>23</c:v>
                </c:pt>
                <c:pt idx="11426">
                  <c:v>24</c:v>
                </c:pt>
                <c:pt idx="11427">
                  <c:v>22</c:v>
                </c:pt>
                <c:pt idx="11428">
                  <c:v>21</c:v>
                </c:pt>
                <c:pt idx="11429">
                  <c:v>22</c:v>
                </c:pt>
                <c:pt idx="11430">
                  <c:v>22</c:v>
                </c:pt>
                <c:pt idx="11431">
                  <c:v>22</c:v>
                </c:pt>
                <c:pt idx="11432">
                  <c:v>22</c:v>
                </c:pt>
                <c:pt idx="11433">
                  <c:v>22</c:v>
                </c:pt>
                <c:pt idx="11434">
                  <c:v>22</c:v>
                </c:pt>
                <c:pt idx="11435">
                  <c:v>22</c:v>
                </c:pt>
                <c:pt idx="11436">
                  <c:v>21</c:v>
                </c:pt>
                <c:pt idx="11437">
                  <c:v>21</c:v>
                </c:pt>
                <c:pt idx="11438">
                  <c:v>21</c:v>
                </c:pt>
                <c:pt idx="11439">
                  <c:v>21</c:v>
                </c:pt>
                <c:pt idx="11440">
                  <c:v>21</c:v>
                </c:pt>
                <c:pt idx="11441">
                  <c:v>21</c:v>
                </c:pt>
                <c:pt idx="11442">
                  <c:v>22</c:v>
                </c:pt>
                <c:pt idx="11443">
                  <c:v>22</c:v>
                </c:pt>
                <c:pt idx="11444">
                  <c:v>22</c:v>
                </c:pt>
                <c:pt idx="11445">
                  <c:v>22</c:v>
                </c:pt>
                <c:pt idx="11446">
                  <c:v>22</c:v>
                </c:pt>
                <c:pt idx="11447">
                  <c:v>22</c:v>
                </c:pt>
                <c:pt idx="11448">
                  <c:v>21</c:v>
                </c:pt>
                <c:pt idx="11449">
                  <c:v>21</c:v>
                </c:pt>
                <c:pt idx="11450">
                  <c:v>21</c:v>
                </c:pt>
                <c:pt idx="11451">
                  <c:v>23</c:v>
                </c:pt>
                <c:pt idx="11452">
                  <c:v>25</c:v>
                </c:pt>
                <c:pt idx="11453">
                  <c:v>23</c:v>
                </c:pt>
                <c:pt idx="11454">
                  <c:v>23</c:v>
                </c:pt>
                <c:pt idx="11455">
                  <c:v>28</c:v>
                </c:pt>
                <c:pt idx="11456">
                  <c:v>25</c:v>
                </c:pt>
                <c:pt idx="11457">
                  <c:v>28</c:v>
                </c:pt>
                <c:pt idx="11458">
                  <c:v>28</c:v>
                </c:pt>
                <c:pt idx="11459">
                  <c:v>23</c:v>
                </c:pt>
                <c:pt idx="11460">
                  <c:v>23</c:v>
                </c:pt>
                <c:pt idx="11461">
                  <c:v>27</c:v>
                </c:pt>
                <c:pt idx="11462">
                  <c:v>23</c:v>
                </c:pt>
                <c:pt idx="11463">
                  <c:v>27</c:v>
                </c:pt>
                <c:pt idx="11464">
                  <c:v>23</c:v>
                </c:pt>
                <c:pt idx="11465">
                  <c:v>24</c:v>
                </c:pt>
                <c:pt idx="11466">
                  <c:v>24</c:v>
                </c:pt>
                <c:pt idx="11467">
                  <c:v>27</c:v>
                </c:pt>
                <c:pt idx="11468">
                  <c:v>23</c:v>
                </c:pt>
                <c:pt idx="11469">
                  <c:v>27</c:v>
                </c:pt>
                <c:pt idx="11470">
                  <c:v>24</c:v>
                </c:pt>
                <c:pt idx="11471">
                  <c:v>23</c:v>
                </c:pt>
                <c:pt idx="11472">
                  <c:v>27</c:v>
                </c:pt>
                <c:pt idx="11473">
                  <c:v>24</c:v>
                </c:pt>
                <c:pt idx="11474">
                  <c:v>27</c:v>
                </c:pt>
                <c:pt idx="11475">
                  <c:v>23</c:v>
                </c:pt>
                <c:pt idx="11476">
                  <c:v>26</c:v>
                </c:pt>
                <c:pt idx="11477">
                  <c:v>26</c:v>
                </c:pt>
                <c:pt idx="11478">
                  <c:v>26</c:v>
                </c:pt>
                <c:pt idx="11479">
                  <c:v>26</c:v>
                </c:pt>
                <c:pt idx="11480">
                  <c:v>26</c:v>
                </c:pt>
                <c:pt idx="11481">
                  <c:v>26</c:v>
                </c:pt>
                <c:pt idx="11482">
                  <c:v>26</c:v>
                </c:pt>
                <c:pt idx="11483">
                  <c:v>34</c:v>
                </c:pt>
                <c:pt idx="11484">
                  <c:v>32</c:v>
                </c:pt>
                <c:pt idx="11485">
                  <c:v>27</c:v>
                </c:pt>
                <c:pt idx="11486">
                  <c:v>32</c:v>
                </c:pt>
                <c:pt idx="11487">
                  <c:v>32</c:v>
                </c:pt>
                <c:pt idx="11488">
                  <c:v>31</c:v>
                </c:pt>
                <c:pt idx="11489">
                  <c:v>26</c:v>
                </c:pt>
                <c:pt idx="11490">
                  <c:v>28</c:v>
                </c:pt>
                <c:pt idx="11491">
                  <c:v>34</c:v>
                </c:pt>
                <c:pt idx="11492">
                  <c:v>28</c:v>
                </c:pt>
                <c:pt idx="11493">
                  <c:v>28</c:v>
                </c:pt>
                <c:pt idx="11494">
                  <c:v>27</c:v>
                </c:pt>
                <c:pt idx="11495">
                  <c:v>28</c:v>
                </c:pt>
                <c:pt idx="11496">
                  <c:v>34</c:v>
                </c:pt>
                <c:pt idx="11497">
                  <c:v>34</c:v>
                </c:pt>
                <c:pt idx="11498">
                  <c:v>26</c:v>
                </c:pt>
                <c:pt idx="11499">
                  <c:v>28</c:v>
                </c:pt>
                <c:pt idx="11500">
                  <c:v>28</c:v>
                </c:pt>
                <c:pt idx="11501">
                  <c:v>28</c:v>
                </c:pt>
                <c:pt idx="11502">
                  <c:v>27</c:v>
                </c:pt>
                <c:pt idx="11503">
                  <c:v>25</c:v>
                </c:pt>
                <c:pt idx="11504">
                  <c:v>28</c:v>
                </c:pt>
                <c:pt idx="11505">
                  <c:v>27</c:v>
                </c:pt>
                <c:pt idx="11506">
                  <c:v>26</c:v>
                </c:pt>
                <c:pt idx="11507">
                  <c:v>28</c:v>
                </c:pt>
                <c:pt idx="11508">
                  <c:v>19</c:v>
                </c:pt>
                <c:pt idx="11509">
                  <c:v>19</c:v>
                </c:pt>
                <c:pt idx="11510">
                  <c:v>19</c:v>
                </c:pt>
                <c:pt idx="11511">
                  <c:v>31</c:v>
                </c:pt>
                <c:pt idx="11512">
                  <c:v>27</c:v>
                </c:pt>
                <c:pt idx="11513">
                  <c:v>27</c:v>
                </c:pt>
                <c:pt idx="11514">
                  <c:v>22</c:v>
                </c:pt>
                <c:pt idx="11515">
                  <c:v>24</c:v>
                </c:pt>
                <c:pt idx="11516">
                  <c:v>21</c:v>
                </c:pt>
                <c:pt idx="11517">
                  <c:v>30</c:v>
                </c:pt>
                <c:pt idx="11518">
                  <c:v>25</c:v>
                </c:pt>
                <c:pt idx="11519">
                  <c:v>24</c:v>
                </c:pt>
                <c:pt idx="11520">
                  <c:v>25</c:v>
                </c:pt>
                <c:pt idx="11521">
                  <c:v>30</c:v>
                </c:pt>
                <c:pt idx="11522">
                  <c:v>21</c:v>
                </c:pt>
                <c:pt idx="11523">
                  <c:v>19</c:v>
                </c:pt>
                <c:pt idx="11524">
                  <c:v>19</c:v>
                </c:pt>
                <c:pt idx="11525">
                  <c:v>19</c:v>
                </c:pt>
                <c:pt idx="11526">
                  <c:v>27</c:v>
                </c:pt>
                <c:pt idx="11527">
                  <c:v>22</c:v>
                </c:pt>
                <c:pt idx="11528">
                  <c:v>27</c:v>
                </c:pt>
                <c:pt idx="11529">
                  <c:v>24</c:v>
                </c:pt>
                <c:pt idx="11530">
                  <c:v>25</c:v>
                </c:pt>
                <c:pt idx="11531">
                  <c:v>21</c:v>
                </c:pt>
                <c:pt idx="11532">
                  <c:v>25</c:v>
                </c:pt>
                <c:pt idx="11533">
                  <c:v>21</c:v>
                </c:pt>
                <c:pt idx="11534">
                  <c:v>24</c:v>
                </c:pt>
                <c:pt idx="11535">
                  <c:v>34</c:v>
                </c:pt>
                <c:pt idx="11536">
                  <c:v>34</c:v>
                </c:pt>
                <c:pt idx="11537">
                  <c:v>35</c:v>
                </c:pt>
                <c:pt idx="11538">
                  <c:v>34</c:v>
                </c:pt>
                <c:pt idx="11539">
                  <c:v>35</c:v>
                </c:pt>
                <c:pt idx="11540">
                  <c:v>34</c:v>
                </c:pt>
                <c:pt idx="11541">
                  <c:v>28</c:v>
                </c:pt>
                <c:pt idx="11542">
                  <c:v>28</c:v>
                </c:pt>
                <c:pt idx="11543">
                  <c:v>28</c:v>
                </c:pt>
                <c:pt idx="11544">
                  <c:v>28</c:v>
                </c:pt>
                <c:pt idx="11545">
                  <c:v>28</c:v>
                </c:pt>
                <c:pt idx="11546">
                  <c:v>28</c:v>
                </c:pt>
                <c:pt idx="11547">
                  <c:v>28</c:v>
                </c:pt>
                <c:pt idx="11548">
                  <c:v>28</c:v>
                </c:pt>
                <c:pt idx="11549">
                  <c:v>28</c:v>
                </c:pt>
                <c:pt idx="11550">
                  <c:v>28</c:v>
                </c:pt>
                <c:pt idx="11551">
                  <c:v>24</c:v>
                </c:pt>
                <c:pt idx="11552">
                  <c:v>24</c:v>
                </c:pt>
                <c:pt idx="11553">
                  <c:v>30</c:v>
                </c:pt>
                <c:pt idx="11554">
                  <c:v>24</c:v>
                </c:pt>
                <c:pt idx="11555">
                  <c:v>24</c:v>
                </c:pt>
                <c:pt idx="11556">
                  <c:v>24</c:v>
                </c:pt>
                <c:pt idx="11557">
                  <c:v>31</c:v>
                </c:pt>
                <c:pt idx="11558">
                  <c:v>31</c:v>
                </c:pt>
                <c:pt idx="11559">
                  <c:v>24</c:v>
                </c:pt>
                <c:pt idx="11560">
                  <c:v>24</c:v>
                </c:pt>
                <c:pt idx="11561">
                  <c:v>31</c:v>
                </c:pt>
                <c:pt idx="11562">
                  <c:v>25</c:v>
                </c:pt>
                <c:pt idx="11563">
                  <c:v>30</c:v>
                </c:pt>
                <c:pt idx="11564">
                  <c:v>30</c:v>
                </c:pt>
                <c:pt idx="11565">
                  <c:v>31</c:v>
                </c:pt>
                <c:pt idx="11566">
                  <c:v>24</c:v>
                </c:pt>
                <c:pt idx="11567">
                  <c:v>31</c:v>
                </c:pt>
                <c:pt idx="11568">
                  <c:v>31</c:v>
                </c:pt>
                <c:pt idx="11569">
                  <c:v>24</c:v>
                </c:pt>
                <c:pt idx="11570">
                  <c:v>25</c:v>
                </c:pt>
                <c:pt idx="11571">
                  <c:v>25</c:v>
                </c:pt>
                <c:pt idx="11572">
                  <c:v>30</c:v>
                </c:pt>
                <c:pt idx="11573">
                  <c:v>31</c:v>
                </c:pt>
                <c:pt idx="11574">
                  <c:v>24</c:v>
                </c:pt>
                <c:pt idx="11575">
                  <c:v>24</c:v>
                </c:pt>
                <c:pt idx="11576">
                  <c:v>25</c:v>
                </c:pt>
                <c:pt idx="11577">
                  <c:v>30</c:v>
                </c:pt>
                <c:pt idx="11578">
                  <c:v>25</c:v>
                </c:pt>
                <c:pt idx="11579">
                  <c:v>30</c:v>
                </c:pt>
                <c:pt idx="11580">
                  <c:v>25</c:v>
                </c:pt>
                <c:pt idx="11581">
                  <c:v>24</c:v>
                </c:pt>
                <c:pt idx="11582">
                  <c:v>30</c:v>
                </c:pt>
                <c:pt idx="11583">
                  <c:v>25</c:v>
                </c:pt>
                <c:pt idx="11584">
                  <c:v>29</c:v>
                </c:pt>
                <c:pt idx="11585">
                  <c:v>26</c:v>
                </c:pt>
                <c:pt idx="11586">
                  <c:v>26</c:v>
                </c:pt>
                <c:pt idx="11587">
                  <c:v>23</c:v>
                </c:pt>
                <c:pt idx="11588">
                  <c:v>23</c:v>
                </c:pt>
                <c:pt idx="11589">
                  <c:v>28</c:v>
                </c:pt>
                <c:pt idx="11590">
                  <c:v>23</c:v>
                </c:pt>
                <c:pt idx="11591">
                  <c:v>31</c:v>
                </c:pt>
                <c:pt idx="11592">
                  <c:v>31</c:v>
                </c:pt>
                <c:pt idx="11593">
                  <c:v>28</c:v>
                </c:pt>
                <c:pt idx="11594">
                  <c:v>23</c:v>
                </c:pt>
                <c:pt idx="11595">
                  <c:v>26</c:v>
                </c:pt>
                <c:pt idx="11596">
                  <c:v>28</c:v>
                </c:pt>
                <c:pt idx="11597">
                  <c:v>28</c:v>
                </c:pt>
                <c:pt idx="11598">
                  <c:v>29</c:v>
                </c:pt>
                <c:pt idx="11599">
                  <c:v>31</c:v>
                </c:pt>
                <c:pt idx="11600">
                  <c:v>30</c:v>
                </c:pt>
                <c:pt idx="11601">
                  <c:v>29</c:v>
                </c:pt>
                <c:pt idx="11602">
                  <c:v>29</c:v>
                </c:pt>
                <c:pt idx="11603">
                  <c:v>29</c:v>
                </c:pt>
                <c:pt idx="11604">
                  <c:v>30</c:v>
                </c:pt>
                <c:pt idx="11605">
                  <c:v>26</c:v>
                </c:pt>
                <c:pt idx="11606">
                  <c:v>24</c:v>
                </c:pt>
                <c:pt idx="11607">
                  <c:v>24</c:v>
                </c:pt>
                <c:pt idx="11608">
                  <c:v>25</c:v>
                </c:pt>
                <c:pt idx="11609">
                  <c:v>31</c:v>
                </c:pt>
                <c:pt idx="11610">
                  <c:v>24</c:v>
                </c:pt>
                <c:pt idx="11611">
                  <c:v>25</c:v>
                </c:pt>
                <c:pt idx="11612">
                  <c:v>31</c:v>
                </c:pt>
                <c:pt idx="11613">
                  <c:v>31</c:v>
                </c:pt>
                <c:pt idx="11614">
                  <c:v>26</c:v>
                </c:pt>
                <c:pt idx="11615">
                  <c:v>26</c:v>
                </c:pt>
                <c:pt idx="11616">
                  <c:v>31</c:v>
                </c:pt>
                <c:pt idx="11617">
                  <c:v>26</c:v>
                </c:pt>
                <c:pt idx="11618">
                  <c:v>26</c:v>
                </c:pt>
                <c:pt idx="11619">
                  <c:v>31</c:v>
                </c:pt>
                <c:pt idx="11620">
                  <c:v>31</c:v>
                </c:pt>
                <c:pt idx="11621">
                  <c:v>26</c:v>
                </c:pt>
                <c:pt idx="11622">
                  <c:v>31</c:v>
                </c:pt>
                <c:pt idx="11623">
                  <c:v>25</c:v>
                </c:pt>
                <c:pt idx="11624">
                  <c:v>25</c:v>
                </c:pt>
                <c:pt idx="11625">
                  <c:v>25</c:v>
                </c:pt>
                <c:pt idx="11626">
                  <c:v>25</c:v>
                </c:pt>
                <c:pt idx="11627">
                  <c:v>26</c:v>
                </c:pt>
                <c:pt idx="11628">
                  <c:v>25</c:v>
                </c:pt>
                <c:pt idx="11629">
                  <c:v>25</c:v>
                </c:pt>
                <c:pt idx="11630">
                  <c:v>26</c:v>
                </c:pt>
                <c:pt idx="11631">
                  <c:v>25</c:v>
                </c:pt>
                <c:pt idx="11632">
                  <c:v>25</c:v>
                </c:pt>
                <c:pt idx="11633">
                  <c:v>25</c:v>
                </c:pt>
                <c:pt idx="11634">
                  <c:v>26</c:v>
                </c:pt>
                <c:pt idx="11635">
                  <c:v>26</c:v>
                </c:pt>
                <c:pt idx="11636">
                  <c:v>25</c:v>
                </c:pt>
                <c:pt idx="11637">
                  <c:v>25</c:v>
                </c:pt>
                <c:pt idx="11638">
                  <c:v>26</c:v>
                </c:pt>
                <c:pt idx="11639">
                  <c:v>25</c:v>
                </c:pt>
                <c:pt idx="11640">
                  <c:v>23</c:v>
                </c:pt>
                <c:pt idx="11641">
                  <c:v>33</c:v>
                </c:pt>
                <c:pt idx="11642">
                  <c:v>33</c:v>
                </c:pt>
                <c:pt idx="11643">
                  <c:v>33</c:v>
                </c:pt>
                <c:pt idx="11644">
                  <c:v>33</c:v>
                </c:pt>
                <c:pt idx="11645">
                  <c:v>33</c:v>
                </c:pt>
                <c:pt idx="11646">
                  <c:v>33</c:v>
                </c:pt>
                <c:pt idx="11647">
                  <c:v>33</c:v>
                </c:pt>
                <c:pt idx="11648">
                  <c:v>33</c:v>
                </c:pt>
                <c:pt idx="11649">
                  <c:v>33</c:v>
                </c:pt>
                <c:pt idx="11650">
                  <c:v>33</c:v>
                </c:pt>
                <c:pt idx="11651">
                  <c:v>25</c:v>
                </c:pt>
                <c:pt idx="11652">
                  <c:v>25</c:v>
                </c:pt>
                <c:pt idx="11653">
                  <c:v>24</c:v>
                </c:pt>
                <c:pt idx="11654">
                  <c:v>24</c:v>
                </c:pt>
                <c:pt idx="11655">
                  <c:v>24</c:v>
                </c:pt>
                <c:pt idx="11656">
                  <c:v>24</c:v>
                </c:pt>
                <c:pt idx="11657">
                  <c:v>24</c:v>
                </c:pt>
                <c:pt idx="11658">
                  <c:v>24</c:v>
                </c:pt>
                <c:pt idx="11659">
                  <c:v>21</c:v>
                </c:pt>
                <c:pt idx="11660">
                  <c:v>20</c:v>
                </c:pt>
                <c:pt idx="11661">
                  <c:v>20</c:v>
                </c:pt>
                <c:pt idx="11662">
                  <c:v>21</c:v>
                </c:pt>
                <c:pt idx="11663">
                  <c:v>21</c:v>
                </c:pt>
                <c:pt idx="11664">
                  <c:v>20</c:v>
                </c:pt>
                <c:pt idx="11665">
                  <c:v>20</c:v>
                </c:pt>
                <c:pt idx="11666">
                  <c:v>20</c:v>
                </c:pt>
                <c:pt idx="11667">
                  <c:v>20</c:v>
                </c:pt>
                <c:pt idx="11668">
                  <c:v>21</c:v>
                </c:pt>
                <c:pt idx="11669">
                  <c:v>20</c:v>
                </c:pt>
                <c:pt idx="11670">
                  <c:v>20</c:v>
                </c:pt>
                <c:pt idx="11671">
                  <c:v>20</c:v>
                </c:pt>
                <c:pt idx="11672">
                  <c:v>21</c:v>
                </c:pt>
                <c:pt idx="11673">
                  <c:v>20</c:v>
                </c:pt>
                <c:pt idx="11674">
                  <c:v>20</c:v>
                </c:pt>
                <c:pt idx="11675">
                  <c:v>21</c:v>
                </c:pt>
                <c:pt idx="11676">
                  <c:v>20</c:v>
                </c:pt>
                <c:pt idx="11677">
                  <c:v>21</c:v>
                </c:pt>
                <c:pt idx="11678">
                  <c:v>21</c:v>
                </c:pt>
                <c:pt idx="11679">
                  <c:v>21</c:v>
                </c:pt>
                <c:pt idx="11680">
                  <c:v>20</c:v>
                </c:pt>
                <c:pt idx="11681">
                  <c:v>21</c:v>
                </c:pt>
                <c:pt idx="11682">
                  <c:v>20</c:v>
                </c:pt>
                <c:pt idx="11683">
                  <c:v>20</c:v>
                </c:pt>
                <c:pt idx="11684">
                  <c:v>20</c:v>
                </c:pt>
                <c:pt idx="11685">
                  <c:v>21</c:v>
                </c:pt>
                <c:pt idx="11686">
                  <c:v>21</c:v>
                </c:pt>
                <c:pt idx="11687">
                  <c:v>21</c:v>
                </c:pt>
                <c:pt idx="11688">
                  <c:v>22</c:v>
                </c:pt>
                <c:pt idx="11689">
                  <c:v>21</c:v>
                </c:pt>
                <c:pt idx="11690">
                  <c:v>22</c:v>
                </c:pt>
                <c:pt idx="11691">
                  <c:v>21</c:v>
                </c:pt>
                <c:pt idx="11692">
                  <c:v>22</c:v>
                </c:pt>
                <c:pt idx="11693">
                  <c:v>21</c:v>
                </c:pt>
                <c:pt idx="11694">
                  <c:v>21</c:v>
                </c:pt>
                <c:pt idx="11695">
                  <c:v>21</c:v>
                </c:pt>
                <c:pt idx="11696">
                  <c:v>21</c:v>
                </c:pt>
                <c:pt idx="11697">
                  <c:v>22</c:v>
                </c:pt>
                <c:pt idx="11698">
                  <c:v>21</c:v>
                </c:pt>
                <c:pt idx="11699">
                  <c:v>21</c:v>
                </c:pt>
                <c:pt idx="11700">
                  <c:v>22</c:v>
                </c:pt>
                <c:pt idx="11701">
                  <c:v>21</c:v>
                </c:pt>
                <c:pt idx="11702">
                  <c:v>22</c:v>
                </c:pt>
                <c:pt idx="11703">
                  <c:v>22</c:v>
                </c:pt>
                <c:pt idx="11704">
                  <c:v>22</c:v>
                </c:pt>
                <c:pt idx="11705">
                  <c:v>22</c:v>
                </c:pt>
                <c:pt idx="11706">
                  <c:v>22</c:v>
                </c:pt>
                <c:pt idx="11707">
                  <c:v>22</c:v>
                </c:pt>
                <c:pt idx="11708">
                  <c:v>22</c:v>
                </c:pt>
                <c:pt idx="11709">
                  <c:v>22</c:v>
                </c:pt>
                <c:pt idx="11710">
                  <c:v>22</c:v>
                </c:pt>
                <c:pt idx="11711">
                  <c:v>22</c:v>
                </c:pt>
                <c:pt idx="11712">
                  <c:v>22</c:v>
                </c:pt>
                <c:pt idx="11713">
                  <c:v>22</c:v>
                </c:pt>
                <c:pt idx="11714">
                  <c:v>22</c:v>
                </c:pt>
                <c:pt idx="11715">
                  <c:v>22</c:v>
                </c:pt>
                <c:pt idx="11716">
                  <c:v>22</c:v>
                </c:pt>
                <c:pt idx="11717">
                  <c:v>22</c:v>
                </c:pt>
                <c:pt idx="11718">
                  <c:v>22</c:v>
                </c:pt>
                <c:pt idx="11719">
                  <c:v>24</c:v>
                </c:pt>
                <c:pt idx="11720">
                  <c:v>23</c:v>
                </c:pt>
                <c:pt idx="11721">
                  <c:v>24</c:v>
                </c:pt>
                <c:pt idx="11722">
                  <c:v>23</c:v>
                </c:pt>
                <c:pt idx="11723">
                  <c:v>24</c:v>
                </c:pt>
                <c:pt idx="11724">
                  <c:v>24</c:v>
                </c:pt>
                <c:pt idx="11725">
                  <c:v>23</c:v>
                </c:pt>
                <c:pt idx="11726">
                  <c:v>23</c:v>
                </c:pt>
                <c:pt idx="11727">
                  <c:v>20</c:v>
                </c:pt>
                <c:pt idx="11728">
                  <c:v>21</c:v>
                </c:pt>
                <c:pt idx="11729">
                  <c:v>21</c:v>
                </c:pt>
                <c:pt idx="11730">
                  <c:v>23</c:v>
                </c:pt>
                <c:pt idx="11731">
                  <c:v>24</c:v>
                </c:pt>
                <c:pt idx="11732">
                  <c:v>24</c:v>
                </c:pt>
                <c:pt idx="11733">
                  <c:v>24</c:v>
                </c:pt>
                <c:pt idx="11734">
                  <c:v>24</c:v>
                </c:pt>
                <c:pt idx="11735">
                  <c:v>24</c:v>
                </c:pt>
                <c:pt idx="11736">
                  <c:v>24</c:v>
                </c:pt>
                <c:pt idx="11737">
                  <c:v>24</c:v>
                </c:pt>
                <c:pt idx="11738">
                  <c:v>26</c:v>
                </c:pt>
                <c:pt idx="11739">
                  <c:v>27</c:v>
                </c:pt>
                <c:pt idx="11740">
                  <c:v>27</c:v>
                </c:pt>
                <c:pt idx="11741">
                  <c:v>26</c:v>
                </c:pt>
                <c:pt idx="11742">
                  <c:v>27</c:v>
                </c:pt>
                <c:pt idx="11743">
                  <c:v>26</c:v>
                </c:pt>
                <c:pt idx="11744">
                  <c:v>20</c:v>
                </c:pt>
                <c:pt idx="11745">
                  <c:v>20</c:v>
                </c:pt>
                <c:pt idx="11746">
                  <c:v>20</c:v>
                </c:pt>
                <c:pt idx="11747">
                  <c:v>20</c:v>
                </c:pt>
                <c:pt idx="11748">
                  <c:v>22</c:v>
                </c:pt>
                <c:pt idx="11749">
                  <c:v>20</c:v>
                </c:pt>
                <c:pt idx="11750">
                  <c:v>22</c:v>
                </c:pt>
                <c:pt idx="11751">
                  <c:v>20</c:v>
                </c:pt>
                <c:pt idx="11752">
                  <c:v>22</c:v>
                </c:pt>
                <c:pt idx="11753">
                  <c:v>20</c:v>
                </c:pt>
                <c:pt idx="11754">
                  <c:v>20</c:v>
                </c:pt>
                <c:pt idx="11755">
                  <c:v>20</c:v>
                </c:pt>
                <c:pt idx="11756">
                  <c:v>22</c:v>
                </c:pt>
                <c:pt idx="11757">
                  <c:v>20</c:v>
                </c:pt>
                <c:pt idx="11758">
                  <c:v>20</c:v>
                </c:pt>
                <c:pt idx="11759">
                  <c:v>20</c:v>
                </c:pt>
                <c:pt idx="11760">
                  <c:v>20</c:v>
                </c:pt>
                <c:pt idx="11761">
                  <c:v>20</c:v>
                </c:pt>
                <c:pt idx="11762">
                  <c:v>22</c:v>
                </c:pt>
                <c:pt idx="11763">
                  <c:v>20</c:v>
                </c:pt>
                <c:pt idx="11764">
                  <c:v>22</c:v>
                </c:pt>
                <c:pt idx="11765">
                  <c:v>26</c:v>
                </c:pt>
                <c:pt idx="11766">
                  <c:v>28</c:v>
                </c:pt>
                <c:pt idx="11767">
                  <c:v>28</c:v>
                </c:pt>
                <c:pt idx="11768">
                  <c:v>24</c:v>
                </c:pt>
                <c:pt idx="11769">
                  <c:v>26</c:v>
                </c:pt>
                <c:pt idx="11770">
                  <c:v>26</c:v>
                </c:pt>
                <c:pt idx="11771">
                  <c:v>28</c:v>
                </c:pt>
                <c:pt idx="11772">
                  <c:v>24</c:v>
                </c:pt>
                <c:pt idx="11773">
                  <c:v>28</c:v>
                </c:pt>
                <c:pt idx="11774">
                  <c:v>28</c:v>
                </c:pt>
                <c:pt idx="11775">
                  <c:v>28</c:v>
                </c:pt>
                <c:pt idx="11776">
                  <c:v>28</c:v>
                </c:pt>
                <c:pt idx="11777">
                  <c:v>26</c:v>
                </c:pt>
                <c:pt idx="11778">
                  <c:v>23</c:v>
                </c:pt>
                <c:pt idx="11779">
                  <c:v>26</c:v>
                </c:pt>
                <c:pt idx="11780">
                  <c:v>23</c:v>
                </c:pt>
                <c:pt idx="11781">
                  <c:v>28</c:v>
                </c:pt>
                <c:pt idx="11782">
                  <c:v>26</c:v>
                </c:pt>
                <c:pt idx="11783">
                  <c:v>28</c:v>
                </c:pt>
                <c:pt idx="11784">
                  <c:v>26</c:v>
                </c:pt>
                <c:pt idx="11785">
                  <c:v>28</c:v>
                </c:pt>
                <c:pt idx="11786">
                  <c:v>26</c:v>
                </c:pt>
                <c:pt idx="11787">
                  <c:v>26</c:v>
                </c:pt>
                <c:pt idx="11788">
                  <c:v>23</c:v>
                </c:pt>
                <c:pt idx="11789">
                  <c:v>23</c:v>
                </c:pt>
                <c:pt idx="11790">
                  <c:v>28</c:v>
                </c:pt>
                <c:pt idx="11791">
                  <c:v>28</c:v>
                </c:pt>
                <c:pt idx="11792">
                  <c:v>29</c:v>
                </c:pt>
                <c:pt idx="11793">
                  <c:v>26</c:v>
                </c:pt>
                <c:pt idx="11794">
                  <c:v>23</c:v>
                </c:pt>
                <c:pt idx="11795">
                  <c:v>30</c:v>
                </c:pt>
                <c:pt idx="11796">
                  <c:v>33</c:v>
                </c:pt>
                <c:pt idx="11797">
                  <c:v>33</c:v>
                </c:pt>
                <c:pt idx="11798">
                  <c:v>33</c:v>
                </c:pt>
                <c:pt idx="11799">
                  <c:v>33</c:v>
                </c:pt>
                <c:pt idx="11800">
                  <c:v>33</c:v>
                </c:pt>
                <c:pt idx="11801">
                  <c:v>33</c:v>
                </c:pt>
                <c:pt idx="11802">
                  <c:v>30</c:v>
                </c:pt>
                <c:pt idx="11803">
                  <c:v>34</c:v>
                </c:pt>
                <c:pt idx="11804">
                  <c:v>34</c:v>
                </c:pt>
                <c:pt idx="11805">
                  <c:v>34</c:v>
                </c:pt>
                <c:pt idx="11806">
                  <c:v>31</c:v>
                </c:pt>
                <c:pt idx="11807">
                  <c:v>31</c:v>
                </c:pt>
                <c:pt idx="11808">
                  <c:v>34</c:v>
                </c:pt>
                <c:pt idx="11809">
                  <c:v>39</c:v>
                </c:pt>
                <c:pt idx="11810">
                  <c:v>40</c:v>
                </c:pt>
                <c:pt idx="11811">
                  <c:v>37</c:v>
                </c:pt>
                <c:pt idx="11812">
                  <c:v>36</c:v>
                </c:pt>
                <c:pt idx="11813">
                  <c:v>36</c:v>
                </c:pt>
                <c:pt idx="11814">
                  <c:v>36</c:v>
                </c:pt>
                <c:pt idx="11815">
                  <c:v>37</c:v>
                </c:pt>
                <c:pt idx="11816">
                  <c:v>36</c:v>
                </c:pt>
                <c:pt idx="11817">
                  <c:v>36</c:v>
                </c:pt>
                <c:pt idx="11818">
                  <c:v>36</c:v>
                </c:pt>
                <c:pt idx="11819">
                  <c:v>37</c:v>
                </c:pt>
                <c:pt idx="11820">
                  <c:v>36</c:v>
                </c:pt>
                <c:pt idx="11821">
                  <c:v>36</c:v>
                </c:pt>
                <c:pt idx="11822">
                  <c:v>37</c:v>
                </c:pt>
                <c:pt idx="11823">
                  <c:v>36</c:v>
                </c:pt>
                <c:pt idx="11824">
                  <c:v>36</c:v>
                </c:pt>
                <c:pt idx="11825">
                  <c:v>35</c:v>
                </c:pt>
                <c:pt idx="11826">
                  <c:v>35</c:v>
                </c:pt>
                <c:pt idx="11827">
                  <c:v>36</c:v>
                </c:pt>
                <c:pt idx="11828">
                  <c:v>35</c:v>
                </c:pt>
                <c:pt idx="11829">
                  <c:v>35</c:v>
                </c:pt>
                <c:pt idx="11830">
                  <c:v>35</c:v>
                </c:pt>
                <c:pt idx="11831">
                  <c:v>36</c:v>
                </c:pt>
                <c:pt idx="11832">
                  <c:v>15</c:v>
                </c:pt>
                <c:pt idx="11833">
                  <c:v>23</c:v>
                </c:pt>
                <c:pt idx="11834">
                  <c:v>23</c:v>
                </c:pt>
                <c:pt idx="11835">
                  <c:v>23</c:v>
                </c:pt>
                <c:pt idx="11836">
                  <c:v>23</c:v>
                </c:pt>
                <c:pt idx="11837">
                  <c:v>23</c:v>
                </c:pt>
                <c:pt idx="11838">
                  <c:v>23</c:v>
                </c:pt>
                <c:pt idx="11839">
                  <c:v>23</c:v>
                </c:pt>
                <c:pt idx="11840">
                  <c:v>23</c:v>
                </c:pt>
                <c:pt idx="11841">
                  <c:v>23</c:v>
                </c:pt>
                <c:pt idx="11842">
                  <c:v>23</c:v>
                </c:pt>
                <c:pt idx="11843">
                  <c:v>23</c:v>
                </c:pt>
                <c:pt idx="11844">
                  <c:v>23</c:v>
                </c:pt>
                <c:pt idx="11845">
                  <c:v>22</c:v>
                </c:pt>
                <c:pt idx="11846">
                  <c:v>23</c:v>
                </c:pt>
                <c:pt idx="11847">
                  <c:v>22</c:v>
                </c:pt>
                <c:pt idx="11848">
                  <c:v>21</c:v>
                </c:pt>
                <c:pt idx="11849">
                  <c:v>20</c:v>
                </c:pt>
                <c:pt idx="11850">
                  <c:v>23</c:v>
                </c:pt>
                <c:pt idx="11851">
                  <c:v>23</c:v>
                </c:pt>
                <c:pt idx="11852">
                  <c:v>23</c:v>
                </c:pt>
                <c:pt idx="11853">
                  <c:v>22</c:v>
                </c:pt>
                <c:pt idx="11854">
                  <c:v>22</c:v>
                </c:pt>
                <c:pt idx="11855">
                  <c:v>22</c:v>
                </c:pt>
                <c:pt idx="11856">
                  <c:v>20</c:v>
                </c:pt>
                <c:pt idx="11857">
                  <c:v>22</c:v>
                </c:pt>
                <c:pt idx="11858">
                  <c:v>22</c:v>
                </c:pt>
                <c:pt idx="11859">
                  <c:v>20</c:v>
                </c:pt>
                <c:pt idx="11860">
                  <c:v>22</c:v>
                </c:pt>
                <c:pt idx="11861">
                  <c:v>23</c:v>
                </c:pt>
                <c:pt idx="11862">
                  <c:v>23</c:v>
                </c:pt>
                <c:pt idx="11863">
                  <c:v>22</c:v>
                </c:pt>
                <c:pt idx="11864">
                  <c:v>23</c:v>
                </c:pt>
                <c:pt idx="11865">
                  <c:v>22</c:v>
                </c:pt>
                <c:pt idx="11866">
                  <c:v>23</c:v>
                </c:pt>
                <c:pt idx="11867">
                  <c:v>21</c:v>
                </c:pt>
                <c:pt idx="11868">
                  <c:v>21</c:v>
                </c:pt>
                <c:pt idx="11869">
                  <c:v>22</c:v>
                </c:pt>
                <c:pt idx="11870">
                  <c:v>22</c:v>
                </c:pt>
                <c:pt idx="11871">
                  <c:v>21</c:v>
                </c:pt>
                <c:pt idx="11872">
                  <c:v>23</c:v>
                </c:pt>
                <c:pt idx="11873">
                  <c:v>23</c:v>
                </c:pt>
                <c:pt idx="11874">
                  <c:v>22</c:v>
                </c:pt>
                <c:pt idx="11875">
                  <c:v>20</c:v>
                </c:pt>
                <c:pt idx="11876">
                  <c:v>23</c:v>
                </c:pt>
                <c:pt idx="11877">
                  <c:v>22</c:v>
                </c:pt>
                <c:pt idx="11878">
                  <c:v>22</c:v>
                </c:pt>
                <c:pt idx="11879">
                  <c:v>22</c:v>
                </c:pt>
                <c:pt idx="11880">
                  <c:v>23</c:v>
                </c:pt>
                <c:pt idx="11881">
                  <c:v>24</c:v>
                </c:pt>
                <c:pt idx="11882">
                  <c:v>24</c:v>
                </c:pt>
                <c:pt idx="11883">
                  <c:v>25</c:v>
                </c:pt>
                <c:pt idx="11884">
                  <c:v>26</c:v>
                </c:pt>
                <c:pt idx="11885">
                  <c:v>25</c:v>
                </c:pt>
                <c:pt idx="11886">
                  <c:v>26</c:v>
                </c:pt>
                <c:pt idx="11887">
                  <c:v>26</c:v>
                </c:pt>
                <c:pt idx="11888">
                  <c:v>25</c:v>
                </c:pt>
                <c:pt idx="11889">
                  <c:v>26</c:v>
                </c:pt>
                <c:pt idx="11890">
                  <c:v>22</c:v>
                </c:pt>
                <c:pt idx="11891">
                  <c:v>22</c:v>
                </c:pt>
                <c:pt idx="11892">
                  <c:v>23</c:v>
                </c:pt>
                <c:pt idx="11893">
                  <c:v>23</c:v>
                </c:pt>
                <c:pt idx="11894">
                  <c:v>34</c:v>
                </c:pt>
                <c:pt idx="11895">
                  <c:v>26</c:v>
                </c:pt>
                <c:pt idx="11896">
                  <c:v>24</c:v>
                </c:pt>
                <c:pt idx="11897">
                  <c:v>34</c:v>
                </c:pt>
                <c:pt idx="11898">
                  <c:v>24</c:v>
                </c:pt>
                <c:pt idx="11899">
                  <c:v>24</c:v>
                </c:pt>
                <c:pt idx="11900">
                  <c:v>24</c:v>
                </c:pt>
                <c:pt idx="11901">
                  <c:v>34</c:v>
                </c:pt>
                <c:pt idx="11902">
                  <c:v>24</c:v>
                </c:pt>
                <c:pt idx="11903">
                  <c:v>19</c:v>
                </c:pt>
                <c:pt idx="11904">
                  <c:v>19</c:v>
                </c:pt>
                <c:pt idx="11905">
                  <c:v>19</c:v>
                </c:pt>
                <c:pt idx="11906">
                  <c:v>23</c:v>
                </c:pt>
                <c:pt idx="11907">
                  <c:v>23</c:v>
                </c:pt>
                <c:pt idx="11908">
                  <c:v>23</c:v>
                </c:pt>
                <c:pt idx="11909">
                  <c:v>23</c:v>
                </c:pt>
                <c:pt idx="11910">
                  <c:v>23</c:v>
                </c:pt>
                <c:pt idx="11911">
                  <c:v>23</c:v>
                </c:pt>
                <c:pt idx="11912">
                  <c:v>23</c:v>
                </c:pt>
                <c:pt idx="11913">
                  <c:v>26</c:v>
                </c:pt>
              </c:numCache>
            </c:numRef>
          </c:yVal>
          <c:smooth val="0"/>
          <c:extLst>
            <c:ext xmlns:c16="http://schemas.microsoft.com/office/drawing/2014/chart" uri="{C3380CC4-5D6E-409C-BE32-E72D297353CC}">
              <c16:uniqueId val="{00000001-D466-400C-9F97-B38ACC1005E2}"/>
            </c:ext>
          </c:extLst>
        </c:ser>
        <c:dLbls>
          <c:showLegendKey val="0"/>
          <c:showVal val="0"/>
          <c:showCatName val="0"/>
          <c:showSerName val="0"/>
          <c:showPercent val="0"/>
          <c:showBubbleSize val="0"/>
        </c:dLbls>
        <c:axId val="828785455"/>
        <c:axId val="1558387887"/>
      </c:scatterChart>
      <c:valAx>
        <c:axId val="828785455"/>
        <c:scaling>
          <c:orientation val="minMax"/>
        </c:scaling>
        <c:delete val="0"/>
        <c:axPos val="b"/>
        <c:title>
          <c:tx>
            <c:strRef>
              <c:f>'Task 5.B'!$A$1</c:f>
              <c:strCache>
                <c:ptCount val="1"/>
                <c:pt idx="0">
                  <c:v>Engine Cylinders</c:v>
                </c:pt>
              </c:strCache>
            </c:strRef>
          </c:tx>
          <c:overlay val="0"/>
          <c:spPr>
            <a:noFill/>
            <a:ln>
              <a:noFill/>
            </a:ln>
            <a:effectLst/>
          </c:spPr>
          <c:txPr>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solidFill>
              <a:schemeClr val="tx1">
                <a:lumMod val="15000"/>
                <a:lumOff val="85000"/>
              </a:schemeClr>
            </a:solidFill>
          </a:ln>
          <a:effectLst/>
        </c:spPr>
        <c:txPr>
          <a:bodyPr rot="-60000000" spcFirstLastPara="1" vertOverflow="ellipsis" vert="horz" wrap="square" anchor="ctr" anchorCtr="1"/>
          <a:lstStyle/>
          <a:p>
            <a:pPr>
              <a:defRPr sz="900" b="0" i="0" u="none" strike="noStrike" kern="1200" cap="none" spc="20" normalizeH="0" baseline="0">
                <a:solidFill>
                  <a:schemeClr val="tx1">
                    <a:lumMod val="65000"/>
                    <a:lumOff val="35000"/>
                  </a:schemeClr>
                </a:solidFill>
                <a:latin typeface="+mn-lt"/>
                <a:ea typeface="+mn-ea"/>
                <a:cs typeface="+mn-cs"/>
              </a:defRPr>
            </a:pPr>
            <a:endParaRPr lang="en-US"/>
          </a:p>
        </c:txPr>
        <c:crossAx val="1558387887"/>
        <c:crosses val="autoZero"/>
        <c:crossBetween val="midCat"/>
      </c:valAx>
      <c:valAx>
        <c:axId val="1558387887"/>
        <c:scaling>
          <c:orientation val="minMax"/>
        </c:scaling>
        <c:delete val="0"/>
        <c:axPos val="l"/>
        <c:title>
          <c:tx>
            <c:strRef>
              <c:f>'Task 5.B'!$B$1</c:f>
              <c:strCache>
                <c:ptCount val="1"/>
                <c:pt idx="0">
                  <c:v>highway MPG</c:v>
                </c:pt>
              </c:strCache>
            </c:strRef>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solidFill>
              <a:schemeClr val="tx1">
                <a:lumMod val="25000"/>
                <a:lumOff val="75000"/>
              </a:schemeClr>
            </a:solidFill>
          </a:ln>
          <a:effectLst/>
        </c:spPr>
        <c:txPr>
          <a:bodyPr rot="-60000000" spcFirstLastPara="1" vertOverflow="ellipsis" vert="horz" wrap="square" anchor="ctr" anchorCtr="1"/>
          <a:lstStyle/>
          <a:p>
            <a:pPr>
              <a:defRPr sz="900" b="0" i="0" u="none" strike="noStrike" kern="1200" spc="20" baseline="0">
                <a:solidFill>
                  <a:schemeClr val="tx1">
                    <a:lumMod val="65000"/>
                    <a:lumOff val="35000"/>
                  </a:schemeClr>
                </a:solidFill>
                <a:latin typeface="+mn-lt"/>
                <a:ea typeface="+mn-ea"/>
                <a:cs typeface="+mn-cs"/>
              </a:defRPr>
            </a:pPr>
            <a:endParaRPr lang="en-US"/>
          </a:p>
        </c:txPr>
        <c:crossAx val="82878545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[Project - impact of car features on price and profit.xlsx]Second part- Task.1!PivotTable16</c:name>
    <c:fmtId val="5"/>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100" u="sng"/>
              <a:t>Distribution Car Price Vary By Brand and Style</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'Second part- Task.1'!$E$3</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'Second part- Task.1'!$D$4:$D$20</c:f>
              <c:strCache>
                <c:ptCount val="16"/>
                <c:pt idx="0">
                  <c:v>2dr Hatchback</c:v>
                </c:pt>
                <c:pt idx="1">
                  <c:v>2dr SUV</c:v>
                </c:pt>
                <c:pt idx="2">
                  <c:v>4dr Hatchback</c:v>
                </c:pt>
                <c:pt idx="3">
                  <c:v>4dr SUV</c:v>
                </c:pt>
                <c:pt idx="4">
                  <c:v>Cargo Minivan</c:v>
                </c:pt>
                <c:pt idx="5">
                  <c:v>Cargo Van</c:v>
                </c:pt>
                <c:pt idx="6">
                  <c:v>Convertible</c:v>
                </c:pt>
                <c:pt idx="7">
                  <c:v>Convertible SUV</c:v>
                </c:pt>
                <c:pt idx="8">
                  <c:v>Coupe</c:v>
                </c:pt>
                <c:pt idx="9">
                  <c:v>Crew Cab Pickup</c:v>
                </c:pt>
                <c:pt idx="10">
                  <c:v>Extended Cab Pickup</c:v>
                </c:pt>
                <c:pt idx="11">
                  <c:v>Passenger Minivan</c:v>
                </c:pt>
                <c:pt idx="12">
                  <c:v>Passenger Van</c:v>
                </c:pt>
                <c:pt idx="13">
                  <c:v>Regular Cab Pickup</c:v>
                </c:pt>
                <c:pt idx="14">
                  <c:v>Sedan</c:v>
                </c:pt>
                <c:pt idx="15">
                  <c:v>Wagon</c:v>
                </c:pt>
              </c:strCache>
            </c:strRef>
          </c:cat>
          <c:val>
            <c:numRef>
              <c:f>'Second part- Task.1'!$E$4:$E$20</c:f>
              <c:numCache>
                <c:formatCode>General</c:formatCode>
                <c:ptCount val="16"/>
                <c:pt idx="0">
                  <c:v>8535063</c:v>
                </c:pt>
                <c:pt idx="1">
                  <c:v>1395896</c:v>
                </c:pt>
                <c:pt idx="2">
                  <c:v>15739448</c:v>
                </c:pt>
                <c:pt idx="3">
                  <c:v>100569617</c:v>
                </c:pt>
                <c:pt idx="4">
                  <c:v>1485390</c:v>
                </c:pt>
                <c:pt idx="5">
                  <c:v>1451621</c:v>
                </c:pt>
                <c:pt idx="6">
                  <c:v>66789858</c:v>
                </c:pt>
                <c:pt idx="7">
                  <c:v>505300</c:v>
                </c:pt>
                <c:pt idx="8">
                  <c:v>92336718</c:v>
                </c:pt>
                <c:pt idx="9">
                  <c:v>25347138</c:v>
                </c:pt>
                <c:pt idx="10">
                  <c:v>14010508</c:v>
                </c:pt>
                <c:pt idx="11">
                  <c:v>10683978</c:v>
                </c:pt>
                <c:pt idx="12">
                  <c:v>3713946</c:v>
                </c:pt>
                <c:pt idx="13">
                  <c:v>6253854</c:v>
                </c:pt>
                <c:pt idx="14">
                  <c:v>119697062</c:v>
                </c:pt>
                <c:pt idx="15">
                  <c:v>15130300</c:v>
                </c:pt>
              </c:numCache>
            </c:numRef>
          </c:val>
          <c:extLst>
            <c:ext xmlns:c16="http://schemas.microsoft.com/office/drawing/2014/chart" uri="{C3380CC4-5D6E-409C-BE32-E72D297353CC}">
              <c16:uniqueId val="{00000000-5F0E-4512-B0B1-A83D91B2B161}"/>
            </c:ext>
          </c:extLst>
        </c:ser>
        <c:dLbls>
          <c:showLegendKey val="0"/>
          <c:showVal val="0"/>
          <c:showCatName val="0"/>
          <c:showSerName val="0"/>
          <c:showPercent val="0"/>
          <c:showBubbleSize val="0"/>
        </c:dLbls>
        <c:gapWidth val="150"/>
        <c:overlap val="100"/>
        <c:axId val="1697907151"/>
        <c:axId val="1697885519"/>
      </c:barChart>
      <c:catAx>
        <c:axId val="1697907151"/>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697885519"/>
        <c:crosses val="autoZero"/>
        <c:auto val="1"/>
        <c:lblAlgn val="ctr"/>
        <c:lblOffset val="100"/>
        <c:noMultiLvlLbl val="0"/>
      </c:catAx>
      <c:valAx>
        <c:axId val="1697885519"/>
        <c:scaling>
          <c:orientation val="minMax"/>
          <c:max val="120000000"/>
        </c:scaling>
        <c:delete val="0"/>
        <c:axPos val="l"/>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a:t>Sum of msrp</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6979071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[Project - impact of car features on price and profit.xlsx]Second part- Task.2!PivotTable17</c:name>
    <c:fmtId val="5"/>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100" u="sng"/>
              <a:t>Avg Price Of Brand Vary By Style</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'Second part- Task.2'!$F$3</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'Second part- Task.2'!$E$4:$E$20</c:f>
              <c:strCache>
                <c:ptCount val="16"/>
                <c:pt idx="0">
                  <c:v>Convertible</c:v>
                </c:pt>
                <c:pt idx="1">
                  <c:v>Coupe</c:v>
                </c:pt>
                <c:pt idx="2">
                  <c:v>4dr SUV</c:v>
                </c:pt>
                <c:pt idx="3">
                  <c:v>Sedan</c:v>
                </c:pt>
                <c:pt idx="4">
                  <c:v>Crew Cab Pickup</c:v>
                </c:pt>
                <c:pt idx="5">
                  <c:v>Passenger Van</c:v>
                </c:pt>
                <c:pt idx="6">
                  <c:v>Passenger Minivan</c:v>
                </c:pt>
                <c:pt idx="7">
                  <c:v>Wagon</c:v>
                </c:pt>
                <c:pt idx="8">
                  <c:v>Extended Cab Pickup</c:v>
                </c:pt>
                <c:pt idx="9">
                  <c:v>4dr Hatchback</c:v>
                </c:pt>
                <c:pt idx="10">
                  <c:v>Cargo Minivan</c:v>
                </c:pt>
                <c:pt idx="11">
                  <c:v>Convertible SUV</c:v>
                </c:pt>
                <c:pt idx="12">
                  <c:v>2dr Hatchback</c:v>
                </c:pt>
                <c:pt idx="13">
                  <c:v>Regular Cab Pickup</c:v>
                </c:pt>
                <c:pt idx="14">
                  <c:v>Cargo Van</c:v>
                </c:pt>
                <c:pt idx="15">
                  <c:v>2dr SUV</c:v>
                </c:pt>
              </c:strCache>
            </c:strRef>
          </c:cat>
          <c:val>
            <c:numRef>
              <c:f>'Second part- Task.2'!$F$4:$F$20</c:f>
              <c:numCache>
                <c:formatCode>General</c:formatCode>
                <c:ptCount val="16"/>
                <c:pt idx="0">
                  <c:v>84224.284993694833</c:v>
                </c:pt>
                <c:pt idx="1">
                  <c:v>76248.322047894297</c:v>
                </c:pt>
                <c:pt idx="2">
                  <c:v>40421.871784565919</c:v>
                </c:pt>
                <c:pt idx="3">
                  <c:v>39270.689632545931</c:v>
                </c:pt>
                <c:pt idx="4">
                  <c:v>37220.466960352423</c:v>
                </c:pt>
                <c:pt idx="5">
                  <c:v>29015.203125</c:v>
                </c:pt>
                <c:pt idx="6">
                  <c:v>25621.05035971223</c:v>
                </c:pt>
                <c:pt idx="7">
                  <c:v>25557.93918918919</c:v>
                </c:pt>
                <c:pt idx="8">
                  <c:v>22488.776886035314</c:v>
                </c:pt>
                <c:pt idx="9">
                  <c:v>22420.866096866095</c:v>
                </c:pt>
                <c:pt idx="10">
                  <c:v>20920.985915492958</c:v>
                </c:pt>
                <c:pt idx="11">
                  <c:v>17424.137931034482</c:v>
                </c:pt>
                <c:pt idx="12">
                  <c:v>16867.713438735176</c:v>
                </c:pt>
                <c:pt idx="13">
                  <c:v>15953.709183673469</c:v>
                </c:pt>
                <c:pt idx="14">
                  <c:v>15280.221052631579</c:v>
                </c:pt>
                <c:pt idx="15">
                  <c:v>10115.188405797102</c:v>
                </c:pt>
              </c:numCache>
            </c:numRef>
          </c:val>
          <c:extLst>
            <c:ext xmlns:c16="http://schemas.microsoft.com/office/drawing/2014/chart" uri="{C3380CC4-5D6E-409C-BE32-E72D297353CC}">
              <c16:uniqueId val="{00000000-7B24-4623-9193-4C0408D1E03F}"/>
            </c:ext>
          </c:extLst>
        </c:ser>
        <c:dLbls>
          <c:showLegendKey val="0"/>
          <c:showVal val="0"/>
          <c:showCatName val="0"/>
          <c:showSerName val="0"/>
          <c:showPercent val="0"/>
          <c:showBubbleSize val="0"/>
        </c:dLbls>
        <c:gapWidth val="100"/>
        <c:overlap val="-24"/>
        <c:axId val="292504592"/>
        <c:axId val="292505008"/>
      </c:barChart>
      <c:catAx>
        <c:axId val="292504592"/>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92505008"/>
        <c:crosses val="autoZero"/>
        <c:auto val="1"/>
        <c:lblAlgn val="ctr"/>
        <c:lblOffset val="100"/>
        <c:noMultiLvlLbl val="0"/>
      </c:catAx>
      <c:valAx>
        <c:axId val="292505008"/>
        <c:scaling>
          <c:orientation val="minMax"/>
        </c:scaling>
        <c:delete val="0"/>
        <c:axPos val="l"/>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a:t>avg price</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92504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100" u="sng"/>
              <a:t>Relationship</a:t>
            </a:r>
            <a:r>
              <a:rPr lang="en-US" sz="1100" u="sng" baseline="0"/>
              <a:t> Between MSRP,Transmission Type,Body Style</a:t>
            </a:r>
            <a:endParaRPr lang="en-US" sz="1100" u="sng"/>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9.3555843792642895E-2"/>
          <c:y val="0.22116623150565709"/>
          <c:w val="0.80954274775665291"/>
          <c:h val="0.71205115026418042"/>
        </c:manualLayout>
      </c:layout>
      <c:scatterChart>
        <c:scatterStyle val="lineMarker"/>
        <c:varyColors val="0"/>
        <c:ser>
          <c:idx val="0"/>
          <c:order val="0"/>
          <c:tx>
            <c:strRef>
              <c:f>'Second part- Task.3'!$G$3</c:f>
              <c:strCache>
                <c:ptCount val="1"/>
                <c:pt idx="0">
                  <c:v>2dr Hatchback</c:v>
                </c:pt>
              </c:strCache>
            </c:strRef>
          </c:tx>
          <c:spPr>
            <a:ln w="95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rnd">
                <a:solidFill>
                  <a:schemeClr val="accent1"/>
                </a:solidFill>
                <a:round/>
              </a:ln>
              <a:effectLst>
                <a:outerShdw blurRad="57150" dist="19050" dir="5400000" algn="ctr" rotWithShape="0">
                  <a:srgbClr val="000000">
                    <a:alpha val="63000"/>
                  </a:srgbClr>
                </a:outerShdw>
              </a:effectLst>
            </c:spPr>
          </c:marker>
          <c:xVal>
            <c:strRef>
              <c:f>'Second part- Task.3'!$H$3:$H$7</c:f>
              <c:strCache>
                <c:ptCount val="5"/>
                <c:pt idx="0">
                  <c:v>AUTOMATED_MANUAL</c:v>
                </c:pt>
                <c:pt idx="1">
                  <c:v>AUTOMATIC</c:v>
                </c:pt>
                <c:pt idx="2">
                  <c:v>DIRECT_DRIVE</c:v>
                </c:pt>
                <c:pt idx="3">
                  <c:v>MANUAL</c:v>
                </c:pt>
                <c:pt idx="4">
                  <c:v>UNKNOWN</c:v>
                </c:pt>
              </c:strCache>
            </c:strRef>
          </c:xVal>
          <c:yVal>
            <c:numRef>
              <c:f>'Second part- Task.3'!$I$3:$I$7</c:f>
              <c:numCache>
                <c:formatCode>General</c:formatCode>
                <c:ptCount val="5"/>
                <c:pt idx="0">
                  <c:v>27180.964912280702</c:v>
                </c:pt>
                <c:pt idx="1">
                  <c:v>20926.464</c:v>
                </c:pt>
                <c:pt idx="2">
                  <c:v>31800</c:v>
                </c:pt>
                <c:pt idx="3">
                  <c:v>13353.658307210031</c:v>
                </c:pt>
                <c:pt idx="4">
                  <c:v>7361.5</c:v>
                </c:pt>
              </c:numCache>
            </c:numRef>
          </c:yVal>
          <c:smooth val="0"/>
          <c:extLst>
            <c:ext xmlns:c16="http://schemas.microsoft.com/office/drawing/2014/chart" uri="{C3380CC4-5D6E-409C-BE32-E72D297353CC}">
              <c16:uniqueId val="{00000000-7343-45C9-8750-98879ED9B700}"/>
            </c:ext>
          </c:extLst>
        </c:ser>
        <c:ser>
          <c:idx val="1"/>
          <c:order val="1"/>
          <c:tx>
            <c:strRef>
              <c:f>'Second part- Task.3'!$G$8</c:f>
              <c:strCache>
                <c:ptCount val="1"/>
                <c:pt idx="0">
                  <c:v>2dr SUV</c:v>
                </c:pt>
              </c:strCache>
            </c:strRef>
          </c:tx>
          <c:spPr>
            <a:ln w="95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cap="rnd">
                <a:solidFill>
                  <a:schemeClr val="accent2"/>
                </a:solidFill>
                <a:round/>
              </a:ln>
              <a:effectLst>
                <a:outerShdw blurRad="57150" dist="19050" dir="5400000" algn="ctr" rotWithShape="0">
                  <a:srgbClr val="000000">
                    <a:alpha val="63000"/>
                  </a:srgbClr>
                </a:outerShdw>
              </a:effectLst>
            </c:spPr>
          </c:marker>
          <c:xVal>
            <c:strRef>
              <c:f>'Second part- Task.3'!$H$8:$H$10</c:f>
              <c:strCache>
                <c:ptCount val="3"/>
                <c:pt idx="0">
                  <c:v>AUTOMATIC</c:v>
                </c:pt>
                <c:pt idx="1">
                  <c:v>MANUAL</c:v>
                </c:pt>
                <c:pt idx="2">
                  <c:v>UNKNOWN</c:v>
                </c:pt>
              </c:strCache>
            </c:strRef>
          </c:xVal>
          <c:yVal>
            <c:numRef>
              <c:f>'Second part- Task.3'!$I$8:$I$10</c:f>
              <c:numCache>
                <c:formatCode>General</c:formatCode>
                <c:ptCount val="3"/>
                <c:pt idx="0">
                  <c:v>18615.204545454544</c:v>
                </c:pt>
                <c:pt idx="1">
                  <c:v>6303.8111111111111</c:v>
                </c:pt>
                <c:pt idx="2">
                  <c:v>2371</c:v>
                </c:pt>
              </c:numCache>
            </c:numRef>
          </c:yVal>
          <c:smooth val="0"/>
          <c:extLst>
            <c:ext xmlns:c16="http://schemas.microsoft.com/office/drawing/2014/chart" uri="{C3380CC4-5D6E-409C-BE32-E72D297353CC}">
              <c16:uniqueId val="{00000001-7343-45C9-8750-98879ED9B700}"/>
            </c:ext>
          </c:extLst>
        </c:ser>
        <c:ser>
          <c:idx val="2"/>
          <c:order val="2"/>
          <c:tx>
            <c:strRef>
              <c:f>'Second part- Task.3'!$G$11</c:f>
              <c:strCache>
                <c:ptCount val="1"/>
                <c:pt idx="0">
                  <c:v>4dr Hatchback</c:v>
                </c:pt>
              </c:strCache>
            </c:strRef>
          </c:tx>
          <c:spPr>
            <a:ln w="9525" cap="rnd">
              <a:solidFill>
                <a:schemeClr val="accent3"/>
              </a:solidFill>
              <a:round/>
            </a:ln>
            <a:effectLst>
              <a:outerShdw blurRad="57150" dist="19050" dir="5400000" algn="ctr" rotWithShape="0">
                <a:srgbClr val="000000">
                  <a:alpha val="63000"/>
                </a:srgbClr>
              </a:outerShdw>
            </a:effectLst>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cap="rnd">
                <a:solidFill>
                  <a:schemeClr val="accent3"/>
                </a:solidFill>
                <a:round/>
              </a:ln>
              <a:effectLst>
                <a:outerShdw blurRad="57150" dist="19050" dir="5400000" algn="ctr" rotWithShape="0">
                  <a:srgbClr val="000000">
                    <a:alpha val="63000"/>
                  </a:srgbClr>
                </a:outerShdw>
              </a:effectLst>
            </c:spPr>
          </c:marker>
          <c:xVal>
            <c:strRef>
              <c:f>'Second part- Task.3'!$H$11:$H$14</c:f>
              <c:strCache>
                <c:ptCount val="4"/>
                <c:pt idx="0">
                  <c:v>AUTOMATED_MANUAL</c:v>
                </c:pt>
                <c:pt idx="1">
                  <c:v>AUTOMATIC</c:v>
                </c:pt>
                <c:pt idx="2">
                  <c:v>DIRECT_DRIVE</c:v>
                </c:pt>
                <c:pt idx="3">
                  <c:v>MANUAL</c:v>
                </c:pt>
              </c:strCache>
            </c:strRef>
          </c:xVal>
          <c:yVal>
            <c:numRef>
              <c:f>'Second part- Task.3'!$I$11:$I$14</c:f>
              <c:numCache>
                <c:formatCode>General</c:formatCode>
                <c:ptCount val="4"/>
                <c:pt idx="0">
                  <c:v>29249.074074074073</c:v>
                </c:pt>
                <c:pt idx="1">
                  <c:v>23833.678977272728</c:v>
                </c:pt>
                <c:pt idx="2">
                  <c:v>32799.729729729726</c:v>
                </c:pt>
                <c:pt idx="3">
                  <c:v>17594.413127413129</c:v>
                </c:pt>
              </c:numCache>
            </c:numRef>
          </c:yVal>
          <c:smooth val="0"/>
          <c:extLst>
            <c:ext xmlns:c16="http://schemas.microsoft.com/office/drawing/2014/chart" uri="{C3380CC4-5D6E-409C-BE32-E72D297353CC}">
              <c16:uniqueId val="{00000002-7343-45C9-8750-98879ED9B700}"/>
            </c:ext>
          </c:extLst>
        </c:ser>
        <c:ser>
          <c:idx val="3"/>
          <c:order val="3"/>
          <c:tx>
            <c:strRef>
              <c:f>'Second part- Task.3'!$G$15</c:f>
              <c:strCache>
                <c:ptCount val="1"/>
                <c:pt idx="0">
                  <c:v>4dr SUV</c:v>
                </c:pt>
              </c:strCache>
            </c:strRef>
          </c:tx>
          <c:spPr>
            <a:ln w="9525" cap="rnd">
              <a:solidFill>
                <a:schemeClr val="accent4"/>
              </a:solidFill>
              <a:round/>
            </a:ln>
            <a:effectLst>
              <a:outerShdw blurRad="57150" dist="19050" dir="5400000" algn="ctr" rotWithShape="0">
                <a:srgbClr val="000000">
                  <a:alpha val="63000"/>
                </a:srgbClr>
              </a:outerShdw>
            </a:effectLst>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cap="rnd">
                <a:solidFill>
                  <a:schemeClr val="accent4"/>
                </a:solidFill>
                <a:round/>
              </a:ln>
              <a:effectLst>
                <a:outerShdw blurRad="57150" dist="19050" dir="5400000" algn="ctr" rotWithShape="0">
                  <a:srgbClr val="000000">
                    <a:alpha val="63000"/>
                  </a:srgbClr>
                </a:outerShdw>
              </a:effectLst>
            </c:spPr>
          </c:marker>
          <c:xVal>
            <c:strRef>
              <c:f>'Second part- Task.3'!$H$15:$H$18</c:f>
              <c:strCache>
                <c:ptCount val="4"/>
                <c:pt idx="0">
                  <c:v>AUTOMATED_MANUAL</c:v>
                </c:pt>
                <c:pt idx="1">
                  <c:v>AUTOMATIC</c:v>
                </c:pt>
                <c:pt idx="2">
                  <c:v>DIRECT_DRIVE</c:v>
                </c:pt>
                <c:pt idx="3">
                  <c:v>MANUAL</c:v>
                </c:pt>
              </c:strCache>
            </c:strRef>
          </c:xVal>
          <c:yVal>
            <c:numRef>
              <c:f>'Second part- Task.3'!$I$15:$I$18</c:f>
              <c:numCache>
                <c:formatCode>General</c:formatCode>
                <c:ptCount val="4"/>
                <c:pt idx="0">
                  <c:v>40451.153846153844</c:v>
                </c:pt>
                <c:pt idx="1">
                  <c:v>41535.606459838506</c:v>
                </c:pt>
                <c:pt idx="2">
                  <c:v>49800</c:v>
                </c:pt>
                <c:pt idx="3">
                  <c:v>15426.462264150943</c:v>
                </c:pt>
              </c:numCache>
            </c:numRef>
          </c:yVal>
          <c:smooth val="0"/>
          <c:extLst>
            <c:ext xmlns:c16="http://schemas.microsoft.com/office/drawing/2014/chart" uri="{C3380CC4-5D6E-409C-BE32-E72D297353CC}">
              <c16:uniqueId val="{00000003-7343-45C9-8750-98879ED9B700}"/>
            </c:ext>
          </c:extLst>
        </c:ser>
        <c:ser>
          <c:idx val="4"/>
          <c:order val="4"/>
          <c:tx>
            <c:strRef>
              <c:f>'Second part- Task.3'!$G$19</c:f>
              <c:strCache>
                <c:ptCount val="1"/>
                <c:pt idx="0">
                  <c:v>Cargo Minivan</c:v>
                </c:pt>
              </c:strCache>
            </c:strRef>
          </c:tx>
          <c:spPr>
            <a:ln w="9525" cap="rnd">
              <a:solidFill>
                <a:schemeClr val="accent5"/>
              </a:solidFill>
              <a:round/>
            </a:ln>
            <a:effectLst>
              <a:outerShdw blurRad="57150" dist="19050" dir="5400000" algn="ctr" rotWithShape="0">
                <a:srgbClr val="000000">
                  <a:alpha val="63000"/>
                </a:srgbClr>
              </a:outerShdw>
            </a:effectLst>
          </c:spPr>
          <c:marker>
            <c:symbol val="circle"/>
            <c:size val="6"/>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9525" cap="rnd">
                <a:solidFill>
                  <a:schemeClr val="accent5"/>
                </a:solidFill>
                <a:round/>
              </a:ln>
              <a:effectLst>
                <a:outerShdw blurRad="57150" dist="19050" dir="5400000" algn="ctr" rotWithShape="0">
                  <a:srgbClr val="000000">
                    <a:alpha val="63000"/>
                  </a:srgbClr>
                </a:outerShdw>
              </a:effectLst>
            </c:spPr>
          </c:marker>
          <c:xVal>
            <c:strRef>
              <c:f>'Second part- Task.3'!$H$19</c:f>
              <c:strCache>
                <c:ptCount val="1"/>
                <c:pt idx="0">
                  <c:v>AUTOMATIC</c:v>
                </c:pt>
              </c:strCache>
            </c:strRef>
          </c:xVal>
          <c:yVal>
            <c:numRef>
              <c:f>'Second part- Task.3'!$I$19</c:f>
              <c:numCache>
                <c:formatCode>General</c:formatCode>
                <c:ptCount val="1"/>
                <c:pt idx="0">
                  <c:v>20920.985915492958</c:v>
                </c:pt>
              </c:numCache>
            </c:numRef>
          </c:yVal>
          <c:smooth val="0"/>
          <c:extLst>
            <c:ext xmlns:c16="http://schemas.microsoft.com/office/drawing/2014/chart" uri="{C3380CC4-5D6E-409C-BE32-E72D297353CC}">
              <c16:uniqueId val="{00000004-7343-45C9-8750-98879ED9B700}"/>
            </c:ext>
          </c:extLst>
        </c:ser>
        <c:ser>
          <c:idx val="5"/>
          <c:order val="5"/>
          <c:tx>
            <c:strRef>
              <c:f>'Second part- Task.3'!$G$20</c:f>
              <c:strCache>
                <c:ptCount val="1"/>
                <c:pt idx="0">
                  <c:v>Cargo Van</c:v>
                </c:pt>
              </c:strCache>
            </c:strRef>
          </c:tx>
          <c:spPr>
            <a:ln w="9525" cap="rnd">
              <a:solidFill>
                <a:schemeClr val="accent6"/>
              </a:solidFill>
              <a:round/>
            </a:ln>
            <a:effectLst>
              <a:outerShdw blurRad="57150" dist="19050" dir="5400000" algn="ctr" rotWithShape="0">
                <a:srgbClr val="000000">
                  <a:alpha val="63000"/>
                </a:srgbClr>
              </a:outerShdw>
            </a:effectLst>
          </c:spPr>
          <c:marker>
            <c:symbol val="circle"/>
            <c:size val="6"/>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9525" cap="rnd">
                <a:solidFill>
                  <a:schemeClr val="accent6"/>
                </a:solidFill>
                <a:round/>
              </a:ln>
              <a:effectLst>
                <a:outerShdw blurRad="57150" dist="19050" dir="5400000" algn="ctr" rotWithShape="0">
                  <a:srgbClr val="000000">
                    <a:alpha val="63000"/>
                  </a:srgbClr>
                </a:outerShdw>
              </a:effectLst>
            </c:spPr>
          </c:marker>
          <c:xVal>
            <c:strRef>
              <c:f>'Second part- Task.3'!$H$20</c:f>
              <c:strCache>
                <c:ptCount val="1"/>
                <c:pt idx="0">
                  <c:v>AUTOMATIC</c:v>
                </c:pt>
              </c:strCache>
            </c:strRef>
          </c:xVal>
          <c:yVal>
            <c:numRef>
              <c:f>'Second part- Task.3'!$I$21</c:f>
              <c:numCache>
                <c:formatCode>General</c:formatCode>
                <c:ptCount val="1"/>
                <c:pt idx="0">
                  <c:v>121256.64444444445</c:v>
                </c:pt>
              </c:numCache>
            </c:numRef>
          </c:yVal>
          <c:smooth val="0"/>
          <c:extLst>
            <c:ext xmlns:c16="http://schemas.microsoft.com/office/drawing/2014/chart" uri="{C3380CC4-5D6E-409C-BE32-E72D297353CC}">
              <c16:uniqueId val="{00000005-7343-45C9-8750-98879ED9B700}"/>
            </c:ext>
          </c:extLst>
        </c:ser>
        <c:ser>
          <c:idx val="6"/>
          <c:order val="6"/>
          <c:tx>
            <c:strRef>
              <c:f>'Second part- Task.3'!$G$21</c:f>
              <c:strCache>
                <c:ptCount val="1"/>
                <c:pt idx="0">
                  <c:v>Convertible</c:v>
                </c:pt>
              </c:strCache>
            </c:strRef>
          </c:tx>
          <c:spPr>
            <a:ln w="9525" cap="rnd">
              <a:solidFill>
                <a:schemeClr val="accent1">
                  <a:lumMod val="6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w="9525" cap="rnd">
                <a:solidFill>
                  <a:schemeClr val="accent1">
                    <a:lumMod val="60000"/>
                  </a:schemeClr>
                </a:solidFill>
                <a:round/>
              </a:ln>
              <a:effectLst>
                <a:outerShdw blurRad="57150" dist="19050" dir="5400000" algn="ctr" rotWithShape="0">
                  <a:srgbClr val="000000">
                    <a:alpha val="63000"/>
                  </a:srgbClr>
                </a:outerShdw>
              </a:effectLst>
            </c:spPr>
          </c:marker>
          <c:xVal>
            <c:strRef>
              <c:f>'Second part- Task.3'!$H$21:$H$24</c:f>
              <c:strCache>
                <c:ptCount val="4"/>
                <c:pt idx="0">
                  <c:v>AUTOMATED_MANUAL</c:v>
                </c:pt>
                <c:pt idx="1">
                  <c:v>AUTOMATIC</c:v>
                </c:pt>
                <c:pt idx="2">
                  <c:v>MANUAL</c:v>
                </c:pt>
                <c:pt idx="3">
                  <c:v>UNKNOWN</c:v>
                </c:pt>
              </c:strCache>
            </c:strRef>
          </c:xVal>
          <c:yVal>
            <c:numRef>
              <c:f>'Second part- Task.3'!$I$21:$I$24</c:f>
              <c:numCache>
                <c:formatCode>General</c:formatCode>
                <c:ptCount val="4"/>
                <c:pt idx="0">
                  <c:v>121256.64444444445</c:v>
                </c:pt>
                <c:pt idx="1">
                  <c:v>90637.386904761908</c:v>
                </c:pt>
                <c:pt idx="2">
                  <c:v>62357.756249999999</c:v>
                </c:pt>
                <c:pt idx="3">
                  <c:v>5783.5</c:v>
                </c:pt>
              </c:numCache>
            </c:numRef>
          </c:yVal>
          <c:smooth val="0"/>
          <c:extLst>
            <c:ext xmlns:c16="http://schemas.microsoft.com/office/drawing/2014/chart" uri="{C3380CC4-5D6E-409C-BE32-E72D297353CC}">
              <c16:uniqueId val="{00000006-7343-45C9-8750-98879ED9B700}"/>
            </c:ext>
          </c:extLst>
        </c:ser>
        <c:ser>
          <c:idx val="7"/>
          <c:order val="7"/>
          <c:tx>
            <c:strRef>
              <c:f>'Second part- Task.3'!$G$25</c:f>
              <c:strCache>
                <c:ptCount val="1"/>
                <c:pt idx="0">
                  <c:v>Convertible SUV</c:v>
                </c:pt>
              </c:strCache>
            </c:strRef>
          </c:tx>
          <c:spPr>
            <a:ln w="9525" cap="rnd">
              <a:solidFill>
                <a:schemeClr val="accent2">
                  <a:lumMod val="6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w="9525" cap="rnd">
                <a:solidFill>
                  <a:schemeClr val="accent2">
                    <a:lumMod val="60000"/>
                  </a:schemeClr>
                </a:solidFill>
                <a:round/>
              </a:ln>
              <a:effectLst>
                <a:outerShdw blurRad="57150" dist="19050" dir="5400000" algn="ctr" rotWithShape="0">
                  <a:srgbClr val="000000">
                    <a:alpha val="63000"/>
                  </a:srgbClr>
                </a:outerShdw>
              </a:effectLst>
            </c:spPr>
          </c:marker>
          <c:xVal>
            <c:strRef>
              <c:f>'Second part- Task.3'!$H$25:$H$26</c:f>
              <c:strCache>
                <c:ptCount val="2"/>
                <c:pt idx="0">
                  <c:v>AUTOMATIC</c:v>
                </c:pt>
                <c:pt idx="1">
                  <c:v>MANUAL</c:v>
                </c:pt>
              </c:strCache>
            </c:strRef>
          </c:xVal>
          <c:yVal>
            <c:numRef>
              <c:f>'Second part- Task.3'!$I$25:$I$26</c:f>
              <c:numCache>
                <c:formatCode>General</c:formatCode>
                <c:ptCount val="2"/>
                <c:pt idx="0">
                  <c:v>38925.5</c:v>
                </c:pt>
                <c:pt idx="1">
                  <c:v>9233.1428571428569</c:v>
                </c:pt>
              </c:numCache>
            </c:numRef>
          </c:yVal>
          <c:smooth val="0"/>
          <c:extLst>
            <c:ext xmlns:c16="http://schemas.microsoft.com/office/drawing/2014/chart" uri="{C3380CC4-5D6E-409C-BE32-E72D297353CC}">
              <c16:uniqueId val="{00000007-7343-45C9-8750-98879ED9B700}"/>
            </c:ext>
          </c:extLst>
        </c:ser>
        <c:ser>
          <c:idx val="8"/>
          <c:order val="8"/>
          <c:tx>
            <c:strRef>
              <c:f>'Second part- Task.3'!$G$27</c:f>
              <c:strCache>
                <c:ptCount val="1"/>
                <c:pt idx="0">
                  <c:v>Coupe</c:v>
                </c:pt>
              </c:strCache>
            </c:strRef>
          </c:tx>
          <c:spPr>
            <a:ln w="9525" cap="rnd">
              <a:solidFill>
                <a:schemeClr val="accent3">
                  <a:lumMod val="6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w="9525" cap="rnd">
                <a:solidFill>
                  <a:schemeClr val="accent3">
                    <a:lumMod val="60000"/>
                  </a:schemeClr>
                </a:solidFill>
                <a:round/>
              </a:ln>
              <a:effectLst>
                <a:outerShdw blurRad="57150" dist="19050" dir="5400000" algn="ctr" rotWithShape="0">
                  <a:srgbClr val="000000">
                    <a:alpha val="63000"/>
                  </a:srgbClr>
                </a:outerShdw>
              </a:effectLst>
            </c:spPr>
          </c:marker>
          <c:xVal>
            <c:strRef>
              <c:f>'Second part- Task.3'!$H$27:$H$30</c:f>
              <c:strCache>
                <c:ptCount val="4"/>
                <c:pt idx="0">
                  <c:v>AUTOMATED_MANUAL</c:v>
                </c:pt>
                <c:pt idx="1">
                  <c:v>AUTOMATIC</c:v>
                </c:pt>
                <c:pt idx="2">
                  <c:v>MANUAL</c:v>
                </c:pt>
                <c:pt idx="3">
                  <c:v>UNKNOWN</c:v>
                </c:pt>
              </c:strCache>
            </c:strRef>
          </c:xVal>
          <c:yVal>
            <c:numRef>
              <c:f>'Second part- Task.3'!$I$27:$I$30</c:f>
              <c:numCache>
                <c:formatCode>General</c:formatCode>
                <c:ptCount val="4"/>
                <c:pt idx="0">
                  <c:v>245977.42519685038</c:v>
                </c:pt>
                <c:pt idx="1">
                  <c:v>63371.810756972111</c:v>
                </c:pt>
                <c:pt idx="2">
                  <c:v>50484.372413793106</c:v>
                </c:pt>
                <c:pt idx="3">
                  <c:v>2000</c:v>
                </c:pt>
              </c:numCache>
            </c:numRef>
          </c:yVal>
          <c:smooth val="0"/>
          <c:extLst>
            <c:ext xmlns:c16="http://schemas.microsoft.com/office/drawing/2014/chart" uri="{C3380CC4-5D6E-409C-BE32-E72D297353CC}">
              <c16:uniqueId val="{00000008-7343-45C9-8750-98879ED9B700}"/>
            </c:ext>
          </c:extLst>
        </c:ser>
        <c:ser>
          <c:idx val="9"/>
          <c:order val="9"/>
          <c:tx>
            <c:strRef>
              <c:f>'Second part- Task.3'!$G$31</c:f>
              <c:strCache>
                <c:ptCount val="1"/>
                <c:pt idx="0">
                  <c:v>Crew Cab Pickup</c:v>
                </c:pt>
              </c:strCache>
            </c:strRef>
          </c:tx>
          <c:spPr>
            <a:ln w="9525" cap="rnd">
              <a:solidFill>
                <a:schemeClr val="accent4">
                  <a:lumMod val="6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w="9525" cap="rnd">
                <a:solidFill>
                  <a:schemeClr val="accent4">
                    <a:lumMod val="60000"/>
                  </a:schemeClr>
                </a:solidFill>
                <a:round/>
              </a:ln>
              <a:effectLst>
                <a:outerShdw blurRad="57150" dist="19050" dir="5400000" algn="ctr" rotWithShape="0">
                  <a:srgbClr val="000000">
                    <a:alpha val="63000"/>
                  </a:srgbClr>
                </a:outerShdw>
              </a:effectLst>
            </c:spPr>
          </c:marker>
          <c:xVal>
            <c:strRef>
              <c:f>'Second part- Task.3'!$H$31:$H$32</c:f>
              <c:strCache>
                <c:ptCount val="2"/>
                <c:pt idx="0">
                  <c:v>AUTOMATIC</c:v>
                </c:pt>
                <c:pt idx="1">
                  <c:v>MANUAL</c:v>
                </c:pt>
              </c:strCache>
            </c:strRef>
          </c:xVal>
          <c:yVal>
            <c:numRef>
              <c:f>'Second part- Task.3'!$I$31:$I$32</c:f>
              <c:numCache>
                <c:formatCode>General</c:formatCode>
                <c:ptCount val="2"/>
                <c:pt idx="0">
                  <c:v>37744.071539657853</c:v>
                </c:pt>
                <c:pt idx="1">
                  <c:v>28360.526315789473</c:v>
                </c:pt>
              </c:numCache>
            </c:numRef>
          </c:yVal>
          <c:smooth val="0"/>
          <c:extLst>
            <c:ext xmlns:c16="http://schemas.microsoft.com/office/drawing/2014/chart" uri="{C3380CC4-5D6E-409C-BE32-E72D297353CC}">
              <c16:uniqueId val="{00000009-7343-45C9-8750-98879ED9B700}"/>
            </c:ext>
          </c:extLst>
        </c:ser>
        <c:ser>
          <c:idx val="10"/>
          <c:order val="10"/>
          <c:tx>
            <c:strRef>
              <c:f>'Second part- Task.3'!$G$35</c:f>
              <c:strCache>
                <c:ptCount val="1"/>
                <c:pt idx="0">
                  <c:v>Passenger Minivan</c:v>
                </c:pt>
              </c:strCache>
            </c:strRef>
          </c:tx>
          <c:spPr>
            <a:ln w="9525" cap="rnd">
              <a:solidFill>
                <a:schemeClr val="accent5">
                  <a:lumMod val="6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w="9525" cap="rnd">
                <a:solidFill>
                  <a:schemeClr val="accent5">
                    <a:lumMod val="60000"/>
                  </a:schemeClr>
                </a:solidFill>
                <a:round/>
              </a:ln>
              <a:effectLst>
                <a:outerShdw blurRad="57150" dist="19050" dir="5400000" algn="ctr" rotWithShape="0">
                  <a:srgbClr val="000000">
                    <a:alpha val="63000"/>
                  </a:srgbClr>
                </a:outerShdw>
              </a:effectLst>
            </c:spPr>
          </c:marker>
          <c:xVal>
            <c:strRef>
              <c:f>'Second part- Task.3'!$H$35:$H$36</c:f>
              <c:strCache>
                <c:ptCount val="2"/>
                <c:pt idx="0">
                  <c:v>AUTOMATIC</c:v>
                </c:pt>
                <c:pt idx="1">
                  <c:v>MANUAL</c:v>
                </c:pt>
              </c:strCache>
            </c:strRef>
          </c:xVal>
          <c:yVal>
            <c:numRef>
              <c:f>'Second part- Task.3'!$I$35:$I$36</c:f>
              <c:numCache>
                <c:formatCode>General</c:formatCode>
                <c:ptCount val="2"/>
                <c:pt idx="0">
                  <c:v>26412.6815920398</c:v>
                </c:pt>
                <c:pt idx="1">
                  <c:v>4405.333333333333</c:v>
                </c:pt>
              </c:numCache>
            </c:numRef>
          </c:yVal>
          <c:smooth val="0"/>
          <c:extLst>
            <c:ext xmlns:c16="http://schemas.microsoft.com/office/drawing/2014/chart" uri="{C3380CC4-5D6E-409C-BE32-E72D297353CC}">
              <c16:uniqueId val="{0000000A-7343-45C9-8750-98879ED9B700}"/>
            </c:ext>
          </c:extLst>
        </c:ser>
        <c:ser>
          <c:idx val="11"/>
          <c:order val="11"/>
          <c:tx>
            <c:strRef>
              <c:f>'Second part- Task.3'!$G$37</c:f>
              <c:strCache>
                <c:ptCount val="1"/>
                <c:pt idx="0">
                  <c:v>Passenger Van</c:v>
                </c:pt>
              </c:strCache>
            </c:strRef>
          </c:tx>
          <c:spPr>
            <a:ln w="9525" cap="rnd">
              <a:solidFill>
                <a:schemeClr val="accent6">
                  <a:lumMod val="6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w="9525" cap="rnd">
                <a:solidFill>
                  <a:schemeClr val="accent6">
                    <a:lumMod val="60000"/>
                  </a:schemeClr>
                </a:solidFill>
                <a:round/>
              </a:ln>
              <a:effectLst>
                <a:outerShdw blurRad="57150" dist="19050" dir="5400000" algn="ctr" rotWithShape="0">
                  <a:srgbClr val="000000">
                    <a:alpha val="63000"/>
                  </a:srgbClr>
                </a:outerShdw>
              </a:effectLst>
            </c:spPr>
          </c:marker>
          <c:xVal>
            <c:strRef>
              <c:f>'Second part- Task.3'!$H$37</c:f>
              <c:strCache>
                <c:ptCount val="1"/>
                <c:pt idx="0">
                  <c:v>AUTOMATIC</c:v>
                </c:pt>
              </c:strCache>
            </c:strRef>
          </c:xVal>
          <c:yVal>
            <c:numRef>
              <c:f>'Second part- Task.3'!$I$37</c:f>
              <c:numCache>
                <c:formatCode>General</c:formatCode>
                <c:ptCount val="1"/>
                <c:pt idx="0">
                  <c:v>29015.203125</c:v>
                </c:pt>
              </c:numCache>
            </c:numRef>
          </c:yVal>
          <c:smooth val="0"/>
          <c:extLst>
            <c:ext xmlns:c16="http://schemas.microsoft.com/office/drawing/2014/chart" uri="{C3380CC4-5D6E-409C-BE32-E72D297353CC}">
              <c16:uniqueId val="{0000000B-7343-45C9-8750-98879ED9B700}"/>
            </c:ext>
          </c:extLst>
        </c:ser>
        <c:ser>
          <c:idx val="12"/>
          <c:order val="12"/>
          <c:tx>
            <c:strRef>
              <c:f>'Second part- Task.3'!$G$38</c:f>
              <c:strCache>
                <c:ptCount val="1"/>
                <c:pt idx="0">
                  <c:v>Regular Cab Pickup</c:v>
                </c:pt>
              </c:strCache>
            </c:strRef>
          </c:tx>
          <c:spPr>
            <a:ln w="9525" cap="rnd">
              <a:solidFill>
                <a:schemeClr val="accent1">
                  <a:lumMod val="80000"/>
                  <a:lumOff val="2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1">
                      <a:lumMod val="80000"/>
                      <a:lumOff val="20000"/>
                      <a:satMod val="103000"/>
                      <a:lumMod val="102000"/>
                      <a:tint val="94000"/>
                    </a:schemeClr>
                  </a:gs>
                  <a:gs pos="50000">
                    <a:schemeClr val="accent1">
                      <a:lumMod val="80000"/>
                      <a:lumOff val="20000"/>
                      <a:satMod val="110000"/>
                      <a:lumMod val="100000"/>
                      <a:shade val="100000"/>
                    </a:schemeClr>
                  </a:gs>
                  <a:gs pos="100000">
                    <a:schemeClr val="accent1">
                      <a:lumMod val="80000"/>
                      <a:lumOff val="20000"/>
                      <a:lumMod val="99000"/>
                      <a:satMod val="120000"/>
                      <a:shade val="78000"/>
                    </a:schemeClr>
                  </a:gs>
                </a:gsLst>
                <a:lin ang="5400000" scaled="0"/>
              </a:gradFill>
              <a:ln w="9525" cap="rnd">
                <a:solidFill>
                  <a:schemeClr val="accent1">
                    <a:lumMod val="80000"/>
                    <a:lumOff val="20000"/>
                  </a:schemeClr>
                </a:solidFill>
                <a:round/>
              </a:ln>
              <a:effectLst>
                <a:outerShdw blurRad="57150" dist="19050" dir="5400000" algn="ctr" rotWithShape="0">
                  <a:srgbClr val="000000">
                    <a:alpha val="63000"/>
                  </a:srgbClr>
                </a:outerShdw>
              </a:effectLst>
            </c:spPr>
          </c:marker>
          <c:xVal>
            <c:strRef>
              <c:f>'Second part- Task.3'!$H$38:$H$40</c:f>
              <c:strCache>
                <c:ptCount val="3"/>
                <c:pt idx="0">
                  <c:v>AUTOMATIC</c:v>
                </c:pt>
                <c:pt idx="1">
                  <c:v>MANUAL</c:v>
                </c:pt>
                <c:pt idx="2">
                  <c:v>UNKNOWN</c:v>
                </c:pt>
              </c:strCache>
            </c:strRef>
          </c:xVal>
          <c:yVal>
            <c:numRef>
              <c:f>'Second part- Task.3'!$I$38:$I$40</c:f>
              <c:numCache>
                <c:formatCode>General</c:formatCode>
                <c:ptCount val="3"/>
                <c:pt idx="0">
                  <c:v>28536.823899371069</c:v>
                </c:pt>
                <c:pt idx="1">
                  <c:v>7557.7733333333335</c:v>
                </c:pt>
                <c:pt idx="2">
                  <c:v>2000</c:v>
                </c:pt>
              </c:numCache>
            </c:numRef>
          </c:yVal>
          <c:smooth val="0"/>
          <c:extLst>
            <c:ext xmlns:c16="http://schemas.microsoft.com/office/drawing/2014/chart" uri="{C3380CC4-5D6E-409C-BE32-E72D297353CC}">
              <c16:uniqueId val="{0000000C-7343-45C9-8750-98879ED9B700}"/>
            </c:ext>
          </c:extLst>
        </c:ser>
        <c:ser>
          <c:idx val="13"/>
          <c:order val="13"/>
          <c:tx>
            <c:strRef>
              <c:f>'Second part- Task.3'!$G$41</c:f>
              <c:strCache>
                <c:ptCount val="1"/>
                <c:pt idx="0">
                  <c:v>Sedan</c:v>
                </c:pt>
              </c:strCache>
            </c:strRef>
          </c:tx>
          <c:spPr>
            <a:ln w="9525" cap="rnd">
              <a:solidFill>
                <a:schemeClr val="accent2">
                  <a:lumMod val="80000"/>
                  <a:lumOff val="2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2">
                      <a:lumMod val="80000"/>
                      <a:lumOff val="20000"/>
                      <a:satMod val="103000"/>
                      <a:lumMod val="102000"/>
                      <a:tint val="94000"/>
                    </a:schemeClr>
                  </a:gs>
                  <a:gs pos="50000">
                    <a:schemeClr val="accent2">
                      <a:lumMod val="80000"/>
                      <a:lumOff val="20000"/>
                      <a:satMod val="110000"/>
                      <a:lumMod val="100000"/>
                      <a:shade val="100000"/>
                    </a:schemeClr>
                  </a:gs>
                  <a:gs pos="100000">
                    <a:schemeClr val="accent2">
                      <a:lumMod val="80000"/>
                      <a:lumOff val="20000"/>
                      <a:lumMod val="99000"/>
                      <a:satMod val="120000"/>
                      <a:shade val="78000"/>
                    </a:schemeClr>
                  </a:gs>
                </a:gsLst>
                <a:lin ang="5400000" scaled="0"/>
              </a:gradFill>
              <a:ln w="9525" cap="rnd">
                <a:solidFill>
                  <a:schemeClr val="accent2">
                    <a:lumMod val="80000"/>
                    <a:lumOff val="20000"/>
                  </a:schemeClr>
                </a:solidFill>
                <a:round/>
              </a:ln>
              <a:effectLst>
                <a:outerShdw blurRad="57150" dist="19050" dir="5400000" algn="ctr" rotWithShape="0">
                  <a:srgbClr val="000000">
                    <a:alpha val="63000"/>
                  </a:srgbClr>
                </a:outerShdw>
              </a:effectLst>
            </c:spPr>
          </c:marker>
          <c:xVal>
            <c:strRef>
              <c:f>'Second part- Task.3'!$H$41:$H$45</c:f>
              <c:strCache>
                <c:ptCount val="5"/>
                <c:pt idx="0">
                  <c:v>AUTOMATED_MANUAL</c:v>
                </c:pt>
                <c:pt idx="1">
                  <c:v>AUTOMATIC</c:v>
                </c:pt>
                <c:pt idx="2">
                  <c:v>DIRECT_DRIVE</c:v>
                </c:pt>
                <c:pt idx="3">
                  <c:v>MANUAL</c:v>
                </c:pt>
                <c:pt idx="4">
                  <c:v>UNKNOWN</c:v>
                </c:pt>
              </c:strCache>
            </c:strRef>
          </c:xVal>
          <c:yVal>
            <c:numRef>
              <c:f>'Second part- Task.3'!$I$41:$I$45</c:f>
              <c:numCache>
                <c:formatCode>General</c:formatCode>
                <c:ptCount val="5"/>
                <c:pt idx="0">
                  <c:v>47498.708133971289</c:v>
                </c:pt>
                <c:pt idx="1">
                  <c:v>43769.116496220544</c:v>
                </c:pt>
                <c:pt idx="2">
                  <c:v>79512.25</c:v>
                </c:pt>
                <c:pt idx="3">
                  <c:v>17119.233743409492</c:v>
                </c:pt>
                <c:pt idx="4">
                  <c:v>2000</c:v>
                </c:pt>
              </c:numCache>
            </c:numRef>
          </c:yVal>
          <c:smooth val="0"/>
          <c:extLst>
            <c:ext xmlns:c16="http://schemas.microsoft.com/office/drawing/2014/chart" uri="{C3380CC4-5D6E-409C-BE32-E72D297353CC}">
              <c16:uniqueId val="{0000000D-7343-45C9-8750-98879ED9B700}"/>
            </c:ext>
          </c:extLst>
        </c:ser>
        <c:ser>
          <c:idx val="14"/>
          <c:order val="14"/>
          <c:tx>
            <c:strRef>
              <c:f>'Second part- Task.3'!$G$46</c:f>
              <c:strCache>
                <c:ptCount val="1"/>
                <c:pt idx="0">
                  <c:v>Wagon</c:v>
                </c:pt>
              </c:strCache>
            </c:strRef>
          </c:tx>
          <c:spPr>
            <a:ln w="9525" cap="rnd">
              <a:solidFill>
                <a:schemeClr val="accent3">
                  <a:lumMod val="80000"/>
                  <a:lumOff val="2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3">
                      <a:lumMod val="80000"/>
                      <a:lumOff val="20000"/>
                      <a:satMod val="103000"/>
                      <a:lumMod val="102000"/>
                      <a:tint val="94000"/>
                    </a:schemeClr>
                  </a:gs>
                  <a:gs pos="50000">
                    <a:schemeClr val="accent3">
                      <a:lumMod val="80000"/>
                      <a:lumOff val="20000"/>
                      <a:satMod val="110000"/>
                      <a:lumMod val="100000"/>
                      <a:shade val="100000"/>
                    </a:schemeClr>
                  </a:gs>
                  <a:gs pos="100000">
                    <a:schemeClr val="accent3">
                      <a:lumMod val="80000"/>
                      <a:lumOff val="20000"/>
                      <a:lumMod val="99000"/>
                      <a:satMod val="120000"/>
                      <a:shade val="78000"/>
                    </a:schemeClr>
                  </a:gs>
                </a:gsLst>
                <a:lin ang="5400000" scaled="0"/>
              </a:gradFill>
              <a:ln w="9525" cap="rnd">
                <a:solidFill>
                  <a:schemeClr val="accent3">
                    <a:lumMod val="80000"/>
                    <a:lumOff val="20000"/>
                  </a:schemeClr>
                </a:solidFill>
                <a:round/>
              </a:ln>
              <a:effectLst>
                <a:outerShdw blurRad="57150" dist="19050" dir="5400000" algn="ctr" rotWithShape="0">
                  <a:srgbClr val="000000">
                    <a:alpha val="63000"/>
                  </a:srgbClr>
                </a:outerShdw>
              </a:effectLst>
            </c:spPr>
          </c:marker>
          <c:xVal>
            <c:strRef>
              <c:f>'Second part- Task.3'!$H$46:$H$49</c:f>
              <c:strCache>
                <c:ptCount val="4"/>
                <c:pt idx="0">
                  <c:v>AUTOMATED_MANUAL</c:v>
                </c:pt>
                <c:pt idx="1">
                  <c:v>AUTOMATIC</c:v>
                </c:pt>
                <c:pt idx="2">
                  <c:v>DIRECT_DRIVE</c:v>
                </c:pt>
                <c:pt idx="3">
                  <c:v>MANUAL</c:v>
                </c:pt>
              </c:strCache>
            </c:strRef>
          </c:xVal>
          <c:yVal>
            <c:numRef>
              <c:f>'Second part- Task.3'!$I$46:$I$49</c:f>
              <c:numCache>
                <c:formatCode>General</c:formatCode>
                <c:ptCount val="4"/>
                <c:pt idx="0">
                  <c:v>31985.277777777777</c:v>
                </c:pt>
                <c:pt idx="1">
                  <c:v>27613.191685912239</c:v>
                </c:pt>
                <c:pt idx="2">
                  <c:v>34250</c:v>
                </c:pt>
                <c:pt idx="3">
                  <c:v>17844.139705882353</c:v>
                </c:pt>
              </c:numCache>
            </c:numRef>
          </c:yVal>
          <c:smooth val="0"/>
          <c:extLst>
            <c:ext xmlns:c16="http://schemas.microsoft.com/office/drawing/2014/chart" uri="{C3380CC4-5D6E-409C-BE32-E72D297353CC}">
              <c16:uniqueId val="{0000000E-7343-45C9-8750-98879ED9B700}"/>
            </c:ext>
          </c:extLst>
        </c:ser>
        <c:dLbls>
          <c:showLegendKey val="0"/>
          <c:showVal val="0"/>
          <c:showCatName val="0"/>
          <c:showSerName val="0"/>
          <c:showPercent val="0"/>
          <c:showBubbleSize val="0"/>
        </c:dLbls>
        <c:axId val="1751648703"/>
        <c:axId val="1751649535"/>
      </c:scatterChart>
      <c:valAx>
        <c:axId val="1751648703"/>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r>
                  <a:rPr lang="en-US" baseline="0" dirty="0"/>
                  <a:t> transmission option</a:t>
                </a:r>
                <a:endParaRPr lang="en-US" dirty="0"/>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endParaRPr lang="en-US"/>
            </a:p>
          </c:txPr>
        </c:title>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751649535"/>
        <c:crosses val="autoZero"/>
        <c:crossBetween val="midCat"/>
      </c:valAx>
      <c:valAx>
        <c:axId val="1751649535"/>
        <c:scaling>
          <c:orientation val="minMax"/>
        </c:scaling>
        <c:delete val="0"/>
        <c:axPos val="l"/>
        <c:title>
          <c:tx>
            <c:strRef>
              <c:f>'Second part- Task.3'!$I$2</c:f>
              <c:strCache>
                <c:ptCount val="1"/>
                <c:pt idx="0">
                  <c:v>Average of MSRP</c:v>
                </c:pt>
              </c:strCache>
            </c:strRef>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751648703"/>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1.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900"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a:solidFill>
          <a:schemeClr val="tx1">
            <a:lumMod val="15000"/>
            <a:lumOff val="85000"/>
          </a:schemeClr>
        </a:solidFill>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19050" cap="rnd">
        <a:solidFill>
          <a:schemeClr val="phClr">
            <a:alpha val="60000"/>
          </a:schemeClr>
        </a:solidFill>
        <a:round/>
      </a:ln>
    </cs:spPr>
  </cs:dataPointLine>
  <cs:dataPointMarker>
    <cs:lnRef idx="0">
      <cs:styleClr val="auto"/>
    </cs:lnRef>
    <cs:fillRef idx="0">
      <cs:styleClr val="auto"/>
    </cs:fillRef>
    <cs:effectRef idx="0"/>
    <cs:fontRef idx="minor">
      <a:schemeClr val="dk1"/>
    </cs:fontRef>
    <cs:spPr>
      <a:solidFill>
        <a:schemeClr val="lt1"/>
      </a:solidFill>
      <a:ln w="38100">
        <a:solidFill>
          <a:schemeClr val="phClr">
            <a:alpha val="60000"/>
          </a:schemeClr>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15000"/>
            <a:lumOff val="8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a:solidFill>
          <a:schemeClr val="tx1">
            <a:lumMod val="15000"/>
            <a:lumOff val="85000"/>
          </a:schemeClr>
        </a:solidFill>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a:solidFill>
          <a:schemeClr val="tx1">
            <a:lumMod val="25000"/>
            <a:lumOff val="75000"/>
          </a:schemeClr>
        </a:solidFill>
      </a:ln>
    </cs:spPr>
    <cs:defRPr sz="900" kern="1200" spc="20" baseline="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a:solidFill>
          <a:schemeClr val="tx1">
            <a:lumMod val="15000"/>
            <a:lumOff val="85000"/>
          </a:schemeClr>
        </a:solidFill>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19050" cap="rnd">
        <a:solidFill>
          <a:schemeClr val="phClr">
            <a:alpha val="60000"/>
          </a:schemeClr>
        </a:solidFill>
        <a:round/>
      </a:ln>
    </cs:spPr>
  </cs:dataPointLine>
  <cs:dataPointMarker>
    <cs:lnRef idx="0">
      <cs:styleClr val="auto"/>
    </cs:lnRef>
    <cs:fillRef idx="0">
      <cs:styleClr val="auto"/>
    </cs:fillRef>
    <cs:effectRef idx="0"/>
    <cs:fontRef idx="minor">
      <a:schemeClr val="dk1"/>
    </cs:fontRef>
    <cs:spPr>
      <a:solidFill>
        <a:schemeClr val="lt1"/>
      </a:solidFill>
      <a:ln w="38100">
        <a:solidFill>
          <a:schemeClr val="phClr">
            <a:alpha val="60000"/>
          </a:schemeClr>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15000"/>
            <a:lumOff val="8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a:solidFill>
          <a:schemeClr val="tx1">
            <a:lumMod val="15000"/>
            <a:lumOff val="85000"/>
          </a:schemeClr>
        </a:solidFill>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a:solidFill>
          <a:schemeClr val="tx1">
            <a:lumMod val="25000"/>
            <a:lumOff val="75000"/>
          </a:schemeClr>
        </a:solidFill>
      </a:ln>
    </cs:spPr>
    <cs:defRPr sz="900" kern="1200" spc="20" baseline="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4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a:solidFill>
          <a:schemeClr val="tx1">
            <a:lumMod val="15000"/>
            <a:lumOff val="85000"/>
          </a:schemeClr>
        </a:solidFill>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19050" cap="rnd">
        <a:solidFill>
          <a:schemeClr val="phClr">
            <a:alpha val="60000"/>
          </a:schemeClr>
        </a:solidFill>
        <a:round/>
      </a:ln>
    </cs:spPr>
  </cs:dataPointLine>
  <cs:dataPointMarker>
    <cs:lnRef idx="0">
      <cs:styleClr val="auto"/>
    </cs:lnRef>
    <cs:fillRef idx="0">
      <cs:styleClr val="auto"/>
    </cs:fillRef>
    <cs:effectRef idx="0"/>
    <cs:fontRef idx="minor">
      <a:schemeClr val="dk1"/>
    </cs:fontRef>
    <cs:spPr>
      <a:solidFill>
        <a:schemeClr val="lt1"/>
      </a:solidFill>
      <a:ln w="38100">
        <a:solidFill>
          <a:schemeClr val="phClr">
            <a:alpha val="60000"/>
          </a:schemeClr>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15000"/>
            <a:lumOff val="8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a:solidFill>
          <a:schemeClr val="tx1">
            <a:lumMod val="15000"/>
            <a:lumOff val="85000"/>
          </a:schemeClr>
        </a:solidFill>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a:solidFill>
          <a:schemeClr val="tx1">
            <a:lumMod val="25000"/>
            <a:lumOff val="75000"/>
          </a:schemeClr>
        </a:solidFill>
      </a:ln>
    </cs:spPr>
    <cs:defRPr sz="900" kern="1200" spc="20" baseline="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9.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900"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9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5E7B8A-BA0F-444D-8C5F-6DBFAF838A58}" type="datetimeFigureOut">
              <a:rPr lang="en-US" smtClean="0"/>
              <a:t>4/26/2023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70D396-1A28-47E8-8CF9-30D55769A6A1}" type="slidenum">
              <a:rPr lang="en-US" smtClean="0"/>
              <a:t>‹#›</a:t>
            </a:fld>
            <a:endParaRPr lang="en-US"/>
          </a:p>
        </p:txBody>
      </p:sp>
    </p:spTree>
    <p:extLst>
      <p:ext uri="{BB962C8B-B14F-4D97-AF65-F5344CB8AC3E}">
        <p14:creationId xmlns:p14="http://schemas.microsoft.com/office/powerpoint/2010/main" val="1429271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5E4ED-5A96-4E13-9EBA-FE0294DC5F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0EC674A-E98D-4AF6-88F1-53D31ECBEC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AFC8147-8B50-4983-BA1C-ED44C1A654D4}"/>
              </a:ext>
            </a:extLst>
          </p:cNvPr>
          <p:cNvSpPr>
            <a:spLocks noGrp="1"/>
          </p:cNvSpPr>
          <p:nvPr>
            <p:ph type="dt" sz="half" idx="10"/>
          </p:nvPr>
        </p:nvSpPr>
        <p:spPr/>
        <p:txBody>
          <a:bodyPr/>
          <a:lstStyle/>
          <a:p>
            <a:fld id="{EAA539DB-7111-4D96-8E36-AE7309511603}" type="datetimeFigureOut">
              <a:rPr lang="en-US" smtClean="0"/>
              <a:t>4/26/2023</a:t>
            </a:fld>
            <a:endParaRPr lang="en-US"/>
          </a:p>
        </p:txBody>
      </p:sp>
      <p:sp>
        <p:nvSpPr>
          <p:cNvPr id="5" name="Footer Placeholder 4">
            <a:extLst>
              <a:ext uri="{FF2B5EF4-FFF2-40B4-BE49-F238E27FC236}">
                <a16:creationId xmlns:a16="http://schemas.microsoft.com/office/drawing/2014/main" id="{ECFB3CD6-2E2F-4871-A34F-515A879FBF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714A76-D2EC-4A3C-A6CF-62250C5B3E68}"/>
              </a:ext>
            </a:extLst>
          </p:cNvPr>
          <p:cNvSpPr>
            <a:spLocks noGrp="1"/>
          </p:cNvSpPr>
          <p:nvPr>
            <p:ph type="sldNum" sz="quarter" idx="12"/>
          </p:nvPr>
        </p:nvSpPr>
        <p:spPr/>
        <p:txBody>
          <a:bodyPr/>
          <a:lstStyle/>
          <a:p>
            <a:fld id="{D27E09CC-981D-4032-9950-B18906E6FB2E}" type="slidenum">
              <a:rPr lang="en-US" smtClean="0"/>
              <a:t>‹#›</a:t>
            </a:fld>
            <a:endParaRPr lang="en-US"/>
          </a:p>
        </p:txBody>
      </p:sp>
    </p:spTree>
    <p:extLst>
      <p:ext uri="{BB962C8B-B14F-4D97-AF65-F5344CB8AC3E}">
        <p14:creationId xmlns:p14="http://schemas.microsoft.com/office/powerpoint/2010/main" val="820168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FD521-9583-452E-8E4B-EBC54C06FB2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ED6E47-E068-4FDF-B728-F4335EA92A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6DBF06-9B22-41AB-8060-A10459ED5671}"/>
              </a:ext>
            </a:extLst>
          </p:cNvPr>
          <p:cNvSpPr>
            <a:spLocks noGrp="1"/>
          </p:cNvSpPr>
          <p:nvPr>
            <p:ph type="dt" sz="half" idx="10"/>
          </p:nvPr>
        </p:nvSpPr>
        <p:spPr/>
        <p:txBody>
          <a:bodyPr/>
          <a:lstStyle/>
          <a:p>
            <a:fld id="{EAA539DB-7111-4D96-8E36-AE7309511603}" type="datetimeFigureOut">
              <a:rPr lang="en-US" smtClean="0"/>
              <a:t>4/26/2023</a:t>
            </a:fld>
            <a:endParaRPr lang="en-US"/>
          </a:p>
        </p:txBody>
      </p:sp>
      <p:sp>
        <p:nvSpPr>
          <p:cNvPr id="5" name="Footer Placeholder 4">
            <a:extLst>
              <a:ext uri="{FF2B5EF4-FFF2-40B4-BE49-F238E27FC236}">
                <a16:creationId xmlns:a16="http://schemas.microsoft.com/office/drawing/2014/main" id="{6E0D7967-0084-4232-BD52-279A191B0A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BA0772-03E8-4E2F-86E7-8F8333E146BE}"/>
              </a:ext>
            </a:extLst>
          </p:cNvPr>
          <p:cNvSpPr>
            <a:spLocks noGrp="1"/>
          </p:cNvSpPr>
          <p:nvPr>
            <p:ph type="sldNum" sz="quarter" idx="12"/>
          </p:nvPr>
        </p:nvSpPr>
        <p:spPr/>
        <p:txBody>
          <a:bodyPr/>
          <a:lstStyle/>
          <a:p>
            <a:fld id="{D27E09CC-981D-4032-9950-B18906E6FB2E}" type="slidenum">
              <a:rPr lang="en-US" smtClean="0"/>
              <a:t>‹#›</a:t>
            </a:fld>
            <a:endParaRPr lang="en-US"/>
          </a:p>
        </p:txBody>
      </p:sp>
    </p:spTree>
    <p:extLst>
      <p:ext uri="{BB962C8B-B14F-4D97-AF65-F5344CB8AC3E}">
        <p14:creationId xmlns:p14="http://schemas.microsoft.com/office/powerpoint/2010/main" val="3899255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AE417F-9441-4E18-AAB2-E57D0695FB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097EB3-1B3F-454E-995E-AF0B7751D2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0A3185-0F75-460D-A874-3901FADFB39A}"/>
              </a:ext>
            </a:extLst>
          </p:cNvPr>
          <p:cNvSpPr>
            <a:spLocks noGrp="1"/>
          </p:cNvSpPr>
          <p:nvPr>
            <p:ph type="dt" sz="half" idx="10"/>
          </p:nvPr>
        </p:nvSpPr>
        <p:spPr/>
        <p:txBody>
          <a:bodyPr/>
          <a:lstStyle/>
          <a:p>
            <a:fld id="{EAA539DB-7111-4D96-8E36-AE7309511603}" type="datetimeFigureOut">
              <a:rPr lang="en-US" smtClean="0"/>
              <a:t>4/26/2023</a:t>
            </a:fld>
            <a:endParaRPr lang="en-US"/>
          </a:p>
        </p:txBody>
      </p:sp>
      <p:sp>
        <p:nvSpPr>
          <p:cNvPr id="5" name="Footer Placeholder 4">
            <a:extLst>
              <a:ext uri="{FF2B5EF4-FFF2-40B4-BE49-F238E27FC236}">
                <a16:creationId xmlns:a16="http://schemas.microsoft.com/office/drawing/2014/main" id="{F90E7EC4-2D2B-4721-A356-C61610300B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5DDF6B-A222-4619-89FA-E122AF7854BD}"/>
              </a:ext>
            </a:extLst>
          </p:cNvPr>
          <p:cNvSpPr>
            <a:spLocks noGrp="1"/>
          </p:cNvSpPr>
          <p:nvPr>
            <p:ph type="sldNum" sz="quarter" idx="12"/>
          </p:nvPr>
        </p:nvSpPr>
        <p:spPr/>
        <p:txBody>
          <a:bodyPr/>
          <a:lstStyle/>
          <a:p>
            <a:fld id="{D27E09CC-981D-4032-9950-B18906E6FB2E}" type="slidenum">
              <a:rPr lang="en-US" smtClean="0"/>
              <a:t>‹#›</a:t>
            </a:fld>
            <a:endParaRPr lang="en-US"/>
          </a:p>
        </p:txBody>
      </p:sp>
    </p:spTree>
    <p:extLst>
      <p:ext uri="{BB962C8B-B14F-4D97-AF65-F5344CB8AC3E}">
        <p14:creationId xmlns:p14="http://schemas.microsoft.com/office/powerpoint/2010/main" val="3770386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3CD3B-97FD-4F7D-A179-E94944CB2D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7D6AD3-E4D7-4CFF-9189-7C2054D835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6B0E6B-85C4-489B-9F01-78C22EC337B3}"/>
              </a:ext>
            </a:extLst>
          </p:cNvPr>
          <p:cNvSpPr>
            <a:spLocks noGrp="1"/>
          </p:cNvSpPr>
          <p:nvPr>
            <p:ph type="dt" sz="half" idx="10"/>
          </p:nvPr>
        </p:nvSpPr>
        <p:spPr/>
        <p:txBody>
          <a:bodyPr/>
          <a:lstStyle/>
          <a:p>
            <a:fld id="{EAA539DB-7111-4D96-8E36-AE7309511603}" type="datetimeFigureOut">
              <a:rPr lang="en-US" smtClean="0"/>
              <a:t>4/26/2023</a:t>
            </a:fld>
            <a:endParaRPr lang="en-US"/>
          </a:p>
        </p:txBody>
      </p:sp>
      <p:sp>
        <p:nvSpPr>
          <p:cNvPr id="5" name="Footer Placeholder 4">
            <a:extLst>
              <a:ext uri="{FF2B5EF4-FFF2-40B4-BE49-F238E27FC236}">
                <a16:creationId xmlns:a16="http://schemas.microsoft.com/office/drawing/2014/main" id="{3E38147A-C7ED-45A9-B307-7A96FE3AD9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5EF54E-FB65-41ED-985C-957C5A1DC1B6}"/>
              </a:ext>
            </a:extLst>
          </p:cNvPr>
          <p:cNvSpPr>
            <a:spLocks noGrp="1"/>
          </p:cNvSpPr>
          <p:nvPr>
            <p:ph type="sldNum" sz="quarter" idx="12"/>
          </p:nvPr>
        </p:nvSpPr>
        <p:spPr/>
        <p:txBody>
          <a:bodyPr/>
          <a:lstStyle/>
          <a:p>
            <a:fld id="{D27E09CC-981D-4032-9950-B18906E6FB2E}" type="slidenum">
              <a:rPr lang="en-US" smtClean="0"/>
              <a:t>‹#›</a:t>
            </a:fld>
            <a:endParaRPr lang="en-US"/>
          </a:p>
        </p:txBody>
      </p:sp>
    </p:spTree>
    <p:extLst>
      <p:ext uri="{BB962C8B-B14F-4D97-AF65-F5344CB8AC3E}">
        <p14:creationId xmlns:p14="http://schemas.microsoft.com/office/powerpoint/2010/main" val="297247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35ADC-AA49-4436-A7FC-E0EB9E4088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57353D-640B-43DD-86BA-03217D7D43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AB9C7D-0D06-4784-AEE1-7C2EBAE5D558}"/>
              </a:ext>
            </a:extLst>
          </p:cNvPr>
          <p:cNvSpPr>
            <a:spLocks noGrp="1"/>
          </p:cNvSpPr>
          <p:nvPr>
            <p:ph type="dt" sz="half" idx="10"/>
          </p:nvPr>
        </p:nvSpPr>
        <p:spPr/>
        <p:txBody>
          <a:bodyPr/>
          <a:lstStyle/>
          <a:p>
            <a:fld id="{EAA539DB-7111-4D96-8E36-AE7309511603}" type="datetimeFigureOut">
              <a:rPr lang="en-US" smtClean="0"/>
              <a:t>4/26/2023</a:t>
            </a:fld>
            <a:endParaRPr lang="en-US"/>
          </a:p>
        </p:txBody>
      </p:sp>
      <p:sp>
        <p:nvSpPr>
          <p:cNvPr id="5" name="Footer Placeholder 4">
            <a:extLst>
              <a:ext uri="{FF2B5EF4-FFF2-40B4-BE49-F238E27FC236}">
                <a16:creationId xmlns:a16="http://schemas.microsoft.com/office/drawing/2014/main" id="{CD38D621-FCCB-4EF5-9D14-FC63699895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7058DA-83F1-45D3-A5AC-D7A6595D4B2A}"/>
              </a:ext>
            </a:extLst>
          </p:cNvPr>
          <p:cNvSpPr>
            <a:spLocks noGrp="1"/>
          </p:cNvSpPr>
          <p:nvPr>
            <p:ph type="sldNum" sz="quarter" idx="12"/>
          </p:nvPr>
        </p:nvSpPr>
        <p:spPr/>
        <p:txBody>
          <a:bodyPr/>
          <a:lstStyle/>
          <a:p>
            <a:fld id="{D27E09CC-981D-4032-9950-B18906E6FB2E}" type="slidenum">
              <a:rPr lang="en-US" smtClean="0"/>
              <a:t>‹#›</a:t>
            </a:fld>
            <a:endParaRPr lang="en-US"/>
          </a:p>
        </p:txBody>
      </p:sp>
    </p:spTree>
    <p:extLst>
      <p:ext uri="{BB962C8B-B14F-4D97-AF65-F5344CB8AC3E}">
        <p14:creationId xmlns:p14="http://schemas.microsoft.com/office/powerpoint/2010/main" val="17214936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41473-1792-4720-8246-C6D1DA13C2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FAF36B-A954-41D6-A458-3F9AEA196C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38DF6B9-ECC0-4D74-81E5-18F7C1C503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B7110C-063C-41DB-B5E1-E4D10093A867}"/>
              </a:ext>
            </a:extLst>
          </p:cNvPr>
          <p:cNvSpPr>
            <a:spLocks noGrp="1"/>
          </p:cNvSpPr>
          <p:nvPr>
            <p:ph type="dt" sz="half" idx="10"/>
          </p:nvPr>
        </p:nvSpPr>
        <p:spPr/>
        <p:txBody>
          <a:bodyPr/>
          <a:lstStyle/>
          <a:p>
            <a:fld id="{EAA539DB-7111-4D96-8E36-AE7309511603}" type="datetimeFigureOut">
              <a:rPr lang="en-US" smtClean="0"/>
              <a:t>4/26/2023</a:t>
            </a:fld>
            <a:endParaRPr lang="en-US"/>
          </a:p>
        </p:txBody>
      </p:sp>
      <p:sp>
        <p:nvSpPr>
          <p:cNvPr id="6" name="Footer Placeholder 5">
            <a:extLst>
              <a:ext uri="{FF2B5EF4-FFF2-40B4-BE49-F238E27FC236}">
                <a16:creationId xmlns:a16="http://schemas.microsoft.com/office/drawing/2014/main" id="{7D793581-2C52-41A6-BC3C-C85F112BF1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EB5715-8382-486C-9030-03B4F77C71DE}"/>
              </a:ext>
            </a:extLst>
          </p:cNvPr>
          <p:cNvSpPr>
            <a:spLocks noGrp="1"/>
          </p:cNvSpPr>
          <p:nvPr>
            <p:ph type="sldNum" sz="quarter" idx="12"/>
          </p:nvPr>
        </p:nvSpPr>
        <p:spPr/>
        <p:txBody>
          <a:bodyPr/>
          <a:lstStyle/>
          <a:p>
            <a:fld id="{D27E09CC-981D-4032-9950-B18906E6FB2E}" type="slidenum">
              <a:rPr lang="en-US" smtClean="0"/>
              <a:t>‹#›</a:t>
            </a:fld>
            <a:endParaRPr lang="en-US"/>
          </a:p>
        </p:txBody>
      </p:sp>
    </p:spTree>
    <p:extLst>
      <p:ext uri="{BB962C8B-B14F-4D97-AF65-F5344CB8AC3E}">
        <p14:creationId xmlns:p14="http://schemas.microsoft.com/office/powerpoint/2010/main" val="1382713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489F1-D5FF-481E-B62B-522761C426F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B83F5B2-69D8-45E2-95E5-621A84D0F3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B2AA3D-2651-4887-A229-DAD969F9F6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3E7C55-E451-4EDF-90D8-8CF5DF228D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253C87-2594-4154-9E69-8AA0D41425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94EEF51-6A8D-40EC-A43D-86479F64D23A}"/>
              </a:ext>
            </a:extLst>
          </p:cNvPr>
          <p:cNvSpPr>
            <a:spLocks noGrp="1"/>
          </p:cNvSpPr>
          <p:nvPr>
            <p:ph type="dt" sz="half" idx="10"/>
          </p:nvPr>
        </p:nvSpPr>
        <p:spPr/>
        <p:txBody>
          <a:bodyPr/>
          <a:lstStyle/>
          <a:p>
            <a:fld id="{EAA539DB-7111-4D96-8E36-AE7309511603}" type="datetimeFigureOut">
              <a:rPr lang="en-US" smtClean="0"/>
              <a:t>4/26/2023</a:t>
            </a:fld>
            <a:endParaRPr lang="en-US"/>
          </a:p>
        </p:txBody>
      </p:sp>
      <p:sp>
        <p:nvSpPr>
          <p:cNvPr id="8" name="Footer Placeholder 7">
            <a:extLst>
              <a:ext uri="{FF2B5EF4-FFF2-40B4-BE49-F238E27FC236}">
                <a16:creationId xmlns:a16="http://schemas.microsoft.com/office/drawing/2014/main" id="{EF4800A3-1CBE-4E34-A59E-72305A1EF84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50BB4C-3B81-4C12-8992-9037BFF3A6A6}"/>
              </a:ext>
            </a:extLst>
          </p:cNvPr>
          <p:cNvSpPr>
            <a:spLocks noGrp="1"/>
          </p:cNvSpPr>
          <p:nvPr>
            <p:ph type="sldNum" sz="quarter" idx="12"/>
          </p:nvPr>
        </p:nvSpPr>
        <p:spPr/>
        <p:txBody>
          <a:bodyPr/>
          <a:lstStyle/>
          <a:p>
            <a:fld id="{D27E09CC-981D-4032-9950-B18906E6FB2E}" type="slidenum">
              <a:rPr lang="en-US" smtClean="0"/>
              <a:t>‹#›</a:t>
            </a:fld>
            <a:endParaRPr lang="en-US"/>
          </a:p>
        </p:txBody>
      </p:sp>
    </p:spTree>
    <p:extLst>
      <p:ext uri="{BB962C8B-B14F-4D97-AF65-F5344CB8AC3E}">
        <p14:creationId xmlns:p14="http://schemas.microsoft.com/office/powerpoint/2010/main" val="4241151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DD5F2-75B0-4B4B-A5F6-5AE88FDDF8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2210265-20E8-4656-82AF-471383FBA5F7}"/>
              </a:ext>
            </a:extLst>
          </p:cNvPr>
          <p:cNvSpPr>
            <a:spLocks noGrp="1"/>
          </p:cNvSpPr>
          <p:nvPr>
            <p:ph type="dt" sz="half" idx="10"/>
          </p:nvPr>
        </p:nvSpPr>
        <p:spPr/>
        <p:txBody>
          <a:bodyPr/>
          <a:lstStyle/>
          <a:p>
            <a:fld id="{EAA539DB-7111-4D96-8E36-AE7309511603}" type="datetimeFigureOut">
              <a:rPr lang="en-US" smtClean="0"/>
              <a:t>4/26/2023</a:t>
            </a:fld>
            <a:endParaRPr lang="en-US"/>
          </a:p>
        </p:txBody>
      </p:sp>
      <p:sp>
        <p:nvSpPr>
          <p:cNvPr id="4" name="Footer Placeholder 3">
            <a:extLst>
              <a:ext uri="{FF2B5EF4-FFF2-40B4-BE49-F238E27FC236}">
                <a16:creationId xmlns:a16="http://schemas.microsoft.com/office/drawing/2014/main" id="{CBA0BFE1-B161-4FFF-9404-9AFB2CFD7F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4BAE9CF-C0FC-437F-A224-D939FA569515}"/>
              </a:ext>
            </a:extLst>
          </p:cNvPr>
          <p:cNvSpPr>
            <a:spLocks noGrp="1"/>
          </p:cNvSpPr>
          <p:nvPr>
            <p:ph type="sldNum" sz="quarter" idx="12"/>
          </p:nvPr>
        </p:nvSpPr>
        <p:spPr/>
        <p:txBody>
          <a:bodyPr/>
          <a:lstStyle/>
          <a:p>
            <a:fld id="{D27E09CC-981D-4032-9950-B18906E6FB2E}" type="slidenum">
              <a:rPr lang="en-US" smtClean="0"/>
              <a:t>‹#›</a:t>
            </a:fld>
            <a:endParaRPr lang="en-US"/>
          </a:p>
        </p:txBody>
      </p:sp>
    </p:spTree>
    <p:extLst>
      <p:ext uri="{BB962C8B-B14F-4D97-AF65-F5344CB8AC3E}">
        <p14:creationId xmlns:p14="http://schemas.microsoft.com/office/powerpoint/2010/main" val="3968348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255CD8-FC97-4B4C-A61C-8D2F3D99D432}"/>
              </a:ext>
            </a:extLst>
          </p:cNvPr>
          <p:cNvSpPr>
            <a:spLocks noGrp="1"/>
          </p:cNvSpPr>
          <p:nvPr>
            <p:ph type="dt" sz="half" idx="10"/>
          </p:nvPr>
        </p:nvSpPr>
        <p:spPr/>
        <p:txBody>
          <a:bodyPr/>
          <a:lstStyle/>
          <a:p>
            <a:fld id="{EAA539DB-7111-4D96-8E36-AE7309511603}" type="datetimeFigureOut">
              <a:rPr lang="en-US" smtClean="0"/>
              <a:t>4/26/2023</a:t>
            </a:fld>
            <a:endParaRPr lang="en-US"/>
          </a:p>
        </p:txBody>
      </p:sp>
      <p:sp>
        <p:nvSpPr>
          <p:cNvPr id="3" name="Footer Placeholder 2">
            <a:extLst>
              <a:ext uri="{FF2B5EF4-FFF2-40B4-BE49-F238E27FC236}">
                <a16:creationId xmlns:a16="http://schemas.microsoft.com/office/drawing/2014/main" id="{4859A94C-3B64-44ED-AA24-D6FD65DC4A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01E01-9FE7-4C50-9611-23573574C1B7}"/>
              </a:ext>
            </a:extLst>
          </p:cNvPr>
          <p:cNvSpPr>
            <a:spLocks noGrp="1"/>
          </p:cNvSpPr>
          <p:nvPr>
            <p:ph type="sldNum" sz="quarter" idx="12"/>
          </p:nvPr>
        </p:nvSpPr>
        <p:spPr/>
        <p:txBody>
          <a:bodyPr/>
          <a:lstStyle/>
          <a:p>
            <a:fld id="{D27E09CC-981D-4032-9950-B18906E6FB2E}" type="slidenum">
              <a:rPr lang="en-US" smtClean="0"/>
              <a:t>‹#›</a:t>
            </a:fld>
            <a:endParaRPr lang="en-US"/>
          </a:p>
        </p:txBody>
      </p:sp>
    </p:spTree>
    <p:extLst>
      <p:ext uri="{BB962C8B-B14F-4D97-AF65-F5344CB8AC3E}">
        <p14:creationId xmlns:p14="http://schemas.microsoft.com/office/powerpoint/2010/main" val="3752550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D112B-AF79-4386-872D-7D11C2BA55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0D065DE-92DD-4607-9912-5787A5C08D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2033088-0AFD-4032-9611-4FB0773613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F2E7AF-9C68-4733-AB65-AD5B3DB422D8}"/>
              </a:ext>
            </a:extLst>
          </p:cNvPr>
          <p:cNvSpPr>
            <a:spLocks noGrp="1"/>
          </p:cNvSpPr>
          <p:nvPr>
            <p:ph type="dt" sz="half" idx="10"/>
          </p:nvPr>
        </p:nvSpPr>
        <p:spPr/>
        <p:txBody>
          <a:bodyPr/>
          <a:lstStyle/>
          <a:p>
            <a:fld id="{EAA539DB-7111-4D96-8E36-AE7309511603}" type="datetimeFigureOut">
              <a:rPr lang="en-US" smtClean="0"/>
              <a:t>4/26/2023</a:t>
            </a:fld>
            <a:endParaRPr lang="en-US"/>
          </a:p>
        </p:txBody>
      </p:sp>
      <p:sp>
        <p:nvSpPr>
          <p:cNvPr id="6" name="Footer Placeholder 5">
            <a:extLst>
              <a:ext uri="{FF2B5EF4-FFF2-40B4-BE49-F238E27FC236}">
                <a16:creationId xmlns:a16="http://schemas.microsoft.com/office/drawing/2014/main" id="{046B00D0-84CA-41D9-9CD9-3C06D1B910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0B7E82-2ECF-4EA5-B88A-D86892A0673B}"/>
              </a:ext>
            </a:extLst>
          </p:cNvPr>
          <p:cNvSpPr>
            <a:spLocks noGrp="1"/>
          </p:cNvSpPr>
          <p:nvPr>
            <p:ph type="sldNum" sz="quarter" idx="12"/>
          </p:nvPr>
        </p:nvSpPr>
        <p:spPr/>
        <p:txBody>
          <a:bodyPr/>
          <a:lstStyle/>
          <a:p>
            <a:fld id="{D27E09CC-981D-4032-9950-B18906E6FB2E}" type="slidenum">
              <a:rPr lang="en-US" smtClean="0"/>
              <a:t>‹#›</a:t>
            </a:fld>
            <a:endParaRPr lang="en-US"/>
          </a:p>
        </p:txBody>
      </p:sp>
    </p:spTree>
    <p:extLst>
      <p:ext uri="{BB962C8B-B14F-4D97-AF65-F5344CB8AC3E}">
        <p14:creationId xmlns:p14="http://schemas.microsoft.com/office/powerpoint/2010/main" val="2917967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39749-ECFB-44A1-A42E-4FE7FDFF2C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55D707-B106-41A0-8046-97290490E3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66EF26-BA92-4063-A258-73FCB45AC3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915819-F7E3-4429-8843-D866DE104594}"/>
              </a:ext>
            </a:extLst>
          </p:cNvPr>
          <p:cNvSpPr>
            <a:spLocks noGrp="1"/>
          </p:cNvSpPr>
          <p:nvPr>
            <p:ph type="dt" sz="half" idx="10"/>
          </p:nvPr>
        </p:nvSpPr>
        <p:spPr/>
        <p:txBody>
          <a:bodyPr/>
          <a:lstStyle/>
          <a:p>
            <a:fld id="{EAA539DB-7111-4D96-8E36-AE7309511603}" type="datetimeFigureOut">
              <a:rPr lang="en-US" smtClean="0"/>
              <a:t>4/26/2023</a:t>
            </a:fld>
            <a:endParaRPr lang="en-US"/>
          </a:p>
        </p:txBody>
      </p:sp>
      <p:sp>
        <p:nvSpPr>
          <p:cNvPr id="6" name="Footer Placeholder 5">
            <a:extLst>
              <a:ext uri="{FF2B5EF4-FFF2-40B4-BE49-F238E27FC236}">
                <a16:creationId xmlns:a16="http://schemas.microsoft.com/office/drawing/2014/main" id="{0B414E97-27EF-487B-8B16-2F59DBEF6A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5A81BE-F96E-4460-9383-91EFFDA05B94}"/>
              </a:ext>
            </a:extLst>
          </p:cNvPr>
          <p:cNvSpPr>
            <a:spLocks noGrp="1"/>
          </p:cNvSpPr>
          <p:nvPr>
            <p:ph type="sldNum" sz="quarter" idx="12"/>
          </p:nvPr>
        </p:nvSpPr>
        <p:spPr/>
        <p:txBody>
          <a:bodyPr/>
          <a:lstStyle/>
          <a:p>
            <a:fld id="{D27E09CC-981D-4032-9950-B18906E6FB2E}" type="slidenum">
              <a:rPr lang="en-US" smtClean="0"/>
              <a:t>‹#›</a:t>
            </a:fld>
            <a:endParaRPr lang="en-US"/>
          </a:p>
        </p:txBody>
      </p:sp>
    </p:spTree>
    <p:extLst>
      <p:ext uri="{BB962C8B-B14F-4D97-AF65-F5344CB8AC3E}">
        <p14:creationId xmlns:p14="http://schemas.microsoft.com/office/powerpoint/2010/main" val="1968706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1B1D36-FD89-408E-9414-7918F3B821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3F1132-1E8B-46BC-BDC7-E0FC0DABC9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975E00-1661-4458-8ADB-D26F4F410D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A539DB-7111-4D96-8E36-AE7309511603}" type="datetimeFigureOut">
              <a:rPr lang="en-US" smtClean="0"/>
              <a:t>4/26/2023</a:t>
            </a:fld>
            <a:endParaRPr lang="en-US"/>
          </a:p>
        </p:txBody>
      </p:sp>
      <p:sp>
        <p:nvSpPr>
          <p:cNvPr id="5" name="Footer Placeholder 4">
            <a:extLst>
              <a:ext uri="{FF2B5EF4-FFF2-40B4-BE49-F238E27FC236}">
                <a16:creationId xmlns:a16="http://schemas.microsoft.com/office/drawing/2014/main" id="{3ED48281-91FD-4574-9659-D49F0C9652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43B1FF2-5D4A-4B9F-B41C-A40F40DF1F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7E09CC-981D-4032-9950-B18906E6FB2E}" type="slidenum">
              <a:rPr lang="en-US" smtClean="0"/>
              <a:t>‹#›</a:t>
            </a:fld>
            <a:endParaRPr lang="en-US"/>
          </a:p>
        </p:txBody>
      </p:sp>
    </p:spTree>
    <p:extLst>
      <p:ext uri="{BB962C8B-B14F-4D97-AF65-F5344CB8AC3E}">
        <p14:creationId xmlns:p14="http://schemas.microsoft.com/office/powerpoint/2010/main" val="33605836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drive.google.com/drive/folders/1GLAcPlT6IxzizghanMgXi5GEpmu4tW17?usp=sharing"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7.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8.xml"/><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hart" Target="../charts/chart9.xml"/><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hart" Target="../charts/chart10.xml"/><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hart" Target="../charts/chart11.xml"/><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00A5E-C56F-4AEB-82CC-20BFF836BA77}"/>
              </a:ext>
            </a:extLst>
          </p:cNvPr>
          <p:cNvSpPr>
            <a:spLocks noGrp="1"/>
          </p:cNvSpPr>
          <p:nvPr>
            <p:ph type="ctrTitle"/>
          </p:nvPr>
        </p:nvSpPr>
        <p:spPr>
          <a:xfrm>
            <a:off x="1369888" y="485366"/>
            <a:ext cx="9144000" cy="326293"/>
          </a:xfrm>
        </p:spPr>
        <p:txBody>
          <a:bodyPr>
            <a:noAutofit/>
          </a:bodyPr>
          <a:lstStyle/>
          <a:p>
            <a:r>
              <a:rPr lang="en-US" sz="2000" b="1" u="sng" dirty="0"/>
              <a:t>Analyzing the Impact of Car Features on Price and Profitability </a:t>
            </a:r>
          </a:p>
        </p:txBody>
      </p:sp>
      <p:sp>
        <p:nvSpPr>
          <p:cNvPr id="3" name="Subtitle 2">
            <a:extLst>
              <a:ext uri="{FF2B5EF4-FFF2-40B4-BE49-F238E27FC236}">
                <a16:creationId xmlns:a16="http://schemas.microsoft.com/office/drawing/2014/main" id="{6E751414-A69E-4075-84BB-D17181EB3FA0}"/>
              </a:ext>
            </a:extLst>
          </p:cNvPr>
          <p:cNvSpPr>
            <a:spLocks noGrp="1"/>
          </p:cNvSpPr>
          <p:nvPr>
            <p:ph type="subTitle" idx="1"/>
          </p:nvPr>
        </p:nvSpPr>
        <p:spPr>
          <a:xfrm>
            <a:off x="1369888" y="1015045"/>
            <a:ext cx="9144000" cy="4791949"/>
          </a:xfrm>
        </p:spPr>
        <p:txBody>
          <a:bodyPr>
            <a:normAutofit/>
          </a:bodyPr>
          <a:lstStyle/>
          <a:p>
            <a:pPr algn="l"/>
            <a:r>
              <a:rPr lang="en-US" sz="1400" b="1" dirty="0"/>
              <a:t>Project Overview: </a:t>
            </a:r>
            <a:r>
              <a:rPr lang="en-US" sz="1400" dirty="0"/>
              <a:t>In this dataset the observation is about the best offering of cars by each manufacturers in taking consideration of better feature, good fuel efficiency , better pricing offering in the market and also how all cars features affect the pricing of the cars which are offered by each manufactures.</a:t>
            </a:r>
          </a:p>
          <a:p>
            <a:pPr algn="l"/>
            <a:r>
              <a:rPr lang="en-US" sz="1400" dirty="0"/>
              <a:t>There several questions asked by the author with respect to feature of cars and how they effect in their pricings, So I put all questions separately and after taking insights from dataset I concluded every single question in each slides.</a:t>
            </a:r>
          </a:p>
          <a:p>
            <a:pPr algn="l"/>
            <a:endParaRPr lang="en-US" sz="1400" dirty="0"/>
          </a:p>
          <a:p>
            <a:pPr algn="l"/>
            <a:r>
              <a:rPr lang="en-US" sz="1400" b="1" dirty="0"/>
              <a:t>Approach</a:t>
            </a:r>
            <a:r>
              <a:rPr lang="en-US" sz="1400" dirty="0"/>
              <a:t>: My approach to handle this dataset is descriptive so I used descriptive statistics tools to analyze and visualize my finding with the help of graph , pivot table, and regression analysis. The reason behind choosing descriptive statistic was that there are multiple independent variables which affect the pricing of cars. I clean the data to make normalize for my analysis using </a:t>
            </a:r>
            <a:r>
              <a:rPr lang="en-US" sz="1400" b="1" dirty="0"/>
              <a:t>IFERROR</a:t>
            </a:r>
            <a:r>
              <a:rPr lang="en-US" sz="1400" dirty="0"/>
              <a:t> function for removing null values.</a:t>
            </a:r>
          </a:p>
          <a:p>
            <a:pPr algn="l"/>
            <a:endParaRPr lang="en-US" sz="1400" dirty="0"/>
          </a:p>
          <a:p>
            <a:pPr algn="l"/>
            <a:r>
              <a:rPr lang="en-US" sz="1400" b="1" dirty="0"/>
              <a:t>Tech-Stack Used:</a:t>
            </a:r>
            <a:r>
              <a:rPr lang="en-US" sz="1400" dirty="0"/>
              <a:t> I used Microsoft Excel 2021 to analyze the dataset.</a:t>
            </a:r>
          </a:p>
          <a:p>
            <a:pPr algn="l"/>
            <a:r>
              <a:rPr lang="en-US" sz="1400" dirty="0"/>
              <a:t>Insight: The insight of this project is that every car feature have strong contribution in pricing, let say one who want more powerful engine and luxury segment body style so he has to pay very high price that’s how manufacturers set the prices accordingly.  Few Point I would like to mention like MPG is barely matter for pricing, because the MPG directly related to engine type or transmission type, heavy engine power and advanced transmission type affect more on pricing not MPG alone relate any big contribution for pricing.</a:t>
            </a:r>
          </a:p>
          <a:p>
            <a:pPr algn="l"/>
            <a:endParaRPr lang="en-US" sz="1400" dirty="0"/>
          </a:p>
          <a:p>
            <a:pPr algn="l"/>
            <a:r>
              <a:rPr lang="en-US" sz="1400" b="1" dirty="0"/>
              <a:t>Result: </a:t>
            </a:r>
            <a:r>
              <a:rPr lang="en-US" sz="1400" dirty="0"/>
              <a:t> I depict visual representation for the possible outcome in my findings, which make ease for everyone to understand.</a:t>
            </a:r>
            <a:endParaRPr lang="en-US" sz="1400" b="1" dirty="0"/>
          </a:p>
          <a:p>
            <a:pPr algn="l"/>
            <a:endParaRPr lang="en-US" sz="1400" dirty="0"/>
          </a:p>
          <a:p>
            <a:pPr algn="l"/>
            <a:endParaRPr lang="en-US" sz="1400" dirty="0"/>
          </a:p>
          <a:p>
            <a:pPr algn="l"/>
            <a:endParaRPr lang="en-US" sz="1400" dirty="0"/>
          </a:p>
          <a:p>
            <a:pPr algn="l"/>
            <a:endParaRPr lang="en-US" sz="1400" dirty="0"/>
          </a:p>
        </p:txBody>
      </p:sp>
      <p:sp>
        <p:nvSpPr>
          <p:cNvPr id="4" name="TextBox 3">
            <a:extLst>
              <a:ext uri="{FF2B5EF4-FFF2-40B4-BE49-F238E27FC236}">
                <a16:creationId xmlns:a16="http://schemas.microsoft.com/office/drawing/2014/main" id="{5C419540-0B57-45D4-8532-F1EA0BC028C9}"/>
              </a:ext>
            </a:extLst>
          </p:cNvPr>
          <p:cNvSpPr txBox="1"/>
          <p:nvPr/>
        </p:nvSpPr>
        <p:spPr>
          <a:xfrm>
            <a:off x="1369888" y="5842955"/>
            <a:ext cx="10342651" cy="923330"/>
          </a:xfrm>
          <a:prstGeom prst="rect">
            <a:avLst/>
          </a:prstGeom>
          <a:noFill/>
        </p:spPr>
        <p:txBody>
          <a:bodyPr wrap="square" rtlCol="0">
            <a:spAutoFit/>
          </a:bodyPr>
          <a:lstStyle/>
          <a:p>
            <a:r>
              <a:rPr lang="en-US" b="1" dirty="0">
                <a:highlight>
                  <a:srgbClr val="FFFF00"/>
                </a:highlight>
              </a:rPr>
              <a:t>Hyperlink for Analysis Folder:  </a:t>
            </a:r>
            <a:r>
              <a:rPr lang="en-US" b="1" dirty="0"/>
              <a:t> </a:t>
            </a:r>
            <a:r>
              <a:rPr lang="en-US" b="1" dirty="0">
                <a:hlinkClick r:id="rId2"/>
              </a:rPr>
              <a:t>Analysis File</a:t>
            </a:r>
            <a:endParaRPr lang="en-US" b="1" dirty="0"/>
          </a:p>
          <a:p>
            <a:endParaRPr lang="en-US" b="1" dirty="0">
              <a:highlight>
                <a:srgbClr val="FFFF00"/>
              </a:highlight>
            </a:endParaRPr>
          </a:p>
          <a:p>
            <a:endParaRPr lang="en-US" b="1" dirty="0">
              <a:highlight>
                <a:srgbClr val="FFFF00"/>
              </a:highlight>
            </a:endParaRPr>
          </a:p>
        </p:txBody>
      </p:sp>
    </p:spTree>
    <p:extLst>
      <p:ext uri="{BB962C8B-B14F-4D97-AF65-F5344CB8AC3E}">
        <p14:creationId xmlns:p14="http://schemas.microsoft.com/office/powerpoint/2010/main" val="18313353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37460CA7-EF2C-4BD7-B878-20B64CC1805E}"/>
              </a:ext>
            </a:extLst>
          </p:cNvPr>
          <p:cNvGraphicFramePr>
            <a:graphicFrameLocks/>
          </p:cNvGraphicFramePr>
          <p:nvPr>
            <p:extLst>
              <p:ext uri="{D42A27DB-BD31-4B8C-83A1-F6EECF244321}">
                <p14:modId xmlns:p14="http://schemas.microsoft.com/office/powerpoint/2010/main" val="2016161560"/>
              </p:ext>
            </p:extLst>
          </p:nvPr>
        </p:nvGraphicFramePr>
        <p:xfrm>
          <a:off x="501721" y="667820"/>
          <a:ext cx="8262135" cy="5095982"/>
        </p:xfrm>
        <a:graphic>
          <a:graphicData uri="http://schemas.openxmlformats.org/drawingml/2006/chart">
            <c:chart xmlns:c="http://schemas.openxmlformats.org/drawingml/2006/chart" xmlns:r="http://schemas.openxmlformats.org/officeDocument/2006/relationships" r:id="rId2"/>
          </a:graphicData>
        </a:graphic>
      </p:graphicFrame>
      <p:pic>
        <p:nvPicPr>
          <p:cNvPr id="4" name="Graphic 3">
            <a:extLst>
              <a:ext uri="{FF2B5EF4-FFF2-40B4-BE49-F238E27FC236}">
                <a16:creationId xmlns:a16="http://schemas.microsoft.com/office/drawing/2014/main" id="{C02429B9-3763-4781-AF37-239F87E237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47079" y="667821"/>
            <a:ext cx="2743200" cy="5095982"/>
          </a:xfrm>
          <a:prstGeom prst="rect">
            <a:avLst/>
          </a:prstGeom>
        </p:spPr>
      </p:pic>
      <p:sp>
        <p:nvSpPr>
          <p:cNvPr id="5" name="TextBox 4">
            <a:extLst>
              <a:ext uri="{FF2B5EF4-FFF2-40B4-BE49-F238E27FC236}">
                <a16:creationId xmlns:a16="http://schemas.microsoft.com/office/drawing/2014/main" id="{414250A5-0D8C-41DC-99C9-E85129A31FA5}"/>
              </a:ext>
            </a:extLst>
          </p:cNvPr>
          <p:cNvSpPr txBox="1"/>
          <p:nvPr/>
        </p:nvSpPr>
        <p:spPr>
          <a:xfrm>
            <a:off x="501721" y="82193"/>
            <a:ext cx="3371636" cy="369332"/>
          </a:xfrm>
          <a:prstGeom prst="rect">
            <a:avLst/>
          </a:prstGeom>
          <a:noFill/>
        </p:spPr>
        <p:txBody>
          <a:bodyPr wrap="square" rtlCol="0">
            <a:spAutoFit/>
          </a:bodyPr>
          <a:lstStyle/>
          <a:p>
            <a:r>
              <a:rPr lang="en-US" dirty="0"/>
              <a:t>Second part- Task.1</a:t>
            </a:r>
          </a:p>
        </p:txBody>
      </p:sp>
      <p:sp>
        <p:nvSpPr>
          <p:cNvPr id="6" name="TextBox 5">
            <a:extLst>
              <a:ext uri="{FF2B5EF4-FFF2-40B4-BE49-F238E27FC236}">
                <a16:creationId xmlns:a16="http://schemas.microsoft.com/office/drawing/2014/main" id="{A2CD2FC4-75BC-4E8C-9858-9DB95018E559}"/>
              </a:ext>
            </a:extLst>
          </p:cNvPr>
          <p:cNvSpPr txBox="1"/>
          <p:nvPr/>
        </p:nvSpPr>
        <p:spPr>
          <a:xfrm>
            <a:off x="501721" y="6082301"/>
            <a:ext cx="11128625" cy="830997"/>
          </a:xfrm>
          <a:prstGeom prst="rect">
            <a:avLst/>
          </a:prstGeom>
          <a:noFill/>
        </p:spPr>
        <p:txBody>
          <a:bodyPr wrap="square" rtlCol="0">
            <a:spAutoFit/>
          </a:bodyPr>
          <a:lstStyle/>
          <a:p>
            <a:r>
              <a:rPr lang="en-US" sz="1600" dirty="0"/>
              <a:t>Distribution of car price varying with the body style of car as in above graph 4 door </a:t>
            </a:r>
            <a:r>
              <a:rPr lang="en-US" sz="1600" dirty="0" err="1"/>
              <a:t>SUV,Convertible,Coupe,Sedan</a:t>
            </a:r>
            <a:r>
              <a:rPr lang="en-US" sz="1600" dirty="0"/>
              <a:t> have higher prices among all others body style cars. The prices are not uniform, there 4 segments are act as outliers in this dataset if we compare the body style cars they all have almost quiet uniform prices.</a:t>
            </a:r>
          </a:p>
        </p:txBody>
      </p:sp>
    </p:spTree>
    <p:extLst>
      <p:ext uri="{BB962C8B-B14F-4D97-AF65-F5344CB8AC3E}">
        <p14:creationId xmlns:p14="http://schemas.microsoft.com/office/powerpoint/2010/main" val="16598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B9F01D1C-6499-42DE-8EBE-010F8D6F22F7}"/>
              </a:ext>
            </a:extLst>
          </p:cNvPr>
          <p:cNvGraphicFramePr>
            <a:graphicFrameLocks/>
          </p:cNvGraphicFramePr>
          <p:nvPr>
            <p:extLst>
              <p:ext uri="{D42A27DB-BD31-4B8C-83A1-F6EECF244321}">
                <p14:modId xmlns:p14="http://schemas.microsoft.com/office/powerpoint/2010/main" val="864522933"/>
              </p:ext>
            </p:extLst>
          </p:nvPr>
        </p:nvGraphicFramePr>
        <p:xfrm>
          <a:off x="482885" y="575353"/>
          <a:ext cx="8496728" cy="5383658"/>
        </p:xfrm>
        <a:graphic>
          <a:graphicData uri="http://schemas.openxmlformats.org/drawingml/2006/chart">
            <c:chart xmlns:c="http://schemas.openxmlformats.org/drawingml/2006/chart" xmlns:r="http://schemas.openxmlformats.org/officeDocument/2006/relationships" r:id="rId2"/>
          </a:graphicData>
        </a:graphic>
      </p:graphicFrame>
      <p:pic>
        <p:nvPicPr>
          <p:cNvPr id="4" name="Graphic 3">
            <a:extLst>
              <a:ext uri="{FF2B5EF4-FFF2-40B4-BE49-F238E27FC236}">
                <a16:creationId xmlns:a16="http://schemas.microsoft.com/office/drawing/2014/main" id="{B7DFB4C1-B051-4090-B88C-33DE03329D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62836" y="575353"/>
            <a:ext cx="2743200" cy="5383658"/>
          </a:xfrm>
          <a:prstGeom prst="rect">
            <a:avLst/>
          </a:prstGeom>
        </p:spPr>
      </p:pic>
      <p:sp>
        <p:nvSpPr>
          <p:cNvPr id="5" name="TextBox 4">
            <a:extLst>
              <a:ext uri="{FF2B5EF4-FFF2-40B4-BE49-F238E27FC236}">
                <a16:creationId xmlns:a16="http://schemas.microsoft.com/office/drawing/2014/main" id="{6504D782-153B-45A7-BEA0-6A0E0B3EF92E}"/>
              </a:ext>
            </a:extLst>
          </p:cNvPr>
          <p:cNvSpPr txBox="1"/>
          <p:nvPr/>
        </p:nvSpPr>
        <p:spPr>
          <a:xfrm>
            <a:off x="482885" y="113016"/>
            <a:ext cx="4089115" cy="369332"/>
          </a:xfrm>
          <a:prstGeom prst="rect">
            <a:avLst/>
          </a:prstGeom>
          <a:noFill/>
        </p:spPr>
        <p:txBody>
          <a:bodyPr wrap="square" rtlCol="0">
            <a:spAutoFit/>
          </a:bodyPr>
          <a:lstStyle/>
          <a:p>
            <a:r>
              <a:rPr lang="en-US" dirty="0"/>
              <a:t>Second part- Task.2</a:t>
            </a:r>
          </a:p>
        </p:txBody>
      </p:sp>
      <p:sp>
        <p:nvSpPr>
          <p:cNvPr id="6" name="TextBox 5">
            <a:extLst>
              <a:ext uri="{FF2B5EF4-FFF2-40B4-BE49-F238E27FC236}">
                <a16:creationId xmlns:a16="http://schemas.microsoft.com/office/drawing/2014/main" id="{7F776CAE-1E73-4FE6-9077-1638670D141B}"/>
              </a:ext>
            </a:extLst>
          </p:cNvPr>
          <p:cNvSpPr txBox="1"/>
          <p:nvPr/>
        </p:nvSpPr>
        <p:spPr>
          <a:xfrm>
            <a:off x="667820" y="6298058"/>
            <a:ext cx="11219380" cy="584775"/>
          </a:xfrm>
          <a:prstGeom prst="rect">
            <a:avLst/>
          </a:prstGeom>
          <a:noFill/>
        </p:spPr>
        <p:txBody>
          <a:bodyPr wrap="square" rtlCol="0">
            <a:spAutoFit/>
          </a:bodyPr>
          <a:lstStyle/>
          <a:p>
            <a:r>
              <a:rPr lang="en-US" sz="1600" dirty="0"/>
              <a:t>Convertible cars have highest avg price among all other segments and 2 door SUV have the lowest avg price among all others. So body style does matter for setting prices of the cars for the </a:t>
            </a:r>
            <a:r>
              <a:rPr lang="en-US" sz="1600" dirty="0" err="1"/>
              <a:t>manufactuers</a:t>
            </a:r>
            <a:r>
              <a:rPr lang="en-US" sz="1600" dirty="0"/>
              <a:t>.</a:t>
            </a:r>
          </a:p>
        </p:txBody>
      </p:sp>
    </p:spTree>
    <p:extLst>
      <p:ext uri="{BB962C8B-B14F-4D97-AF65-F5344CB8AC3E}">
        <p14:creationId xmlns:p14="http://schemas.microsoft.com/office/powerpoint/2010/main" val="1577361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F3A00AE9-2DD7-481B-ACAD-ADF09766C261}"/>
              </a:ext>
            </a:extLst>
          </p:cNvPr>
          <p:cNvGraphicFramePr>
            <a:graphicFrameLocks/>
          </p:cNvGraphicFramePr>
          <p:nvPr>
            <p:extLst>
              <p:ext uri="{D42A27DB-BD31-4B8C-83A1-F6EECF244321}">
                <p14:modId xmlns:p14="http://schemas.microsoft.com/office/powerpoint/2010/main" val="224807491"/>
              </p:ext>
            </p:extLst>
          </p:nvPr>
        </p:nvGraphicFramePr>
        <p:xfrm>
          <a:off x="441789" y="595902"/>
          <a:ext cx="8794678" cy="5219272"/>
        </p:xfrm>
        <a:graphic>
          <a:graphicData uri="http://schemas.openxmlformats.org/drawingml/2006/chart">
            <c:chart xmlns:c="http://schemas.openxmlformats.org/drawingml/2006/chart" xmlns:r="http://schemas.openxmlformats.org/officeDocument/2006/relationships" r:id="rId2"/>
          </a:graphicData>
        </a:graphic>
      </p:graphicFrame>
      <p:pic>
        <p:nvPicPr>
          <p:cNvPr id="4" name="Graphic 3">
            <a:extLst>
              <a:ext uri="{FF2B5EF4-FFF2-40B4-BE49-F238E27FC236}">
                <a16:creationId xmlns:a16="http://schemas.microsoft.com/office/drawing/2014/main" id="{11D6D4FE-FA04-4756-8DC5-9766DC1BDF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47771" y="595900"/>
            <a:ext cx="2743200" cy="5219273"/>
          </a:xfrm>
          <a:prstGeom prst="rect">
            <a:avLst/>
          </a:prstGeom>
        </p:spPr>
      </p:pic>
      <p:sp>
        <p:nvSpPr>
          <p:cNvPr id="5" name="TextBox 4">
            <a:extLst>
              <a:ext uri="{FF2B5EF4-FFF2-40B4-BE49-F238E27FC236}">
                <a16:creationId xmlns:a16="http://schemas.microsoft.com/office/drawing/2014/main" id="{19D792A4-613A-4EFB-82D9-CB61DD7C0B2B}"/>
              </a:ext>
            </a:extLst>
          </p:cNvPr>
          <p:cNvSpPr txBox="1"/>
          <p:nvPr/>
        </p:nvSpPr>
        <p:spPr>
          <a:xfrm>
            <a:off x="441789" y="231683"/>
            <a:ext cx="3873357" cy="369332"/>
          </a:xfrm>
          <a:prstGeom prst="rect">
            <a:avLst/>
          </a:prstGeom>
          <a:noFill/>
        </p:spPr>
        <p:txBody>
          <a:bodyPr wrap="square" rtlCol="0">
            <a:spAutoFit/>
          </a:bodyPr>
          <a:lstStyle/>
          <a:p>
            <a:r>
              <a:rPr lang="en-US" dirty="0"/>
              <a:t>Second part- Task.3</a:t>
            </a:r>
          </a:p>
        </p:txBody>
      </p:sp>
      <p:sp>
        <p:nvSpPr>
          <p:cNvPr id="6" name="TextBox 5">
            <a:extLst>
              <a:ext uri="{FF2B5EF4-FFF2-40B4-BE49-F238E27FC236}">
                <a16:creationId xmlns:a16="http://schemas.microsoft.com/office/drawing/2014/main" id="{F4EC1924-7AE5-4771-BF85-90BD5706400E}"/>
              </a:ext>
            </a:extLst>
          </p:cNvPr>
          <p:cNvSpPr txBox="1"/>
          <p:nvPr/>
        </p:nvSpPr>
        <p:spPr>
          <a:xfrm>
            <a:off x="647272" y="6143946"/>
            <a:ext cx="10253609" cy="584775"/>
          </a:xfrm>
          <a:prstGeom prst="rect">
            <a:avLst/>
          </a:prstGeom>
          <a:noFill/>
        </p:spPr>
        <p:txBody>
          <a:bodyPr wrap="square" rtlCol="0">
            <a:spAutoFit/>
          </a:bodyPr>
          <a:lstStyle/>
          <a:p>
            <a:r>
              <a:rPr lang="en-US" sz="1600" dirty="0"/>
              <a:t>The prices of cars vary with the transmission type and body </a:t>
            </a:r>
            <a:r>
              <a:rPr lang="en-US" sz="1600" dirty="0" err="1"/>
              <a:t>style,automatic</a:t>
            </a:r>
            <a:r>
              <a:rPr lang="en-US" sz="1600" dirty="0"/>
              <a:t> transmission type have come more prices in body style like </a:t>
            </a:r>
            <a:r>
              <a:rPr lang="en-US" sz="1600" dirty="0" err="1"/>
              <a:t>covertibe</a:t>
            </a:r>
            <a:r>
              <a:rPr lang="en-US" sz="1600" dirty="0"/>
              <a:t> and coupe and other luxury cars. And manual transmission cars comes in lower price segment.</a:t>
            </a:r>
          </a:p>
        </p:txBody>
      </p:sp>
    </p:spTree>
    <p:extLst>
      <p:ext uri="{BB962C8B-B14F-4D97-AF65-F5344CB8AC3E}">
        <p14:creationId xmlns:p14="http://schemas.microsoft.com/office/powerpoint/2010/main" val="23187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2A1BAE3D-0F4E-4326-89A8-872B10623D95}"/>
              </a:ext>
            </a:extLst>
          </p:cNvPr>
          <p:cNvGraphicFramePr>
            <a:graphicFrameLocks/>
          </p:cNvGraphicFramePr>
          <p:nvPr>
            <p:extLst>
              <p:ext uri="{D42A27DB-BD31-4B8C-83A1-F6EECF244321}">
                <p14:modId xmlns:p14="http://schemas.microsoft.com/office/powerpoint/2010/main" val="2529279225"/>
              </p:ext>
            </p:extLst>
          </p:nvPr>
        </p:nvGraphicFramePr>
        <p:xfrm>
          <a:off x="657545" y="729465"/>
          <a:ext cx="8270697" cy="5116531"/>
        </p:xfrm>
        <a:graphic>
          <a:graphicData uri="http://schemas.openxmlformats.org/drawingml/2006/chart">
            <c:chart xmlns:c="http://schemas.openxmlformats.org/drawingml/2006/chart" xmlns:r="http://schemas.openxmlformats.org/officeDocument/2006/relationships" r:id="rId2"/>
          </a:graphicData>
        </a:graphic>
      </p:graphicFrame>
      <p:pic>
        <p:nvPicPr>
          <p:cNvPr id="4" name="Graphic 3">
            <a:extLst>
              <a:ext uri="{FF2B5EF4-FFF2-40B4-BE49-F238E27FC236}">
                <a16:creationId xmlns:a16="http://schemas.microsoft.com/office/drawing/2014/main" id="{0BE47E4D-F0EC-4FD5-A2DE-6E8010165D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14207" y="729465"/>
            <a:ext cx="2743200" cy="5116531"/>
          </a:xfrm>
          <a:prstGeom prst="rect">
            <a:avLst/>
          </a:prstGeom>
        </p:spPr>
      </p:pic>
      <p:sp>
        <p:nvSpPr>
          <p:cNvPr id="5" name="TextBox 4">
            <a:extLst>
              <a:ext uri="{FF2B5EF4-FFF2-40B4-BE49-F238E27FC236}">
                <a16:creationId xmlns:a16="http://schemas.microsoft.com/office/drawing/2014/main" id="{73202366-45DF-44DF-BB84-2F31FA90F4CE}"/>
              </a:ext>
            </a:extLst>
          </p:cNvPr>
          <p:cNvSpPr txBox="1"/>
          <p:nvPr/>
        </p:nvSpPr>
        <p:spPr>
          <a:xfrm>
            <a:off x="750013" y="138701"/>
            <a:ext cx="3945277" cy="369332"/>
          </a:xfrm>
          <a:prstGeom prst="rect">
            <a:avLst/>
          </a:prstGeom>
          <a:noFill/>
        </p:spPr>
        <p:txBody>
          <a:bodyPr wrap="square" rtlCol="0">
            <a:spAutoFit/>
          </a:bodyPr>
          <a:lstStyle/>
          <a:p>
            <a:r>
              <a:rPr lang="en-US" dirty="0"/>
              <a:t>Second part- Task.4</a:t>
            </a:r>
          </a:p>
        </p:txBody>
      </p:sp>
      <p:sp>
        <p:nvSpPr>
          <p:cNvPr id="6" name="TextBox 5">
            <a:extLst>
              <a:ext uri="{FF2B5EF4-FFF2-40B4-BE49-F238E27FC236}">
                <a16:creationId xmlns:a16="http://schemas.microsoft.com/office/drawing/2014/main" id="{A28954A0-FEFE-4B29-8CFB-32AF1C0CA5BF}"/>
              </a:ext>
            </a:extLst>
          </p:cNvPr>
          <p:cNvSpPr txBox="1"/>
          <p:nvPr/>
        </p:nvSpPr>
        <p:spPr>
          <a:xfrm>
            <a:off x="657545" y="6102850"/>
            <a:ext cx="10983075" cy="830997"/>
          </a:xfrm>
          <a:prstGeom prst="rect">
            <a:avLst/>
          </a:prstGeom>
          <a:noFill/>
        </p:spPr>
        <p:txBody>
          <a:bodyPr wrap="square" rtlCol="0">
            <a:spAutoFit/>
          </a:bodyPr>
          <a:lstStyle/>
          <a:p>
            <a:r>
              <a:rPr lang="en-US" sz="1600" dirty="0"/>
              <a:t>Over the years every car model have uniformity in their fuel efficiency like 2dr hatchback,2dr </a:t>
            </a:r>
            <a:r>
              <a:rPr lang="en-US" sz="1600" dirty="0" err="1"/>
              <a:t>suv,convertible</a:t>
            </a:r>
            <a:r>
              <a:rPr lang="en-US" sz="1600" dirty="0"/>
              <a:t> </a:t>
            </a:r>
            <a:r>
              <a:rPr lang="en-US" sz="1600" dirty="0" err="1"/>
              <a:t>suv,sedan</a:t>
            </a:r>
            <a:r>
              <a:rPr lang="en-US" sz="1600" dirty="0"/>
              <a:t> and wagon give almost same fuel efficiency over the period of 1990 to 2010 but after 2010 the fuel efficiency decreases drastically till 2017 all models have lower fuel efficiency who was more fuel efficient before 2010.</a:t>
            </a:r>
          </a:p>
        </p:txBody>
      </p:sp>
    </p:spTree>
    <p:extLst>
      <p:ext uri="{BB962C8B-B14F-4D97-AF65-F5344CB8AC3E}">
        <p14:creationId xmlns:p14="http://schemas.microsoft.com/office/powerpoint/2010/main" val="2579234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F033F73D-294F-493E-AACF-1F26E8FB3968}"/>
              </a:ext>
            </a:extLst>
          </p:cNvPr>
          <p:cNvGraphicFramePr>
            <a:graphicFrameLocks/>
          </p:cNvGraphicFramePr>
          <p:nvPr>
            <p:extLst>
              <p:ext uri="{D42A27DB-BD31-4B8C-83A1-F6EECF244321}">
                <p14:modId xmlns:p14="http://schemas.microsoft.com/office/powerpoint/2010/main" val="3335287488"/>
              </p:ext>
            </p:extLst>
          </p:nvPr>
        </p:nvGraphicFramePr>
        <p:xfrm>
          <a:off x="183223" y="667497"/>
          <a:ext cx="9001874" cy="4849725"/>
        </p:xfrm>
        <a:graphic>
          <a:graphicData uri="http://schemas.openxmlformats.org/drawingml/2006/chart">
            <c:chart xmlns:c="http://schemas.openxmlformats.org/drawingml/2006/chart" xmlns:r="http://schemas.openxmlformats.org/officeDocument/2006/relationships" r:id="rId2"/>
          </a:graphicData>
        </a:graphic>
      </p:graphicFrame>
      <p:pic>
        <p:nvPicPr>
          <p:cNvPr id="5" name="Graphic 4">
            <a:extLst>
              <a:ext uri="{FF2B5EF4-FFF2-40B4-BE49-F238E27FC236}">
                <a16:creationId xmlns:a16="http://schemas.microsoft.com/office/drawing/2014/main" id="{55BDF828-9CD9-42DE-A7AA-4ADD62CFBC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65577" y="667497"/>
            <a:ext cx="2743200" cy="4849725"/>
          </a:xfrm>
          <a:prstGeom prst="rect">
            <a:avLst/>
          </a:prstGeom>
        </p:spPr>
      </p:pic>
      <p:sp>
        <p:nvSpPr>
          <p:cNvPr id="6" name="TextBox 5">
            <a:extLst>
              <a:ext uri="{FF2B5EF4-FFF2-40B4-BE49-F238E27FC236}">
                <a16:creationId xmlns:a16="http://schemas.microsoft.com/office/drawing/2014/main" id="{A29A5309-99E3-482D-8520-5FA201EA61CE}"/>
              </a:ext>
            </a:extLst>
          </p:cNvPr>
          <p:cNvSpPr txBox="1"/>
          <p:nvPr/>
        </p:nvSpPr>
        <p:spPr>
          <a:xfrm>
            <a:off x="452063" y="0"/>
            <a:ext cx="4140485" cy="369332"/>
          </a:xfrm>
          <a:prstGeom prst="rect">
            <a:avLst/>
          </a:prstGeom>
          <a:noFill/>
        </p:spPr>
        <p:txBody>
          <a:bodyPr wrap="square" rtlCol="0">
            <a:spAutoFit/>
          </a:bodyPr>
          <a:lstStyle/>
          <a:p>
            <a:r>
              <a:rPr lang="en-US" dirty="0"/>
              <a:t>Second part- Task.5</a:t>
            </a:r>
          </a:p>
        </p:txBody>
      </p:sp>
      <p:sp>
        <p:nvSpPr>
          <p:cNvPr id="7" name="TextBox 6">
            <a:extLst>
              <a:ext uri="{FF2B5EF4-FFF2-40B4-BE49-F238E27FC236}">
                <a16:creationId xmlns:a16="http://schemas.microsoft.com/office/drawing/2014/main" id="{EF31BF22-E9EA-4CFF-9E8B-C90FA4EE2699}"/>
              </a:ext>
            </a:extLst>
          </p:cNvPr>
          <p:cNvSpPr txBox="1"/>
          <p:nvPr/>
        </p:nvSpPr>
        <p:spPr>
          <a:xfrm>
            <a:off x="452063" y="5825447"/>
            <a:ext cx="11034445" cy="584775"/>
          </a:xfrm>
          <a:prstGeom prst="rect">
            <a:avLst/>
          </a:prstGeom>
          <a:noFill/>
        </p:spPr>
        <p:txBody>
          <a:bodyPr wrap="square" rtlCol="0">
            <a:spAutoFit/>
          </a:bodyPr>
          <a:lstStyle/>
          <a:p>
            <a:r>
              <a:rPr lang="en-US" sz="1600" dirty="0"/>
              <a:t>Car prices are vary with the HP and MSRP across brands, the lower HP cars have good MPG and they come up with lower prices in the market while the high HP cars have low fuel efficiency and they are comes with higher price range in the market.</a:t>
            </a:r>
          </a:p>
        </p:txBody>
      </p:sp>
    </p:spTree>
    <p:extLst>
      <p:ext uri="{BB962C8B-B14F-4D97-AF65-F5344CB8AC3E}">
        <p14:creationId xmlns:p14="http://schemas.microsoft.com/office/powerpoint/2010/main" val="4049140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5C07A-7AC7-47C6-821B-FF35E9A03424}"/>
              </a:ext>
            </a:extLst>
          </p:cNvPr>
          <p:cNvSpPr>
            <a:spLocks noGrp="1"/>
          </p:cNvSpPr>
          <p:nvPr>
            <p:ph type="title"/>
          </p:nvPr>
        </p:nvSpPr>
        <p:spPr>
          <a:xfrm>
            <a:off x="951216" y="2766218"/>
            <a:ext cx="10515600" cy="1325563"/>
          </a:xfrm>
        </p:spPr>
        <p:txBody>
          <a:bodyPr>
            <a:normAutofit fontScale="90000"/>
          </a:bodyPr>
          <a:lstStyle/>
          <a:p>
            <a:pPr algn="ctr"/>
            <a:r>
              <a:rPr lang="en-US" b="1" dirty="0">
                <a:effectLst>
                  <a:glow rad="228600">
                    <a:schemeClr val="accent2">
                      <a:satMod val="175000"/>
                      <a:alpha val="40000"/>
                    </a:schemeClr>
                  </a:glow>
                </a:effectLst>
              </a:rPr>
              <a:t>The End.</a:t>
            </a:r>
            <a:br>
              <a:rPr lang="en-US" b="1" dirty="0">
                <a:effectLst>
                  <a:glow rad="228600">
                    <a:schemeClr val="accent2">
                      <a:satMod val="175000"/>
                      <a:alpha val="40000"/>
                    </a:schemeClr>
                  </a:glow>
                </a:effectLst>
              </a:rPr>
            </a:br>
            <a:br>
              <a:rPr lang="en-US" b="1" dirty="0">
                <a:effectLst>
                  <a:glow rad="228600">
                    <a:schemeClr val="accent2">
                      <a:satMod val="175000"/>
                      <a:alpha val="40000"/>
                    </a:schemeClr>
                  </a:glow>
                </a:effectLst>
              </a:rPr>
            </a:br>
            <a:br>
              <a:rPr lang="en-US" b="1" dirty="0">
                <a:effectLst>
                  <a:glow rad="228600">
                    <a:schemeClr val="accent2">
                      <a:satMod val="175000"/>
                      <a:alpha val="40000"/>
                    </a:schemeClr>
                  </a:glow>
                </a:effectLst>
              </a:rPr>
            </a:br>
            <a:br>
              <a:rPr lang="en-US" b="1" dirty="0">
                <a:effectLst>
                  <a:glow rad="228600">
                    <a:schemeClr val="accent2">
                      <a:satMod val="175000"/>
                      <a:alpha val="40000"/>
                    </a:schemeClr>
                  </a:glow>
                </a:effectLst>
              </a:rPr>
            </a:br>
            <a:br>
              <a:rPr lang="en-US" b="1" dirty="0">
                <a:effectLst>
                  <a:glow rad="228600">
                    <a:schemeClr val="accent2">
                      <a:satMod val="175000"/>
                      <a:alpha val="40000"/>
                    </a:schemeClr>
                  </a:glow>
                </a:effectLst>
              </a:rPr>
            </a:br>
            <a:br>
              <a:rPr lang="en-US" b="1" dirty="0">
                <a:effectLst>
                  <a:glow rad="228600">
                    <a:schemeClr val="accent2">
                      <a:satMod val="175000"/>
                      <a:alpha val="40000"/>
                    </a:schemeClr>
                  </a:glow>
                </a:effectLst>
              </a:rPr>
            </a:br>
            <a:br>
              <a:rPr lang="en-US" b="1" dirty="0">
                <a:effectLst>
                  <a:glow rad="228600">
                    <a:schemeClr val="accent2">
                      <a:satMod val="175000"/>
                      <a:alpha val="40000"/>
                    </a:schemeClr>
                  </a:glow>
                </a:effectLst>
              </a:rPr>
            </a:br>
            <a:br>
              <a:rPr lang="en-US" b="1" dirty="0">
                <a:effectLst>
                  <a:glow rad="228600">
                    <a:schemeClr val="accent2">
                      <a:satMod val="175000"/>
                      <a:alpha val="40000"/>
                    </a:schemeClr>
                  </a:glow>
                </a:effectLst>
              </a:rPr>
            </a:br>
            <a:r>
              <a:rPr lang="en-US" b="1" dirty="0">
                <a:effectLst>
                  <a:glow rad="228600">
                    <a:schemeClr val="accent2">
                      <a:satMod val="175000"/>
                      <a:alpha val="40000"/>
                    </a:schemeClr>
                  </a:glow>
                </a:effectLst>
              </a:rPr>
              <a:t>Thankyou.</a:t>
            </a:r>
          </a:p>
        </p:txBody>
      </p:sp>
    </p:spTree>
    <p:extLst>
      <p:ext uri="{BB962C8B-B14F-4D97-AF65-F5344CB8AC3E}">
        <p14:creationId xmlns:p14="http://schemas.microsoft.com/office/powerpoint/2010/main" val="1936058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6B9CF9E8-7D9E-4DC4-B7AB-7E36F853CB29}"/>
              </a:ext>
            </a:extLst>
          </p:cNvPr>
          <p:cNvGraphicFramePr>
            <a:graphicFrameLocks/>
          </p:cNvGraphicFramePr>
          <p:nvPr>
            <p:extLst>
              <p:ext uri="{D42A27DB-BD31-4B8C-83A1-F6EECF244321}">
                <p14:modId xmlns:p14="http://schemas.microsoft.com/office/powerpoint/2010/main" val="2108798665"/>
              </p:ext>
            </p:extLst>
          </p:nvPr>
        </p:nvGraphicFramePr>
        <p:xfrm>
          <a:off x="1273996" y="339047"/>
          <a:ext cx="9277564" cy="5178175"/>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32C0BFCC-3FC2-4BE2-941F-137BC654FE0C}"/>
              </a:ext>
            </a:extLst>
          </p:cNvPr>
          <p:cNvSpPr txBox="1"/>
          <p:nvPr/>
        </p:nvSpPr>
        <p:spPr>
          <a:xfrm>
            <a:off x="1417834" y="113016"/>
            <a:ext cx="1726058" cy="369332"/>
          </a:xfrm>
          <a:prstGeom prst="rect">
            <a:avLst/>
          </a:prstGeom>
          <a:noFill/>
        </p:spPr>
        <p:txBody>
          <a:bodyPr wrap="square" rtlCol="0">
            <a:spAutoFit/>
          </a:bodyPr>
          <a:lstStyle/>
          <a:p>
            <a:r>
              <a:rPr lang="en-US" dirty="0"/>
              <a:t>Task 1.A</a:t>
            </a:r>
          </a:p>
        </p:txBody>
      </p:sp>
      <p:sp>
        <p:nvSpPr>
          <p:cNvPr id="4" name="TextBox 3">
            <a:extLst>
              <a:ext uri="{FF2B5EF4-FFF2-40B4-BE49-F238E27FC236}">
                <a16:creationId xmlns:a16="http://schemas.microsoft.com/office/drawing/2014/main" id="{D93B6E57-0E3B-4700-A507-726F92A34590}"/>
              </a:ext>
            </a:extLst>
          </p:cNvPr>
          <p:cNvSpPr txBox="1"/>
          <p:nvPr/>
        </p:nvSpPr>
        <p:spPr>
          <a:xfrm>
            <a:off x="1239748" y="5441039"/>
            <a:ext cx="9709079" cy="1077218"/>
          </a:xfrm>
          <a:prstGeom prst="rect">
            <a:avLst/>
          </a:prstGeom>
          <a:noFill/>
        </p:spPr>
        <p:txBody>
          <a:bodyPr wrap="square" rtlCol="0">
            <a:spAutoFit/>
          </a:bodyPr>
          <a:lstStyle/>
          <a:p>
            <a:r>
              <a:rPr lang="en-US" sz="1600" dirty="0"/>
              <a:t>Customer give more preference towards the category of car what manufacturers offer in the market, after analyzing the dataset Fuel Flex, Crossover, Luxury, Luxury, Hatchbacks are more popular in the market among others. These categories have almost double the popularity scores other than other offering categories in the market. Please see the next slide for the stacked chart graph for detail overview of popularity.</a:t>
            </a:r>
          </a:p>
        </p:txBody>
      </p:sp>
    </p:spTree>
    <p:extLst>
      <p:ext uri="{BB962C8B-B14F-4D97-AF65-F5344CB8AC3E}">
        <p14:creationId xmlns:p14="http://schemas.microsoft.com/office/powerpoint/2010/main" val="3145848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1EA9C266-CFDE-48DC-BEEF-55E805EA3644}"/>
              </a:ext>
            </a:extLst>
          </p:cNvPr>
          <p:cNvGraphicFramePr>
            <a:graphicFrameLocks/>
          </p:cNvGraphicFramePr>
          <p:nvPr>
            <p:extLst>
              <p:ext uri="{D42A27DB-BD31-4B8C-83A1-F6EECF244321}">
                <p14:modId xmlns:p14="http://schemas.microsoft.com/office/powerpoint/2010/main" val="3028450042"/>
              </p:ext>
            </p:extLst>
          </p:nvPr>
        </p:nvGraphicFramePr>
        <p:xfrm>
          <a:off x="301625" y="873303"/>
          <a:ext cx="11588750" cy="5887092"/>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8606B709-9A7D-411C-992F-7085B977E424}"/>
              </a:ext>
            </a:extLst>
          </p:cNvPr>
          <p:cNvSpPr txBox="1"/>
          <p:nvPr/>
        </p:nvSpPr>
        <p:spPr>
          <a:xfrm>
            <a:off x="821933" y="102742"/>
            <a:ext cx="1684961" cy="369332"/>
          </a:xfrm>
          <a:prstGeom prst="rect">
            <a:avLst/>
          </a:prstGeom>
          <a:noFill/>
        </p:spPr>
        <p:txBody>
          <a:bodyPr wrap="square" rtlCol="0">
            <a:spAutoFit/>
          </a:bodyPr>
          <a:lstStyle/>
          <a:p>
            <a:r>
              <a:rPr lang="en-US" dirty="0"/>
              <a:t>Task 1.B</a:t>
            </a:r>
          </a:p>
        </p:txBody>
      </p:sp>
    </p:spTree>
    <p:extLst>
      <p:ext uri="{BB962C8B-B14F-4D97-AF65-F5344CB8AC3E}">
        <p14:creationId xmlns:p14="http://schemas.microsoft.com/office/powerpoint/2010/main" val="3424502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9B7C70CD-FF9F-4861-A585-0334E5AC5937}"/>
              </a:ext>
            </a:extLst>
          </p:cNvPr>
          <p:cNvGraphicFramePr>
            <a:graphicFrameLocks/>
          </p:cNvGraphicFramePr>
          <p:nvPr>
            <p:extLst>
              <p:ext uri="{D42A27DB-BD31-4B8C-83A1-F6EECF244321}">
                <p14:modId xmlns:p14="http://schemas.microsoft.com/office/powerpoint/2010/main" val="2399842276"/>
              </p:ext>
            </p:extLst>
          </p:nvPr>
        </p:nvGraphicFramePr>
        <p:xfrm>
          <a:off x="842481" y="739739"/>
          <a:ext cx="11034445" cy="4726113"/>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4833DB6D-F4AC-4118-AD42-F887512B116E}"/>
              </a:ext>
            </a:extLst>
          </p:cNvPr>
          <p:cNvSpPr txBox="1"/>
          <p:nvPr/>
        </p:nvSpPr>
        <p:spPr>
          <a:xfrm>
            <a:off x="1058238" y="113016"/>
            <a:ext cx="2753474" cy="369332"/>
          </a:xfrm>
          <a:prstGeom prst="rect">
            <a:avLst/>
          </a:prstGeom>
          <a:noFill/>
        </p:spPr>
        <p:txBody>
          <a:bodyPr wrap="square" rtlCol="0">
            <a:spAutoFit/>
          </a:bodyPr>
          <a:lstStyle/>
          <a:p>
            <a:r>
              <a:rPr lang="en-US" dirty="0"/>
              <a:t>Task 2</a:t>
            </a:r>
          </a:p>
        </p:txBody>
      </p:sp>
      <p:sp>
        <p:nvSpPr>
          <p:cNvPr id="4" name="TextBox 3">
            <a:extLst>
              <a:ext uri="{FF2B5EF4-FFF2-40B4-BE49-F238E27FC236}">
                <a16:creationId xmlns:a16="http://schemas.microsoft.com/office/drawing/2014/main" id="{2B547FB5-A969-42A6-9370-DFC623E021BC}"/>
              </a:ext>
            </a:extLst>
          </p:cNvPr>
          <p:cNvSpPr txBox="1"/>
          <p:nvPr/>
        </p:nvSpPr>
        <p:spPr>
          <a:xfrm>
            <a:off x="1001730" y="5689314"/>
            <a:ext cx="10715946" cy="830997"/>
          </a:xfrm>
          <a:prstGeom prst="rect">
            <a:avLst/>
          </a:prstGeom>
          <a:noFill/>
        </p:spPr>
        <p:txBody>
          <a:bodyPr wrap="square" rtlCol="0">
            <a:spAutoFit/>
          </a:bodyPr>
          <a:lstStyle/>
          <a:p>
            <a:r>
              <a:rPr lang="en-US" sz="1600" dirty="0"/>
              <a:t>After analyzing the dependent and independent variable here I came to conclusion that low engine power model has lesser price comparatively with high engine power. Customer are more likely to buy low engine power cars because their low market price would come in customer budget.</a:t>
            </a:r>
          </a:p>
        </p:txBody>
      </p:sp>
    </p:spTree>
    <p:extLst>
      <p:ext uri="{BB962C8B-B14F-4D97-AF65-F5344CB8AC3E}">
        <p14:creationId xmlns:p14="http://schemas.microsoft.com/office/powerpoint/2010/main" val="2975833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72DB701-ACA0-4320-B6AB-DE34682301EC}"/>
              </a:ext>
            </a:extLst>
          </p:cNvPr>
          <p:cNvGraphicFramePr>
            <a:graphicFrameLocks noGrp="1"/>
          </p:cNvGraphicFramePr>
          <p:nvPr>
            <p:extLst>
              <p:ext uri="{D42A27DB-BD31-4B8C-83A1-F6EECF244321}">
                <p14:modId xmlns:p14="http://schemas.microsoft.com/office/powerpoint/2010/main" val="3197118297"/>
              </p:ext>
            </p:extLst>
          </p:nvPr>
        </p:nvGraphicFramePr>
        <p:xfrm>
          <a:off x="883578" y="802600"/>
          <a:ext cx="10613206" cy="5252800"/>
        </p:xfrm>
        <a:graphic>
          <a:graphicData uri="http://schemas.openxmlformats.org/drawingml/2006/table">
            <a:tbl>
              <a:tblPr>
                <a:tableStyleId>{5C22544A-7EE6-4342-B048-85BDC9FD1C3A}</a:tableStyleId>
              </a:tblPr>
              <a:tblGrid>
                <a:gridCol w="1432179">
                  <a:extLst>
                    <a:ext uri="{9D8B030D-6E8A-4147-A177-3AD203B41FA5}">
                      <a16:colId xmlns:a16="http://schemas.microsoft.com/office/drawing/2014/main" val="2576266715"/>
                    </a:ext>
                  </a:extLst>
                </a:gridCol>
                <a:gridCol w="1206046">
                  <a:extLst>
                    <a:ext uri="{9D8B030D-6E8A-4147-A177-3AD203B41FA5}">
                      <a16:colId xmlns:a16="http://schemas.microsoft.com/office/drawing/2014/main" val="2153935308"/>
                    </a:ext>
                  </a:extLst>
                </a:gridCol>
                <a:gridCol w="1130668">
                  <a:extLst>
                    <a:ext uri="{9D8B030D-6E8A-4147-A177-3AD203B41FA5}">
                      <a16:colId xmlns:a16="http://schemas.microsoft.com/office/drawing/2014/main" val="516287410"/>
                    </a:ext>
                  </a:extLst>
                </a:gridCol>
                <a:gridCol w="979913">
                  <a:extLst>
                    <a:ext uri="{9D8B030D-6E8A-4147-A177-3AD203B41FA5}">
                      <a16:colId xmlns:a16="http://schemas.microsoft.com/office/drawing/2014/main" val="4173320323"/>
                    </a:ext>
                  </a:extLst>
                </a:gridCol>
                <a:gridCol w="979913">
                  <a:extLst>
                    <a:ext uri="{9D8B030D-6E8A-4147-A177-3AD203B41FA5}">
                      <a16:colId xmlns:a16="http://schemas.microsoft.com/office/drawing/2014/main" val="352845702"/>
                    </a:ext>
                  </a:extLst>
                </a:gridCol>
                <a:gridCol w="1040215">
                  <a:extLst>
                    <a:ext uri="{9D8B030D-6E8A-4147-A177-3AD203B41FA5}">
                      <a16:colId xmlns:a16="http://schemas.microsoft.com/office/drawing/2014/main" val="3924699301"/>
                    </a:ext>
                  </a:extLst>
                </a:gridCol>
                <a:gridCol w="1040215">
                  <a:extLst>
                    <a:ext uri="{9D8B030D-6E8A-4147-A177-3AD203B41FA5}">
                      <a16:colId xmlns:a16="http://schemas.microsoft.com/office/drawing/2014/main" val="1828658956"/>
                    </a:ext>
                  </a:extLst>
                </a:gridCol>
                <a:gridCol w="1040215">
                  <a:extLst>
                    <a:ext uri="{9D8B030D-6E8A-4147-A177-3AD203B41FA5}">
                      <a16:colId xmlns:a16="http://schemas.microsoft.com/office/drawing/2014/main" val="3262850361"/>
                    </a:ext>
                  </a:extLst>
                </a:gridCol>
                <a:gridCol w="1040215">
                  <a:extLst>
                    <a:ext uri="{9D8B030D-6E8A-4147-A177-3AD203B41FA5}">
                      <a16:colId xmlns:a16="http://schemas.microsoft.com/office/drawing/2014/main" val="3077162166"/>
                    </a:ext>
                  </a:extLst>
                </a:gridCol>
                <a:gridCol w="723627">
                  <a:extLst>
                    <a:ext uri="{9D8B030D-6E8A-4147-A177-3AD203B41FA5}">
                      <a16:colId xmlns:a16="http://schemas.microsoft.com/office/drawing/2014/main" val="3450511032"/>
                    </a:ext>
                  </a:extLst>
                </a:gridCol>
              </a:tblGrid>
              <a:tr h="236539">
                <a:tc>
                  <a:txBody>
                    <a:bodyPr/>
                    <a:lstStyle/>
                    <a:p>
                      <a:pPr algn="l" fontAlgn="b"/>
                      <a:r>
                        <a:rPr lang="en-US" sz="1100" u="none" strike="noStrike">
                          <a:effectLst/>
                        </a:rPr>
                        <a:t>SUMMARY OUTPUT</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557593769"/>
                  </a:ext>
                </a:extLst>
              </a:tr>
              <a:tr h="244696">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742526335"/>
                  </a:ext>
                </a:extLst>
              </a:tr>
              <a:tr h="236539">
                <a:tc gridSpan="2">
                  <a:txBody>
                    <a:bodyPr/>
                    <a:lstStyle/>
                    <a:p>
                      <a:pPr algn="ctr" fontAlgn="b"/>
                      <a:r>
                        <a:rPr lang="en-US" sz="1100" u="none" strike="noStrike">
                          <a:effectLst/>
                        </a:rPr>
                        <a:t>Regression Statistics</a:t>
                      </a:r>
                      <a:endParaRPr lang="en-US" sz="1100" b="0" i="1" u="none" strike="noStrike">
                        <a:solidFill>
                          <a:srgbClr val="000000"/>
                        </a:solidFill>
                        <a:effectLst/>
                        <a:latin typeface="Calibri" panose="020F0502020204030204" pitchFamily="34" charset="0"/>
                      </a:endParaRPr>
                    </a:p>
                  </a:txBody>
                  <a:tcPr marL="6350" marR="6350" marT="6350" marB="0" anchor="b"/>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523477904"/>
                  </a:ext>
                </a:extLst>
              </a:tr>
              <a:tr h="236539">
                <a:tc>
                  <a:txBody>
                    <a:bodyPr/>
                    <a:lstStyle/>
                    <a:p>
                      <a:pPr algn="l" fontAlgn="b"/>
                      <a:r>
                        <a:rPr lang="en-US" sz="1100" u="none" strike="noStrike">
                          <a:effectLst/>
                        </a:rPr>
                        <a:t>Multiple R</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0.667023666</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104547579"/>
                  </a:ext>
                </a:extLst>
              </a:tr>
              <a:tr h="236539">
                <a:tc>
                  <a:txBody>
                    <a:bodyPr/>
                    <a:lstStyle/>
                    <a:p>
                      <a:pPr algn="l" fontAlgn="b"/>
                      <a:r>
                        <a:rPr lang="en-US" sz="1100" u="none" strike="noStrike">
                          <a:effectLst/>
                        </a:rPr>
                        <a:t>R Square</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0.444920571</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513381966"/>
                  </a:ext>
                </a:extLst>
              </a:tr>
              <a:tr h="236539">
                <a:tc>
                  <a:txBody>
                    <a:bodyPr/>
                    <a:lstStyle/>
                    <a:p>
                      <a:pPr algn="l" fontAlgn="b"/>
                      <a:r>
                        <a:rPr lang="en-US" sz="1100" u="none" strike="noStrike">
                          <a:effectLst/>
                        </a:rPr>
                        <a:t>Adjusted R Square</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0.44473413</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726123896"/>
                  </a:ext>
                </a:extLst>
              </a:tr>
              <a:tr h="236539">
                <a:tc>
                  <a:txBody>
                    <a:bodyPr/>
                    <a:lstStyle/>
                    <a:p>
                      <a:pPr algn="l" fontAlgn="b"/>
                      <a:r>
                        <a:rPr lang="en-US" sz="1100" u="none" strike="noStrike">
                          <a:effectLst/>
                        </a:rPr>
                        <a:t>Standard Error</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44790.99821</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685577348"/>
                  </a:ext>
                </a:extLst>
              </a:tr>
              <a:tr h="244696">
                <a:tc>
                  <a:txBody>
                    <a:bodyPr/>
                    <a:lstStyle/>
                    <a:p>
                      <a:pPr algn="l" fontAlgn="b"/>
                      <a:r>
                        <a:rPr lang="en-US" sz="1100" u="none" strike="noStrike">
                          <a:effectLst/>
                        </a:rPr>
                        <a:t>Observations</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11914</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779093796"/>
                  </a:ext>
                </a:extLst>
              </a:tr>
              <a:tr h="236539">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643376794"/>
                  </a:ext>
                </a:extLst>
              </a:tr>
              <a:tr h="244696">
                <a:tc>
                  <a:txBody>
                    <a:bodyPr/>
                    <a:lstStyle/>
                    <a:p>
                      <a:pPr algn="l" fontAlgn="b"/>
                      <a:r>
                        <a:rPr lang="en-US" sz="1100" u="none" strike="noStrike">
                          <a:effectLst/>
                        </a:rPr>
                        <a:t>ANOVA</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2961813"/>
                  </a:ext>
                </a:extLst>
              </a:tr>
              <a:tr h="236539">
                <a:tc>
                  <a:txBody>
                    <a:bodyPr/>
                    <a:lstStyle/>
                    <a:p>
                      <a:pPr algn="ctr" fontAlgn="b"/>
                      <a:r>
                        <a:rPr lang="en-US" sz="1100" u="none" strike="noStrike">
                          <a:effectLst/>
                        </a:rPr>
                        <a:t> </a:t>
                      </a:r>
                      <a:endParaRPr lang="en-US" sz="1100" b="0" i="1"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df</a:t>
                      </a:r>
                      <a:endParaRPr lang="en-US" sz="1100" b="0" i="1"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SS</a:t>
                      </a:r>
                      <a:endParaRPr lang="en-US" sz="1100" b="0" i="1"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MS</a:t>
                      </a:r>
                      <a:endParaRPr lang="en-US" sz="1100" b="0" i="1"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F</a:t>
                      </a:r>
                      <a:endParaRPr lang="en-US" sz="1100" b="0" i="1"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Significance F</a:t>
                      </a:r>
                      <a:endParaRPr lang="en-US" sz="1100" b="0" i="1"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406138056"/>
                  </a:ext>
                </a:extLst>
              </a:tr>
              <a:tr h="236539">
                <a:tc>
                  <a:txBody>
                    <a:bodyPr/>
                    <a:lstStyle/>
                    <a:p>
                      <a:pPr algn="l" fontAlgn="b"/>
                      <a:r>
                        <a:rPr lang="en-US" sz="1100" u="none" strike="noStrike">
                          <a:effectLst/>
                        </a:rPr>
                        <a:t>Regression</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1.91507E+13</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4.78767E+12</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2386.396793</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267232805"/>
                  </a:ext>
                </a:extLst>
              </a:tr>
              <a:tr h="236539">
                <a:tc>
                  <a:txBody>
                    <a:bodyPr/>
                    <a:lstStyle/>
                    <a:p>
                      <a:pPr algn="l" fontAlgn="b"/>
                      <a:r>
                        <a:rPr lang="en-US" sz="1100" u="none" strike="noStrike">
                          <a:effectLst/>
                        </a:rPr>
                        <a:t>Residual</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11909</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2.38922E+13</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2006233521</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408054448"/>
                  </a:ext>
                </a:extLst>
              </a:tr>
              <a:tr h="244696">
                <a:tc>
                  <a:txBody>
                    <a:bodyPr/>
                    <a:lstStyle/>
                    <a:p>
                      <a:pPr algn="l" fontAlgn="b"/>
                      <a:r>
                        <a:rPr lang="en-US" sz="1100" u="none" strike="noStrike">
                          <a:effectLst/>
                        </a:rPr>
                        <a:t>Total</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11913</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4.30429E+13</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64235847"/>
                  </a:ext>
                </a:extLst>
              </a:tr>
              <a:tr h="244696">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627715527"/>
                  </a:ext>
                </a:extLst>
              </a:tr>
              <a:tr h="236539">
                <a:tc>
                  <a:txBody>
                    <a:bodyPr/>
                    <a:lstStyle/>
                    <a:p>
                      <a:pPr algn="ctr" fontAlgn="b"/>
                      <a:r>
                        <a:rPr lang="en-US" sz="1100" u="none" strike="noStrike">
                          <a:effectLst/>
                        </a:rPr>
                        <a:t> </a:t>
                      </a:r>
                      <a:endParaRPr lang="en-US" sz="1100" b="0" i="1"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Coefficients</a:t>
                      </a:r>
                      <a:endParaRPr lang="en-US" sz="1100" b="0" i="1"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Standard Error</a:t>
                      </a:r>
                      <a:endParaRPr lang="en-US" sz="1100" b="0" i="1"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t Stat</a:t>
                      </a:r>
                      <a:endParaRPr lang="en-US" sz="1100" b="0" i="1"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P-value</a:t>
                      </a:r>
                      <a:endParaRPr lang="en-US" sz="1100" b="0" i="1"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Lower 95%</a:t>
                      </a:r>
                      <a:endParaRPr lang="en-US" sz="1100" b="0" i="1"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Upper 95%</a:t>
                      </a:r>
                      <a:endParaRPr lang="en-US" sz="1100" b="0" i="1"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Lower 95.0%</a:t>
                      </a:r>
                      <a:endParaRPr lang="en-US" sz="1100" b="0" i="1"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Upper 95.0%</a:t>
                      </a:r>
                      <a:endParaRPr lang="en-US" sz="1100" b="0" i="1"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789518646"/>
                  </a:ext>
                </a:extLst>
              </a:tr>
              <a:tr h="236539">
                <a:tc>
                  <a:txBody>
                    <a:bodyPr/>
                    <a:lstStyle/>
                    <a:p>
                      <a:pPr algn="l" fontAlgn="b"/>
                      <a:r>
                        <a:rPr lang="en-US" sz="1100" u="none" strike="noStrike">
                          <a:effectLst/>
                        </a:rPr>
                        <a:t>Intercept</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-72549.45639</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2099.588389</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-34.554133</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2.0023E-249</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-76664.9923</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-68433.92049</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-76664.9923</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-68433.92049</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6964644"/>
                  </a:ext>
                </a:extLst>
              </a:tr>
              <a:tr h="236539">
                <a:tc>
                  <a:txBody>
                    <a:bodyPr/>
                    <a:lstStyle/>
                    <a:p>
                      <a:pPr algn="l" fontAlgn="b"/>
                      <a:r>
                        <a:rPr lang="en-US" sz="1100" u="none" strike="noStrike">
                          <a:effectLst/>
                        </a:rPr>
                        <a:t>highway MPG</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201.3177067</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100.7018107</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1.99914684</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0.045615151</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3.925722687</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398.7096907</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3.925722687</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398.7096907</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188025013"/>
                  </a:ext>
                </a:extLst>
              </a:tr>
              <a:tr h="236539">
                <a:tc>
                  <a:txBody>
                    <a:bodyPr/>
                    <a:lstStyle/>
                    <a:p>
                      <a:pPr algn="l" fontAlgn="b"/>
                      <a:r>
                        <a:rPr lang="en-US" sz="1100" u="none" strike="noStrike">
                          <a:effectLst/>
                        </a:rPr>
                        <a:t>city mpg</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801.3644992</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99.7740685</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8.031791338</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1.05077E-15</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605.7910413</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996.937957</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605.7910413</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996.937957</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63259352"/>
                  </a:ext>
                </a:extLst>
              </a:tr>
              <a:tr h="236539">
                <a:tc>
                  <a:txBody>
                    <a:bodyPr/>
                    <a:lstStyle/>
                    <a:p>
                      <a:pPr algn="l" fontAlgn="b"/>
                      <a:r>
                        <a:rPr lang="en-US" sz="1100" u="none" strike="noStrike">
                          <a:effectLst/>
                        </a:rPr>
                        <a:t>Popularity</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-2.915820271</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0.284962077</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-10.2323099</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1.79396E-24</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-3.474392448</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-2.357248093</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-3.474392448</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-2.357248093</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69431290"/>
                  </a:ext>
                </a:extLst>
              </a:tr>
              <a:tr h="244696">
                <a:tc>
                  <a:txBody>
                    <a:bodyPr/>
                    <a:lstStyle/>
                    <a:p>
                      <a:pPr algn="l" fontAlgn="b"/>
                      <a:r>
                        <a:rPr lang="en-US" sz="1100" u="none" strike="noStrike">
                          <a:effectLst/>
                        </a:rPr>
                        <a:t>Engine HP</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389.212014</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4.121955726</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94.42411316</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381.132308</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397.2917199</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381.132308</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397.2917199</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631591437"/>
                  </a:ext>
                </a:extLst>
              </a:tr>
              <a:tr h="236539">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786173469"/>
                  </a:ext>
                </a:extLst>
              </a:tr>
            </a:tbl>
          </a:graphicData>
        </a:graphic>
      </p:graphicFrame>
      <p:sp>
        <p:nvSpPr>
          <p:cNvPr id="3" name="TextBox 2">
            <a:extLst>
              <a:ext uri="{FF2B5EF4-FFF2-40B4-BE49-F238E27FC236}">
                <a16:creationId xmlns:a16="http://schemas.microsoft.com/office/drawing/2014/main" id="{29AED103-88EE-4F7A-B611-1DE67C6C2743}"/>
              </a:ext>
            </a:extLst>
          </p:cNvPr>
          <p:cNvSpPr txBox="1"/>
          <p:nvPr/>
        </p:nvSpPr>
        <p:spPr>
          <a:xfrm>
            <a:off x="958921" y="6066419"/>
            <a:ext cx="10274157" cy="584775"/>
          </a:xfrm>
          <a:prstGeom prst="rect">
            <a:avLst/>
          </a:prstGeom>
          <a:noFill/>
        </p:spPr>
        <p:txBody>
          <a:bodyPr wrap="square" rtlCol="0">
            <a:spAutoFit/>
          </a:bodyPr>
          <a:lstStyle/>
          <a:p>
            <a:r>
              <a:rPr lang="en-US" sz="1600" b="0" i="0" u="none" strike="noStrike" dirty="0">
                <a:solidFill>
                  <a:srgbClr val="000000"/>
                </a:solidFill>
                <a:effectLst/>
                <a:latin typeface="Calibri" panose="020F0502020204030204" pitchFamily="34" charset="0"/>
              </a:rPr>
              <a:t>After above regression analysis we can easily identified that highway MPG and Engine HP have strong linear relationship with the price of car</a:t>
            </a:r>
            <a:r>
              <a:rPr lang="en-US" sz="1600" dirty="0"/>
              <a:t> </a:t>
            </a:r>
            <a:r>
              <a:rPr lang="en-US" sz="1600" b="0" i="0" u="none" strike="noStrike" dirty="0">
                <a:solidFill>
                  <a:srgbClr val="000000"/>
                </a:solidFill>
                <a:effectLst/>
                <a:latin typeface="Calibri" panose="020F0502020204030204" pitchFamily="34" charset="0"/>
              </a:rPr>
              <a:t>because the significance value is less than 0.05 in both variables.</a:t>
            </a:r>
            <a:r>
              <a:rPr lang="en-US" sz="1600" dirty="0"/>
              <a:t> </a:t>
            </a:r>
          </a:p>
        </p:txBody>
      </p:sp>
      <p:sp>
        <p:nvSpPr>
          <p:cNvPr id="4" name="TextBox 3">
            <a:extLst>
              <a:ext uri="{FF2B5EF4-FFF2-40B4-BE49-F238E27FC236}">
                <a16:creationId xmlns:a16="http://schemas.microsoft.com/office/drawing/2014/main" id="{FC2E5D31-A644-4304-8484-8A80010CFED6}"/>
              </a:ext>
            </a:extLst>
          </p:cNvPr>
          <p:cNvSpPr txBox="1"/>
          <p:nvPr/>
        </p:nvSpPr>
        <p:spPr>
          <a:xfrm>
            <a:off x="883578" y="145250"/>
            <a:ext cx="2517168" cy="369332"/>
          </a:xfrm>
          <a:prstGeom prst="rect">
            <a:avLst/>
          </a:prstGeom>
          <a:noFill/>
        </p:spPr>
        <p:txBody>
          <a:bodyPr wrap="square" rtlCol="0">
            <a:spAutoFit/>
          </a:bodyPr>
          <a:lstStyle/>
          <a:p>
            <a:r>
              <a:rPr lang="en-US" dirty="0"/>
              <a:t>Task 3</a:t>
            </a:r>
          </a:p>
        </p:txBody>
      </p:sp>
    </p:spTree>
    <p:extLst>
      <p:ext uri="{BB962C8B-B14F-4D97-AF65-F5344CB8AC3E}">
        <p14:creationId xmlns:p14="http://schemas.microsoft.com/office/powerpoint/2010/main" val="2269313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C8DCDB49-F576-4311-9048-C1F33E1A555D}"/>
              </a:ext>
            </a:extLst>
          </p:cNvPr>
          <p:cNvGraphicFramePr>
            <a:graphicFrameLocks noGrp="1"/>
          </p:cNvGraphicFramePr>
          <p:nvPr>
            <p:extLst>
              <p:ext uri="{D42A27DB-BD31-4B8C-83A1-F6EECF244321}">
                <p14:modId xmlns:p14="http://schemas.microsoft.com/office/powerpoint/2010/main" val="4211094836"/>
              </p:ext>
            </p:extLst>
          </p:nvPr>
        </p:nvGraphicFramePr>
        <p:xfrm>
          <a:off x="1993187" y="380144"/>
          <a:ext cx="7818633" cy="6246050"/>
        </p:xfrm>
        <a:graphic>
          <a:graphicData uri="http://schemas.openxmlformats.org/drawingml/2006/table">
            <a:tbl>
              <a:tblPr>
                <a:tableStyleId>{5C22544A-7EE6-4342-B048-85BDC9FD1C3A}</a:tableStyleId>
              </a:tblPr>
              <a:tblGrid>
                <a:gridCol w="4193233">
                  <a:extLst>
                    <a:ext uri="{9D8B030D-6E8A-4147-A177-3AD203B41FA5}">
                      <a16:colId xmlns:a16="http://schemas.microsoft.com/office/drawing/2014/main" val="4590681"/>
                    </a:ext>
                  </a:extLst>
                </a:gridCol>
                <a:gridCol w="3625400">
                  <a:extLst>
                    <a:ext uri="{9D8B030D-6E8A-4147-A177-3AD203B41FA5}">
                      <a16:colId xmlns:a16="http://schemas.microsoft.com/office/drawing/2014/main" val="2429387675"/>
                    </a:ext>
                  </a:extLst>
                </a:gridCol>
              </a:tblGrid>
              <a:tr h="122057">
                <a:tc>
                  <a:txBody>
                    <a:bodyPr/>
                    <a:lstStyle/>
                    <a:p>
                      <a:pPr algn="l" fontAlgn="b"/>
                      <a:r>
                        <a:rPr lang="en-US" sz="800" u="none" strike="noStrike">
                          <a:effectLst/>
                        </a:rPr>
                        <a:t>Car Manufacture</a:t>
                      </a:r>
                      <a:endParaRPr lang="en-US" sz="800" b="1" i="0" u="none" strike="noStrike">
                        <a:solidFill>
                          <a:srgbClr val="000000"/>
                        </a:solidFill>
                        <a:effectLst/>
                        <a:latin typeface="Calibri" panose="020F0502020204030204" pitchFamily="34" charset="0"/>
                      </a:endParaRPr>
                    </a:p>
                  </a:txBody>
                  <a:tcPr marL="3001" marR="3001" marT="3001" marB="0" anchor="b"/>
                </a:tc>
                <a:tc>
                  <a:txBody>
                    <a:bodyPr/>
                    <a:lstStyle/>
                    <a:p>
                      <a:pPr algn="l" fontAlgn="b"/>
                      <a:r>
                        <a:rPr lang="en-US" sz="800" u="none" strike="noStrike">
                          <a:effectLst/>
                        </a:rPr>
                        <a:t>Average of MSRP</a:t>
                      </a:r>
                      <a:endParaRPr lang="en-US" sz="800" b="1" i="0" u="none" strike="noStrike">
                        <a:solidFill>
                          <a:srgbClr val="000000"/>
                        </a:solidFill>
                        <a:effectLst/>
                        <a:latin typeface="Calibri" panose="020F0502020204030204" pitchFamily="34" charset="0"/>
                      </a:endParaRPr>
                    </a:p>
                  </a:txBody>
                  <a:tcPr marL="3001" marR="3001" marT="3001" marB="0" anchor="b"/>
                </a:tc>
                <a:extLst>
                  <a:ext uri="{0D108BD9-81ED-4DB2-BD59-A6C34878D82A}">
                    <a16:rowId xmlns:a16="http://schemas.microsoft.com/office/drawing/2014/main" val="2884303742"/>
                  </a:ext>
                </a:extLst>
              </a:tr>
              <a:tr h="122057">
                <a:tc>
                  <a:txBody>
                    <a:bodyPr/>
                    <a:lstStyle/>
                    <a:p>
                      <a:pPr algn="l" fontAlgn="b"/>
                      <a:r>
                        <a:rPr lang="en-US" sz="800" u="none" strike="noStrike">
                          <a:effectLst/>
                        </a:rPr>
                        <a:t>Acura</a:t>
                      </a:r>
                      <a:endParaRPr lang="en-US" sz="800" b="0" i="0" u="none" strike="noStrike">
                        <a:solidFill>
                          <a:srgbClr val="000000"/>
                        </a:solidFill>
                        <a:effectLst/>
                        <a:latin typeface="Calibri" panose="020F0502020204030204" pitchFamily="34" charset="0"/>
                      </a:endParaRPr>
                    </a:p>
                  </a:txBody>
                  <a:tcPr marL="3001" marR="3001" marT="3001" marB="0" anchor="b"/>
                </a:tc>
                <a:tc>
                  <a:txBody>
                    <a:bodyPr/>
                    <a:lstStyle/>
                    <a:p>
                      <a:pPr algn="r" fontAlgn="b"/>
                      <a:r>
                        <a:rPr lang="en-US" sz="800" u="none" strike="noStrike">
                          <a:effectLst/>
                        </a:rPr>
                        <a:t>34887.5873</a:t>
                      </a:r>
                      <a:endParaRPr lang="en-US" sz="800" b="0" i="0" u="none" strike="noStrike">
                        <a:solidFill>
                          <a:srgbClr val="000000"/>
                        </a:solidFill>
                        <a:effectLst/>
                        <a:latin typeface="Calibri" panose="020F0502020204030204" pitchFamily="34" charset="0"/>
                      </a:endParaRPr>
                    </a:p>
                  </a:txBody>
                  <a:tcPr marL="3001" marR="3001" marT="3001" marB="0" anchor="b"/>
                </a:tc>
                <a:extLst>
                  <a:ext uri="{0D108BD9-81ED-4DB2-BD59-A6C34878D82A}">
                    <a16:rowId xmlns:a16="http://schemas.microsoft.com/office/drawing/2014/main" val="3053451832"/>
                  </a:ext>
                </a:extLst>
              </a:tr>
              <a:tr h="122057">
                <a:tc>
                  <a:txBody>
                    <a:bodyPr/>
                    <a:lstStyle/>
                    <a:p>
                      <a:pPr algn="l" fontAlgn="b"/>
                      <a:r>
                        <a:rPr lang="en-US" sz="800" u="none" strike="noStrike">
                          <a:effectLst/>
                        </a:rPr>
                        <a:t>Alfa Romeo</a:t>
                      </a:r>
                      <a:endParaRPr lang="en-US" sz="800" b="0" i="0" u="none" strike="noStrike">
                        <a:solidFill>
                          <a:srgbClr val="000000"/>
                        </a:solidFill>
                        <a:effectLst/>
                        <a:latin typeface="Calibri" panose="020F0502020204030204" pitchFamily="34" charset="0"/>
                      </a:endParaRPr>
                    </a:p>
                  </a:txBody>
                  <a:tcPr marL="3001" marR="3001" marT="3001" marB="0" anchor="b"/>
                </a:tc>
                <a:tc>
                  <a:txBody>
                    <a:bodyPr/>
                    <a:lstStyle/>
                    <a:p>
                      <a:pPr algn="r" fontAlgn="b"/>
                      <a:r>
                        <a:rPr lang="en-US" sz="800" u="none" strike="noStrike">
                          <a:effectLst/>
                        </a:rPr>
                        <a:t>61600</a:t>
                      </a:r>
                      <a:endParaRPr lang="en-US" sz="800" b="0" i="0" u="none" strike="noStrike">
                        <a:solidFill>
                          <a:srgbClr val="000000"/>
                        </a:solidFill>
                        <a:effectLst/>
                        <a:latin typeface="Calibri" panose="020F0502020204030204" pitchFamily="34" charset="0"/>
                      </a:endParaRPr>
                    </a:p>
                  </a:txBody>
                  <a:tcPr marL="3001" marR="3001" marT="3001" marB="0" anchor="b"/>
                </a:tc>
                <a:extLst>
                  <a:ext uri="{0D108BD9-81ED-4DB2-BD59-A6C34878D82A}">
                    <a16:rowId xmlns:a16="http://schemas.microsoft.com/office/drawing/2014/main" val="353916794"/>
                  </a:ext>
                </a:extLst>
              </a:tr>
              <a:tr h="122057">
                <a:tc>
                  <a:txBody>
                    <a:bodyPr/>
                    <a:lstStyle/>
                    <a:p>
                      <a:pPr algn="l" fontAlgn="b"/>
                      <a:r>
                        <a:rPr lang="en-US" sz="800" u="none" strike="noStrike">
                          <a:effectLst/>
                        </a:rPr>
                        <a:t>Aston Martin</a:t>
                      </a:r>
                      <a:endParaRPr lang="en-US" sz="800" b="0" i="0" u="none" strike="noStrike">
                        <a:solidFill>
                          <a:srgbClr val="000000"/>
                        </a:solidFill>
                        <a:effectLst/>
                        <a:latin typeface="Calibri" panose="020F0502020204030204" pitchFamily="34" charset="0"/>
                      </a:endParaRPr>
                    </a:p>
                  </a:txBody>
                  <a:tcPr marL="3001" marR="3001" marT="3001" marB="0" anchor="b"/>
                </a:tc>
                <a:tc>
                  <a:txBody>
                    <a:bodyPr/>
                    <a:lstStyle/>
                    <a:p>
                      <a:pPr algn="r" fontAlgn="b"/>
                      <a:r>
                        <a:rPr lang="en-US" sz="800" u="none" strike="noStrike">
                          <a:effectLst/>
                        </a:rPr>
                        <a:t>197910.3763</a:t>
                      </a:r>
                      <a:endParaRPr lang="en-US" sz="800" b="0" i="0" u="none" strike="noStrike">
                        <a:solidFill>
                          <a:srgbClr val="000000"/>
                        </a:solidFill>
                        <a:effectLst/>
                        <a:latin typeface="Calibri" panose="020F0502020204030204" pitchFamily="34" charset="0"/>
                      </a:endParaRPr>
                    </a:p>
                  </a:txBody>
                  <a:tcPr marL="3001" marR="3001" marT="3001" marB="0" anchor="b"/>
                </a:tc>
                <a:extLst>
                  <a:ext uri="{0D108BD9-81ED-4DB2-BD59-A6C34878D82A}">
                    <a16:rowId xmlns:a16="http://schemas.microsoft.com/office/drawing/2014/main" val="499341780"/>
                  </a:ext>
                </a:extLst>
              </a:tr>
              <a:tr h="122057">
                <a:tc>
                  <a:txBody>
                    <a:bodyPr/>
                    <a:lstStyle/>
                    <a:p>
                      <a:pPr algn="l" fontAlgn="b"/>
                      <a:r>
                        <a:rPr lang="en-US" sz="800" u="none" strike="noStrike">
                          <a:effectLst/>
                        </a:rPr>
                        <a:t>Audi</a:t>
                      </a:r>
                      <a:endParaRPr lang="en-US" sz="800" b="0" i="0" u="none" strike="noStrike">
                        <a:solidFill>
                          <a:srgbClr val="000000"/>
                        </a:solidFill>
                        <a:effectLst/>
                        <a:latin typeface="Calibri" panose="020F0502020204030204" pitchFamily="34" charset="0"/>
                      </a:endParaRPr>
                    </a:p>
                  </a:txBody>
                  <a:tcPr marL="3001" marR="3001" marT="3001" marB="0" anchor="b"/>
                </a:tc>
                <a:tc>
                  <a:txBody>
                    <a:bodyPr/>
                    <a:lstStyle/>
                    <a:p>
                      <a:pPr algn="r" fontAlgn="b"/>
                      <a:r>
                        <a:rPr lang="en-US" sz="800" u="none" strike="noStrike">
                          <a:effectLst/>
                        </a:rPr>
                        <a:t>53452.1128</a:t>
                      </a:r>
                      <a:endParaRPr lang="en-US" sz="800" b="0" i="0" u="none" strike="noStrike">
                        <a:solidFill>
                          <a:srgbClr val="000000"/>
                        </a:solidFill>
                        <a:effectLst/>
                        <a:latin typeface="Calibri" panose="020F0502020204030204" pitchFamily="34" charset="0"/>
                      </a:endParaRPr>
                    </a:p>
                  </a:txBody>
                  <a:tcPr marL="3001" marR="3001" marT="3001" marB="0" anchor="b"/>
                </a:tc>
                <a:extLst>
                  <a:ext uri="{0D108BD9-81ED-4DB2-BD59-A6C34878D82A}">
                    <a16:rowId xmlns:a16="http://schemas.microsoft.com/office/drawing/2014/main" val="3021013706"/>
                  </a:ext>
                </a:extLst>
              </a:tr>
              <a:tr h="122057">
                <a:tc>
                  <a:txBody>
                    <a:bodyPr/>
                    <a:lstStyle/>
                    <a:p>
                      <a:pPr algn="l" fontAlgn="b"/>
                      <a:r>
                        <a:rPr lang="en-US" sz="800" u="none" strike="noStrike">
                          <a:effectLst/>
                        </a:rPr>
                        <a:t>Bentley</a:t>
                      </a:r>
                      <a:endParaRPr lang="en-US" sz="800" b="0" i="0" u="none" strike="noStrike">
                        <a:solidFill>
                          <a:srgbClr val="000000"/>
                        </a:solidFill>
                        <a:effectLst/>
                        <a:latin typeface="Calibri" panose="020F0502020204030204" pitchFamily="34" charset="0"/>
                      </a:endParaRPr>
                    </a:p>
                  </a:txBody>
                  <a:tcPr marL="3001" marR="3001" marT="3001" marB="0" anchor="b"/>
                </a:tc>
                <a:tc>
                  <a:txBody>
                    <a:bodyPr/>
                    <a:lstStyle/>
                    <a:p>
                      <a:pPr algn="r" fontAlgn="b"/>
                      <a:r>
                        <a:rPr lang="en-US" sz="800" u="none" strike="noStrike">
                          <a:effectLst/>
                        </a:rPr>
                        <a:t>247169.3243</a:t>
                      </a:r>
                      <a:endParaRPr lang="en-US" sz="800" b="0" i="0" u="none" strike="noStrike">
                        <a:solidFill>
                          <a:srgbClr val="000000"/>
                        </a:solidFill>
                        <a:effectLst/>
                        <a:latin typeface="Calibri" panose="020F0502020204030204" pitchFamily="34" charset="0"/>
                      </a:endParaRPr>
                    </a:p>
                  </a:txBody>
                  <a:tcPr marL="3001" marR="3001" marT="3001" marB="0" anchor="b"/>
                </a:tc>
                <a:extLst>
                  <a:ext uri="{0D108BD9-81ED-4DB2-BD59-A6C34878D82A}">
                    <a16:rowId xmlns:a16="http://schemas.microsoft.com/office/drawing/2014/main" val="453299693"/>
                  </a:ext>
                </a:extLst>
              </a:tr>
              <a:tr h="122057">
                <a:tc>
                  <a:txBody>
                    <a:bodyPr/>
                    <a:lstStyle/>
                    <a:p>
                      <a:pPr algn="l" fontAlgn="b"/>
                      <a:r>
                        <a:rPr lang="en-US" sz="800" u="none" strike="noStrike">
                          <a:effectLst/>
                        </a:rPr>
                        <a:t>BMW</a:t>
                      </a:r>
                      <a:endParaRPr lang="en-US" sz="800" b="0" i="0" u="none" strike="noStrike">
                        <a:solidFill>
                          <a:srgbClr val="000000"/>
                        </a:solidFill>
                        <a:effectLst/>
                        <a:latin typeface="Calibri" panose="020F0502020204030204" pitchFamily="34" charset="0"/>
                      </a:endParaRPr>
                    </a:p>
                  </a:txBody>
                  <a:tcPr marL="3001" marR="3001" marT="3001" marB="0" anchor="b"/>
                </a:tc>
                <a:tc>
                  <a:txBody>
                    <a:bodyPr/>
                    <a:lstStyle/>
                    <a:p>
                      <a:pPr algn="r" fontAlgn="b"/>
                      <a:r>
                        <a:rPr lang="en-US" sz="800" u="none" strike="noStrike">
                          <a:effectLst/>
                        </a:rPr>
                        <a:t>61546.76347</a:t>
                      </a:r>
                      <a:endParaRPr lang="en-US" sz="800" b="0" i="0" u="none" strike="noStrike">
                        <a:solidFill>
                          <a:srgbClr val="000000"/>
                        </a:solidFill>
                        <a:effectLst/>
                        <a:latin typeface="Calibri" panose="020F0502020204030204" pitchFamily="34" charset="0"/>
                      </a:endParaRPr>
                    </a:p>
                  </a:txBody>
                  <a:tcPr marL="3001" marR="3001" marT="3001" marB="0" anchor="b"/>
                </a:tc>
                <a:extLst>
                  <a:ext uri="{0D108BD9-81ED-4DB2-BD59-A6C34878D82A}">
                    <a16:rowId xmlns:a16="http://schemas.microsoft.com/office/drawing/2014/main" val="98258309"/>
                  </a:ext>
                </a:extLst>
              </a:tr>
              <a:tr h="122057">
                <a:tc>
                  <a:txBody>
                    <a:bodyPr/>
                    <a:lstStyle/>
                    <a:p>
                      <a:pPr algn="l" fontAlgn="b"/>
                      <a:r>
                        <a:rPr lang="en-US" sz="800" u="none" strike="noStrike">
                          <a:effectLst/>
                        </a:rPr>
                        <a:t>Bugatti</a:t>
                      </a:r>
                      <a:endParaRPr lang="en-US" sz="800" b="0" i="0" u="none" strike="noStrike">
                        <a:solidFill>
                          <a:srgbClr val="000000"/>
                        </a:solidFill>
                        <a:effectLst/>
                        <a:latin typeface="Calibri" panose="020F0502020204030204" pitchFamily="34" charset="0"/>
                      </a:endParaRPr>
                    </a:p>
                  </a:txBody>
                  <a:tcPr marL="3001" marR="3001" marT="3001" marB="0" anchor="b"/>
                </a:tc>
                <a:tc>
                  <a:txBody>
                    <a:bodyPr/>
                    <a:lstStyle/>
                    <a:p>
                      <a:pPr algn="r" fontAlgn="b"/>
                      <a:r>
                        <a:rPr lang="en-US" sz="800" u="none" strike="noStrike">
                          <a:effectLst/>
                        </a:rPr>
                        <a:t>1757223.667</a:t>
                      </a:r>
                      <a:endParaRPr lang="en-US" sz="800" b="0" i="0" u="none" strike="noStrike">
                        <a:solidFill>
                          <a:srgbClr val="000000"/>
                        </a:solidFill>
                        <a:effectLst/>
                        <a:latin typeface="Calibri" panose="020F0502020204030204" pitchFamily="34" charset="0"/>
                      </a:endParaRPr>
                    </a:p>
                  </a:txBody>
                  <a:tcPr marL="3001" marR="3001" marT="3001" marB="0" anchor="b"/>
                </a:tc>
                <a:extLst>
                  <a:ext uri="{0D108BD9-81ED-4DB2-BD59-A6C34878D82A}">
                    <a16:rowId xmlns:a16="http://schemas.microsoft.com/office/drawing/2014/main" val="1938495637"/>
                  </a:ext>
                </a:extLst>
              </a:tr>
              <a:tr h="122057">
                <a:tc>
                  <a:txBody>
                    <a:bodyPr/>
                    <a:lstStyle/>
                    <a:p>
                      <a:pPr algn="l" fontAlgn="b"/>
                      <a:r>
                        <a:rPr lang="en-US" sz="800" u="none" strike="noStrike">
                          <a:effectLst/>
                        </a:rPr>
                        <a:t>Buick</a:t>
                      </a:r>
                      <a:endParaRPr lang="en-US" sz="800" b="0" i="0" u="none" strike="noStrike">
                        <a:solidFill>
                          <a:srgbClr val="000000"/>
                        </a:solidFill>
                        <a:effectLst/>
                        <a:latin typeface="Calibri" panose="020F0502020204030204" pitchFamily="34" charset="0"/>
                      </a:endParaRPr>
                    </a:p>
                  </a:txBody>
                  <a:tcPr marL="3001" marR="3001" marT="3001" marB="0" anchor="b"/>
                </a:tc>
                <a:tc>
                  <a:txBody>
                    <a:bodyPr/>
                    <a:lstStyle/>
                    <a:p>
                      <a:pPr algn="r" fontAlgn="b"/>
                      <a:r>
                        <a:rPr lang="en-US" sz="800" u="none" strike="noStrike">
                          <a:effectLst/>
                        </a:rPr>
                        <a:t>28206.61224</a:t>
                      </a:r>
                      <a:endParaRPr lang="en-US" sz="800" b="0" i="0" u="none" strike="noStrike">
                        <a:solidFill>
                          <a:srgbClr val="000000"/>
                        </a:solidFill>
                        <a:effectLst/>
                        <a:latin typeface="Calibri" panose="020F0502020204030204" pitchFamily="34" charset="0"/>
                      </a:endParaRPr>
                    </a:p>
                  </a:txBody>
                  <a:tcPr marL="3001" marR="3001" marT="3001" marB="0" anchor="b"/>
                </a:tc>
                <a:extLst>
                  <a:ext uri="{0D108BD9-81ED-4DB2-BD59-A6C34878D82A}">
                    <a16:rowId xmlns:a16="http://schemas.microsoft.com/office/drawing/2014/main" val="2392923403"/>
                  </a:ext>
                </a:extLst>
              </a:tr>
              <a:tr h="122057">
                <a:tc>
                  <a:txBody>
                    <a:bodyPr/>
                    <a:lstStyle/>
                    <a:p>
                      <a:pPr algn="l" fontAlgn="b"/>
                      <a:r>
                        <a:rPr lang="en-US" sz="800" u="none" strike="noStrike">
                          <a:effectLst/>
                        </a:rPr>
                        <a:t>Cadillac</a:t>
                      </a:r>
                      <a:endParaRPr lang="en-US" sz="800" b="0" i="0" u="none" strike="noStrike">
                        <a:solidFill>
                          <a:srgbClr val="000000"/>
                        </a:solidFill>
                        <a:effectLst/>
                        <a:latin typeface="Calibri" panose="020F0502020204030204" pitchFamily="34" charset="0"/>
                      </a:endParaRPr>
                    </a:p>
                  </a:txBody>
                  <a:tcPr marL="3001" marR="3001" marT="3001" marB="0" anchor="b"/>
                </a:tc>
                <a:tc>
                  <a:txBody>
                    <a:bodyPr/>
                    <a:lstStyle/>
                    <a:p>
                      <a:pPr algn="r" fontAlgn="b"/>
                      <a:r>
                        <a:rPr lang="en-US" sz="800" u="none" strike="noStrike">
                          <a:effectLst/>
                        </a:rPr>
                        <a:t>56231.31738</a:t>
                      </a:r>
                      <a:endParaRPr lang="en-US" sz="800" b="0" i="0" u="none" strike="noStrike">
                        <a:solidFill>
                          <a:srgbClr val="000000"/>
                        </a:solidFill>
                        <a:effectLst/>
                        <a:latin typeface="Calibri" panose="020F0502020204030204" pitchFamily="34" charset="0"/>
                      </a:endParaRPr>
                    </a:p>
                  </a:txBody>
                  <a:tcPr marL="3001" marR="3001" marT="3001" marB="0" anchor="b"/>
                </a:tc>
                <a:extLst>
                  <a:ext uri="{0D108BD9-81ED-4DB2-BD59-A6C34878D82A}">
                    <a16:rowId xmlns:a16="http://schemas.microsoft.com/office/drawing/2014/main" val="1510230009"/>
                  </a:ext>
                </a:extLst>
              </a:tr>
              <a:tr h="122057">
                <a:tc>
                  <a:txBody>
                    <a:bodyPr/>
                    <a:lstStyle/>
                    <a:p>
                      <a:pPr algn="l" fontAlgn="b"/>
                      <a:r>
                        <a:rPr lang="en-US" sz="800" u="none" strike="noStrike">
                          <a:effectLst/>
                        </a:rPr>
                        <a:t>Chevrolet</a:t>
                      </a:r>
                      <a:endParaRPr lang="en-US" sz="800" b="0" i="0" u="none" strike="noStrike">
                        <a:solidFill>
                          <a:srgbClr val="000000"/>
                        </a:solidFill>
                        <a:effectLst/>
                        <a:latin typeface="Calibri" panose="020F0502020204030204" pitchFamily="34" charset="0"/>
                      </a:endParaRPr>
                    </a:p>
                  </a:txBody>
                  <a:tcPr marL="3001" marR="3001" marT="3001" marB="0" anchor="b"/>
                </a:tc>
                <a:tc>
                  <a:txBody>
                    <a:bodyPr/>
                    <a:lstStyle/>
                    <a:p>
                      <a:pPr algn="r" fontAlgn="b"/>
                      <a:r>
                        <a:rPr lang="en-US" sz="800" u="none" strike="noStrike">
                          <a:effectLst/>
                        </a:rPr>
                        <a:t>28350.38557</a:t>
                      </a:r>
                      <a:endParaRPr lang="en-US" sz="800" b="0" i="0" u="none" strike="noStrike">
                        <a:solidFill>
                          <a:srgbClr val="000000"/>
                        </a:solidFill>
                        <a:effectLst/>
                        <a:latin typeface="Calibri" panose="020F0502020204030204" pitchFamily="34" charset="0"/>
                      </a:endParaRPr>
                    </a:p>
                  </a:txBody>
                  <a:tcPr marL="3001" marR="3001" marT="3001" marB="0" anchor="b"/>
                </a:tc>
                <a:extLst>
                  <a:ext uri="{0D108BD9-81ED-4DB2-BD59-A6C34878D82A}">
                    <a16:rowId xmlns:a16="http://schemas.microsoft.com/office/drawing/2014/main" val="1270974985"/>
                  </a:ext>
                </a:extLst>
              </a:tr>
              <a:tr h="122057">
                <a:tc>
                  <a:txBody>
                    <a:bodyPr/>
                    <a:lstStyle/>
                    <a:p>
                      <a:pPr algn="l" fontAlgn="b"/>
                      <a:r>
                        <a:rPr lang="en-US" sz="800" u="none" strike="noStrike">
                          <a:effectLst/>
                        </a:rPr>
                        <a:t>Chrysler</a:t>
                      </a:r>
                      <a:endParaRPr lang="en-US" sz="800" b="0" i="0" u="none" strike="noStrike">
                        <a:solidFill>
                          <a:srgbClr val="000000"/>
                        </a:solidFill>
                        <a:effectLst/>
                        <a:latin typeface="Calibri" panose="020F0502020204030204" pitchFamily="34" charset="0"/>
                      </a:endParaRPr>
                    </a:p>
                  </a:txBody>
                  <a:tcPr marL="3001" marR="3001" marT="3001" marB="0" anchor="b"/>
                </a:tc>
                <a:tc>
                  <a:txBody>
                    <a:bodyPr/>
                    <a:lstStyle/>
                    <a:p>
                      <a:pPr algn="r" fontAlgn="b"/>
                      <a:r>
                        <a:rPr lang="en-US" sz="800" u="none" strike="noStrike">
                          <a:effectLst/>
                        </a:rPr>
                        <a:t>26722.96257</a:t>
                      </a:r>
                      <a:endParaRPr lang="en-US" sz="800" b="0" i="0" u="none" strike="noStrike">
                        <a:solidFill>
                          <a:srgbClr val="000000"/>
                        </a:solidFill>
                        <a:effectLst/>
                        <a:latin typeface="Calibri" panose="020F0502020204030204" pitchFamily="34" charset="0"/>
                      </a:endParaRPr>
                    </a:p>
                  </a:txBody>
                  <a:tcPr marL="3001" marR="3001" marT="3001" marB="0" anchor="b"/>
                </a:tc>
                <a:extLst>
                  <a:ext uri="{0D108BD9-81ED-4DB2-BD59-A6C34878D82A}">
                    <a16:rowId xmlns:a16="http://schemas.microsoft.com/office/drawing/2014/main" val="550667236"/>
                  </a:ext>
                </a:extLst>
              </a:tr>
              <a:tr h="122057">
                <a:tc>
                  <a:txBody>
                    <a:bodyPr/>
                    <a:lstStyle/>
                    <a:p>
                      <a:pPr algn="l" fontAlgn="b"/>
                      <a:r>
                        <a:rPr lang="en-US" sz="800" u="none" strike="noStrike">
                          <a:effectLst/>
                        </a:rPr>
                        <a:t>Dodge</a:t>
                      </a:r>
                      <a:endParaRPr lang="en-US" sz="800" b="0" i="0" u="none" strike="noStrike">
                        <a:solidFill>
                          <a:srgbClr val="000000"/>
                        </a:solidFill>
                        <a:effectLst/>
                        <a:latin typeface="Calibri" panose="020F0502020204030204" pitchFamily="34" charset="0"/>
                      </a:endParaRPr>
                    </a:p>
                  </a:txBody>
                  <a:tcPr marL="3001" marR="3001" marT="3001" marB="0" anchor="b"/>
                </a:tc>
                <a:tc>
                  <a:txBody>
                    <a:bodyPr/>
                    <a:lstStyle/>
                    <a:p>
                      <a:pPr algn="r" fontAlgn="b"/>
                      <a:r>
                        <a:rPr lang="en-US" sz="800" u="none" strike="noStrike">
                          <a:effectLst/>
                        </a:rPr>
                        <a:t>22390.05911</a:t>
                      </a:r>
                      <a:endParaRPr lang="en-US" sz="800" b="0" i="0" u="none" strike="noStrike">
                        <a:solidFill>
                          <a:srgbClr val="000000"/>
                        </a:solidFill>
                        <a:effectLst/>
                        <a:latin typeface="Calibri" panose="020F0502020204030204" pitchFamily="34" charset="0"/>
                      </a:endParaRPr>
                    </a:p>
                  </a:txBody>
                  <a:tcPr marL="3001" marR="3001" marT="3001" marB="0" anchor="b"/>
                </a:tc>
                <a:extLst>
                  <a:ext uri="{0D108BD9-81ED-4DB2-BD59-A6C34878D82A}">
                    <a16:rowId xmlns:a16="http://schemas.microsoft.com/office/drawing/2014/main" val="3963703171"/>
                  </a:ext>
                </a:extLst>
              </a:tr>
              <a:tr h="122057">
                <a:tc>
                  <a:txBody>
                    <a:bodyPr/>
                    <a:lstStyle/>
                    <a:p>
                      <a:pPr algn="l" fontAlgn="b"/>
                      <a:r>
                        <a:rPr lang="en-US" sz="800" u="none" strike="noStrike">
                          <a:effectLst/>
                        </a:rPr>
                        <a:t>Ferrari</a:t>
                      </a:r>
                      <a:endParaRPr lang="en-US" sz="800" b="0" i="0" u="none" strike="noStrike">
                        <a:solidFill>
                          <a:srgbClr val="000000"/>
                        </a:solidFill>
                        <a:effectLst/>
                        <a:latin typeface="Calibri" panose="020F0502020204030204" pitchFamily="34" charset="0"/>
                      </a:endParaRPr>
                    </a:p>
                  </a:txBody>
                  <a:tcPr marL="3001" marR="3001" marT="3001" marB="0" anchor="b"/>
                </a:tc>
                <a:tc>
                  <a:txBody>
                    <a:bodyPr/>
                    <a:lstStyle/>
                    <a:p>
                      <a:pPr algn="r" fontAlgn="b"/>
                      <a:r>
                        <a:rPr lang="en-US" sz="800" u="none" strike="noStrike">
                          <a:effectLst/>
                        </a:rPr>
                        <a:t>238218.8406</a:t>
                      </a:r>
                      <a:endParaRPr lang="en-US" sz="800" b="0" i="0" u="none" strike="noStrike">
                        <a:solidFill>
                          <a:srgbClr val="000000"/>
                        </a:solidFill>
                        <a:effectLst/>
                        <a:latin typeface="Calibri" panose="020F0502020204030204" pitchFamily="34" charset="0"/>
                      </a:endParaRPr>
                    </a:p>
                  </a:txBody>
                  <a:tcPr marL="3001" marR="3001" marT="3001" marB="0" anchor="b"/>
                </a:tc>
                <a:extLst>
                  <a:ext uri="{0D108BD9-81ED-4DB2-BD59-A6C34878D82A}">
                    <a16:rowId xmlns:a16="http://schemas.microsoft.com/office/drawing/2014/main" val="2201978836"/>
                  </a:ext>
                </a:extLst>
              </a:tr>
              <a:tr h="122057">
                <a:tc>
                  <a:txBody>
                    <a:bodyPr/>
                    <a:lstStyle/>
                    <a:p>
                      <a:pPr algn="l" fontAlgn="b"/>
                      <a:r>
                        <a:rPr lang="en-US" sz="800" u="none" strike="noStrike">
                          <a:effectLst/>
                        </a:rPr>
                        <a:t>FIAT</a:t>
                      </a:r>
                      <a:endParaRPr lang="en-US" sz="800" b="0" i="0" u="none" strike="noStrike">
                        <a:solidFill>
                          <a:srgbClr val="000000"/>
                        </a:solidFill>
                        <a:effectLst/>
                        <a:latin typeface="Calibri" panose="020F0502020204030204" pitchFamily="34" charset="0"/>
                      </a:endParaRPr>
                    </a:p>
                  </a:txBody>
                  <a:tcPr marL="3001" marR="3001" marT="3001" marB="0" anchor="b"/>
                </a:tc>
                <a:tc>
                  <a:txBody>
                    <a:bodyPr/>
                    <a:lstStyle/>
                    <a:p>
                      <a:pPr algn="r" fontAlgn="b"/>
                      <a:r>
                        <a:rPr lang="en-US" sz="800" u="none" strike="noStrike">
                          <a:effectLst/>
                        </a:rPr>
                        <a:t>22670.24194</a:t>
                      </a:r>
                      <a:endParaRPr lang="en-US" sz="800" b="0" i="0" u="none" strike="noStrike">
                        <a:solidFill>
                          <a:srgbClr val="000000"/>
                        </a:solidFill>
                        <a:effectLst/>
                        <a:latin typeface="Calibri" panose="020F0502020204030204" pitchFamily="34" charset="0"/>
                      </a:endParaRPr>
                    </a:p>
                  </a:txBody>
                  <a:tcPr marL="3001" marR="3001" marT="3001" marB="0" anchor="b"/>
                </a:tc>
                <a:extLst>
                  <a:ext uri="{0D108BD9-81ED-4DB2-BD59-A6C34878D82A}">
                    <a16:rowId xmlns:a16="http://schemas.microsoft.com/office/drawing/2014/main" val="350397596"/>
                  </a:ext>
                </a:extLst>
              </a:tr>
              <a:tr h="122057">
                <a:tc>
                  <a:txBody>
                    <a:bodyPr/>
                    <a:lstStyle/>
                    <a:p>
                      <a:pPr algn="l" fontAlgn="b"/>
                      <a:r>
                        <a:rPr lang="en-US" sz="800" u="none" strike="noStrike">
                          <a:effectLst/>
                        </a:rPr>
                        <a:t>Ford</a:t>
                      </a:r>
                      <a:endParaRPr lang="en-US" sz="800" b="0" i="0" u="none" strike="noStrike">
                        <a:solidFill>
                          <a:srgbClr val="000000"/>
                        </a:solidFill>
                        <a:effectLst/>
                        <a:latin typeface="Calibri" panose="020F0502020204030204" pitchFamily="34" charset="0"/>
                      </a:endParaRPr>
                    </a:p>
                  </a:txBody>
                  <a:tcPr marL="3001" marR="3001" marT="3001" marB="0" anchor="b"/>
                </a:tc>
                <a:tc>
                  <a:txBody>
                    <a:bodyPr/>
                    <a:lstStyle/>
                    <a:p>
                      <a:pPr algn="r" fontAlgn="b"/>
                      <a:r>
                        <a:rPr lang="en-US" sz="800" u="none" strike="noStrike">
                          <a:effectLst/>
                        </a:rPr>
                        <a:t>27399.26674</a:t>
                      </a:r>
                      <a:endParaRPr lang="en-US" sz="800" b="0" i="0" u="none" strike="noStrike">
                        <a:solidFill>
                          <a:srgbClr val="000000"/>
                        </a:solidFill>
                        <a:effectLst/>
                        <a:latin typeface="Calibri" panose="020F0502020204030204" pitchFamily="34" charset="0"/>
                      </a:endParaRPr>
                    </a:p>
                  </a:txBody>
                  <a:tcPr marL="3001" marR="3001" marT="3001" marB="0" anchor="b"/>
                </a:tc>
                <a:extLst>
                  <a:ext uri="{0D108BD9-81ED-4DB2-BD59-A6C34878D82A}">
                    <a16:rowId xmlns:a16="http://schemas.microsoft.com/office/drawing/2014/main" val="1466004446"/>
                  </a:ext>
                </a:extLst>
              </a:tr>
              <a:tr h="122057">
                <a:tc>
                  <a:txBody>
                    <a:bodyPr/>
                    <a:lstStyle/>
                    <a:p>
                      <a:pPr algn="l" fontAlgn="b"/>
                      <a:r>
                        <a:rPr lang="en-US" sz="800" u="none" strike="noStrike">
                          <a:effectLst/>
                        </a:rPr>
                        <a:t>Genesis</a:t>
                      </a:r>
                      <a:endParaRPr lang="en-US" sz="800" b="0" i="0" u="none" strike="noStrike">
                        <a:solidFill>
                          <a:srgbClr val="000000"/>
                        </a:solidFill>
                        <a:effectLst/>
                        <a:latin typeface="Calibri" panose="020F0502020204030204" pitchFamily="34" charset="0"/>
                      </a:endParaRPr>
                    </a:p>
                  </a:txBody>
                  <a:tcPr marL="3001" marR="3001" marT="3001" marB="0" anchor="b"/>
                </a:tc>
                <a:tc>
                  <a:txBody>
                    <a:bodyPr/>
                    <a:lstStyle/>
                    <a:p>
                      <a:pPr algn="r" fontAlgn="b"/>
                      <a:r>
                        <a:rPr lang="en-US" sz="800" u="none" strike="noStrike">
                          <a:effectLst/>
                        </a:rPr>
                        <a:t>46616.66667</a:t>
                      </a:r>
                      <a:endParaRPr lang="en-US" sz="800" b="0" i="0" u="none" strike="noStrike">
                        <a:solidFill>
                          <a:srgbClr val="000000"/>
                        </a:solidFill>
                        <a:effectLst/>
                        <a:latin typeface="Calibri" panose="020F0502020204030204" pitchFamily="34" charset="0"/>
                      </a:endParaRPr>
                    </a:p>
                  </a:txBody>
                  <a:tcPr marL="3001" marR="3001" marT="3001" marB="0" anchor="b"/>
                </a:tc>
                <a:extLst>
                  <a:ext uri="{0D108BD9-81ED-4DB2-BD59-A6C34878D82A}">
                    <a16:rowId xmlns:a16="http://schemas.microsoft.com/office/drawing/2014/main" val="3643937363"/>
                  </a:ext>
                </a:extLst>
              </a:tr>
              <a:tr h="122057">
                <a:tc>
                  <a:txBody>
                    <a:bodyPr/>
                    <a:lstStyle/>
                    <a:p>
                      <a:pPr algn="l" fontAlgn="b"/>
                      <a:r>
                        <a:rPr lang="en-US" sz="800" u="none" strike="noStrike">
                          <a:effectLst/>
                        </a:rPr>
                        <a:t>GMC</a:t>
                      </a:r>
                      <a:endParaRPr lang="en-US" sz="800" b="0" i="0" u="none" strike="noStrike">
                        <a:solidFill>
                          <a:srgbClr val="000000"/>
                        </a:solidFill>
                        <a:effectLst/>
                        <a:latin typeface="Calibri" panose="020F0502020204030204" pitchFamily="34" charset="0"/>
                      </a:endParaRPr>
                    </a:p>
                  </a:txBody>
                  <a:tcPr marL="3001" marR="3001" marT="3001" marB="0" anchor="b"/>
                </a:tc>
                <a:tc>
                  <a:txBody>
                    <a:bodyPr/>
                    <a:lstStyle/>
                    <a:p>
                      <a:pPr algn="r" fontAlgn="b"/>
                      <a:r>
                        <a:rPr lang="en-US" sz="800" u="none" strike="noStrike">
                          <a:effectLst/>
                        </a:rPr>
                        <a:t>30493.29903</a:t>
                      </a:r>
                      <a:endParaRPr lang="en-US" sz="800" b="0" i="0" u="none" strike="noStrike">
                        <a:solidFill>
                          <a:srgbClr val="000000"/>
                        </a:solidFill>
                        <a:effectLst/>
                        <a:latin typeface="Calibri" panose="020F0502020204030204" pitchFamily="34" charset="0"/>
                      </a:endParaRPr>
                    </a:p>
                  </a:txBody>
                  <a:tcPr marL="3001" marR="3001" marT="3001" marB="0" anchor="b"/>
                </a:tc>
                <a:extLst>
                  <a:ext uri="{0D108BD9-81ED-4DB2-BD59-A6C34878D82A}">
                    <a16:rowId xmlns:a16="http://schemas.microsoft.com/office/drawing/2014/main" val="3416182438"/>
                  </a:ext>
                </a:extLst>
              </a:tr>
              <a:tr h="122057">
                <a:tc>
                  <a:txBody>
                    <a:bodyPr/>
                    <a:lstStyle/>
                    <a:p>
                      <a:pPr algn="l" fontAlgn="b"/>
                      <a:r>
                        <a:rPr lang="en-US" sz="800" u="none" strike="noStrike">
                          <a:effectLst/>
                        </a:rPr>
                        <a:t>Honda</a:t>
                      </a:r>
                      <a:endParaRPr lang="en-US" sz="800" b="0" i="0" u="none" strike="noStrike">
                        <a:solidFill>
                          <a:srgbClr val="000000"/>
                        </a:solidFill>
                        <a:effectLst/>
                        <a:latin typeface="Calibri" panose="020F0502020204030204" pitchFamily="34" charset="0"/>
                      </a:endParaRPr>
                    </a:p>
                  </a:txBody>
                  <a:tcPr marL="3001" marR="3001" marT="3001" marB="0" anchor="b"/>
                </a:tc>
                <a:tc>
                  <a:txBody>
                    <a:bodyPr/>
                    <a:lstStyle/>
                    <a:p>
                      <a:pPr algn="r" fontAlgn="b"/>
                      <a:r>
                        <a:rPr lang="en-US" sz="800" u="none" strike="noStrike">
                          <a:effectLst/>
                        </a:rPr>
                        <a:t>26674.34076</a:t>
                      </a:r>
                      <a:endParaRPr lang="en-US" sz="800" b="0" i="0" u="none" strike="noStrike">
                        <a:solidFill>
                          <a:srgbClr val="000000"/>
                        </a:solidFill>
                        <a:effectLst/>
                        <a:latin typeface="Calibri" panose="020F0502020204030204" pitchFamily="34" charset="0"/>
                      </a:endParaRPr>
                    </a:p>
                  </a:txBody>
                  <a:tcPr marL="3001" marR="3001" marT="3001" marB="0" anchor="b"/>
                </a:tc>
                <a:extLst>
                  <a:ext uri="{0D108BD9-81ED-4DB2-BD59-A6C34878D82A}">
                    <a16:rowId xmlns:a16="http://schemas.microsoft.com/office/drawing/2014/main" val="2778263906"/>
                  </a:ext>
                </a:extLst>
              </a:tr>
              <a:tr h="122057">
                <a:tc>
                  <a:txBody>
                    <a:bodyPr/>
                    <a:lstStyle/>
                    <a:p>
                      <a:pPr algn="l" fontAlgn="b"/>
                      <a:r>
                        <a:rPr lang="en-US" sz="800" u="none" strike="noStrike">
                          <a:effectLst/>
                        </a:rPr>
                        <a:t>HUMMER</a:t>
                      </a:r>
                      <a:endParaRPr lang="en-US" sz="800" b="0" i="0" u="none" strike="noStrike">
                        <a:solidFill>
                          <a:srgbClr val="000000"/>
                        </a:solidFill>
                        <a:effectLst/>
                        <a:latin typeface="Calibri" panose="020F0502020204030204" pitchFamily="34" charset="0"/>
                      </a:endParaRPr>
                    </a:p>
                  </a:txBody>
                  <a:tcPr marL="3001" marR="3001" marT="3001" marB="0" anchor="b"/>
                </a:tc>
                <a:tc>
                  <a:txBody>
                    <a:bodyPr/>
                    <a:lstStyle/>
                    <a:p>
                      <a:pPr algn="r" fontAlgn="b"/>
                      <a:r>
                        <a:rPr lang="en-US" sz="800" u="none" strike="noStrike">
                          <a:effectLst/>
                        </a:rPr>
                        <a:t>36464.41176</a:t>
                      </a:r>
                      <a:endParaRPr lang="en-US" sz="800" b="0" i="0" u="none" strike="noStrike">
                        <a:solidFill>
                          <a:srgbClr val="000000"/>
                        </a:solidFill>
                        <a:effectLst/>
                        <a:latin typeface="Calibri" panose="020F0502020204030204" pitchFamily="34" charset="0"/>
                      </a:endParaRPr>
                    </a:p>
                  </a:txBody>
                  <a:tcPr marL="3001" marR="3001" marT="3001" marB="0" anchor="b"/>
                </a:tc>
                <a:extLst>
                  <a:ext uri="{0D108BD9-81ED-4DB2-BD59-A6C34878D82A}">
                    <a16:rowId xmlns:a16="http://schemas.microsoft.com/office/drawing/2014/main" val="473424663"/>
                  </a:ext>
                </a:extLst>
              </a:tr>
              <a:tr h="122057">
                <a:tc>
                  <a:txBody>
                    <a:bodyPr/>
                    <a:lstStyle/>
                    <a:p>
                      <a:pPr algn="l" fontAlgn="b"/>
                      <a:r>
                        <a:rPr lang="en-US" sz="800" u="none" strike="noStrike">
                          <a:effectLst/>
                        </a:rPr>
                        <a:t>Hyundai</a:t>
                      </a:r>
                      <a:endParaRPr lang="en-US" sz="800" b="0" i="0" u="none" strike="noStrike">
                        <a:solidFill>
                          <a:srgbClr val="000000"/>
                        </a:solidFill>
                        <a:effectLst/>
                        <a:latin typeface="Calibri" panose="020F0502020204030204" pitchFamily="34" charset="0"/>
                      </a:endParaRPr>
                    </a:p>
                  </a:txBody>
                  <a:tcPr marL="3001" marR="3001" marT="3001" marB="0" anchor="b"/>
                </a:tc>
                <a:tc>
                  <a:txBody>
                    <a:bodyPr/>
                    <a:lstStyle/>
                    <a:p>
                      <a:pPr algn="r" fontAlgn="b"/>
                      <a:r>
                        <a:rPr lang="en-US" sz="800" u="none" strike="noStrike">
                          <a:effectLst/>
                        </a:rPr>
                        <a:t>24597.0363</a:t>
                      </a:r>
                      <a:endParaRPr lang="en-US" sz="800" b="0" i="0" u="none" strike="noStrike">
                        <a:solidFill>
                          <a:srgbClr val="000000"/>
                        </a:solidFill>
                        <a:effectLst/>
                        <a:latin typeface="Calibri" panose="020F0502020204030204" pitchFamily="34" charset="0"/>
                      </a:endParaRPr>
                    </a:p>
                  </a:txBody>
                  <a:tcPr marL="3001" marR="3001" marT="3001" marB="0" anchor="b"/>
                </a:tc>
                <a:extLst>
                  <a:ext uri="{0D108BD9-81ED-4DB2-BD59-A6C34878D82A}">
                    <a16:rowId xmlns:a16="http://schemas.microsoft.com/office/drawing/2014/main" val="3381973286"/>
                  </a:ext>
                </a:extLst>
              </a:tr>
              <a:tr h="122057">
                <a:tc>
                  <a:txBody>
                    <a:bodyPr/>
                    <a:lstStyle/>
                    <a:p>
                      <a:pPr algn="l" fontAlgn="b"/>
                      <a:r>
                        <a:rPr lang="en-US" sz="800" u="none" strike="noStrike">
                          <a:effectLst/>
                        </a:rPr>
                        <a:t>Infiniti</a:t>
                      </a:r>
                      <a:endParaRPr lang="en-US" sz="800" b="0" i="0" u="none" strike="noStrike">
                        <a:solidFill>
                          <a:srgbClr val="000000"/>
                        </a:solidFill>
                        <a:effectLst/>
                        <a:latin typeface="Calibri" panose="020F0502020204030204" pitchFamily="34" charset="0"/>
                      </a:endParaRPr>
                    </a:p>
                  </a:txBody>
                  <a:tcPr marL="3001" marR="3001" marT="3001" marB="0" anchor="b"/>
                </a:tc>
                <a:tc>
                  <a:txBody>
                    <a:bodyPr/>
                    <a:lstStyle/>
                    <a:p>
                      <a:pPr algn="r" fontAlgn="b"/>
                      <a:r>
                        <a:rPr lang="en-US" sz="800" u="none" strike="noStrike">
                          <a:effectLst/>
                        </a:rPr>
                        <a:t>42394.21212</a:t>
                      </a:r>
                      <a:endParaRPr lang="en-US" sz="800" b="0" i="0" u="none" strike="noStrike">
                        <a:solidFill>
                          <a:srgbClr val="000000"/>
                        </a:solidFill>
                        <a:effectLst/>
                        <a:latin typeface="Calibri" panose="020F0502020204030204" pitchFamily="34" charset="0"/>
                      </a:endParaRPr>
                    </a:p>
                  </a:txBody>
                  <a:tcPr marL="3001" marR="3001" marT="3001" marB="0" anchor="b"/>
                </a:tc>
                <a:extLst>
                  <a:ext uri="{0D108BD9-81ED-4DB2-BD59-A6C34878D82A}">
                    <a16:rowId xmlns:a16="http://schemas.microsoft.com/office/drawing/2014/main" val="1029268655"/>
                  </a:ext>
                </a:extLst>
              </a:tr>
              <a:tr h="122057">
                <a:tc>
                  <a:txBody>
                    <a:bodyPr/>
                    <a:lstStyle/>
                    <a:p>
                      <a:pPr algn="l" fontAlgn="b"/>
                      <a:r>
                        <a:rPr lang="en-US" sz="800" u="none" strike="noStrike">
                          <a:effectLst/>
                        </a:rPr>
                        <a:t>Kia</a:t>
                      </a:r>
                      <a:endParaRPr lang="en-US" sz="800" b="0" i="0" u="none" strike="noStrike">
                        <a:solidFill>
                          <a:srgbClr val="000000"/>
                        </a:solidFill>
                        <a:effectLst/>
                        <a:latin typeface="Calibri" panose="020F0502020204030204" pitchFamily="34" charset="0"/>
                      </a:endParaRPr>
                    </a:p>
                  </a:txBody>
                  <a:tcPr marL="3001" marR="3001" marT="3001" marB="0" anchor="b"/>
                </a:tc>
                <a:tc>
                  <a:txBody>
                    <a:bodyPr/>
                    <a:lstStyle/>
                    <a:p>
                      <a:pPr algn="r" fontAlgn="b"/>
                      <a:r>
                        <a:rPr lang="en-US" sz="800" u="none" strike="noStrike">
                          <a:effectLst/>
                        </a:rPr>
                        <a:t>25310.17316</a:t>
                      </a:r>
                      <a:endParaRPr lang="en-US" sz="800" b="0" i="0" u="none" strike="noStrike">
                        <a:solidFill>
                          <a:srgbClr val="000000"/>
                        </a:solidFill>
                        <a:effectLst/>
                        <a:latin typeface="Calibri" panose="020F0502020204030204" pitchFamily="34" charset="0"/>
                      </a:endParaRPr>
                    </a:p>
                  </a:txBody>
                  <a:tcPr marL="3001" marR="3001" marT="3001" marB="0" anchor="b"/>
                </a:tc>
                <a:extLst>
                  <a:ext uri="{0D108BD9-81ED-4DB2-BD59-A6C34878D82A}">
                    <a16:rowId xmlns:a16="http://schemas.microsoft.com/office/drawing/2014/main" val="1184412531"/>
                  </a:ext>
                </a:extLst>
              </a:tr>
              <a:tr h="122057">
                <a:tc>
                  <a:txBody>
                    <a:bodyPr/>
                    <a:lstStyle/>
                    <a:p>
                      <a:pPr algn="l" fontAlgn="b"/>
                      <a:r>
                        <a:rPr lang="en-US" sz="800" u="none" strike="noStrike">
                          <a:effectLst/>
                        </a:rPr>
                        <a:t>Lamborghini</a:t>
                      </a:r>
                      <a:endParaRPr lang="en-US" sz="800" b="0" i="0" u="none" strike="noStrike">
                        <a:solidFill>
                          <a:srgbClr val="000000"/>
                        </a:solidFill>
                        <a:effectLst/>
                        <a:latin typeface="Calibri" panose="020F0502020204030204" pitchFamily="34" charset="0"/>
                      </a:endParaRPr>
                    </a:p>
                  </a:txBody>
                  <a:tcPr marL="3001" marR="3001" marT="3001" marB="0" anchor="b"/>
                </a:tc>
                <a:tc>
                  <a:txBody>
                    <a:bodyPr/>
                    <a:lstStyle/>
                    <a:p>
                      <a:pPr algn="r" fontAlgn="b"/>
                      <a:r>
                        <a:rPr lang="en-US" sz="800" u="none" strike="noStrike">
                          <a:effectLst/>
                        </a:rPr>
                        <a:t>331567.3077</a:t>
                      </a:r>
                      <a:endParaRPr lang="en-US" sz="800" b="0" i="0" u="none" strike="noStrike">
                        <a:solidFill>
                          <a:srgbClr val="000000"/>
                        </a:solidFill>
                        <a:effectLst/>
                        <a:latin typeface="Calibri" panose="020F0502020204030204" pitchFamily="34" charset="0"/>
                      </a:endParaRPr>
                    </a:p>
                  </a:txBody>
                  <a:tcPr marL="3001" marR="3001" marT="3001" marB="0" anchor="b"/>
                </a:tc>
                <a:extLst>
                  <a:ext uri="{0D108BD9-81ED-4DB2-BD59-A6C34878D82A}">
                    <a16:rowId xmlns:a16="http://schemas.microsoft.com/office/drawing/2014/main" val="1786556182"/>
                  </a:ext>
                </a:extLst>
              </a:tr>
              <a:tr h="122057">
                <a:tc>
                  <a:txBody>
                    <a:bodyPr/>
                    <a:lstStyle/>
                    <a:p>
                      <a:pPr algn="l" fontAlgn="b"/>
                      <a:r>
                        <a:rPr lang="en-US" sz="800" u="none" strike="noStrike">
                          <a:effectLst/>
                        </a:rPr>
                        <a:t>Land Rover</a:t>
                      </a:r>
                      <a:endParaRPr lang="en-US" sz="800" b="0" i="0" u="none" strike="noStrike">
                        <a:solidFill>
                          <a:srgbClr val="000000"/>
                        </a:solidFill>
                        <a:effectLst/>
                        <a:latin typeface="Calibri" panose="020F0502020204030204" pitchFamily="34" charset="0"/>
                      </a:endParaRPr>
                    </a:p>
                  </a:txBody>
                  <a:tcPr marL="3001" marR="3001" marT="3001" marB="0" anchor="b"/>
                </a:tc>
                <a:tc>
                  <a:txBody>
                    <a:bodyPr/>
                    <a:lstStyle/>
                    <a:p>
                      <a:pPr algn="r" fontAlgn="b"/>
                      <a:r>
                        <a:rPr lang="en-US" sz="800" u="none" strike="noStrike">
                          <a:effectLst/>
                        </a:rPr>
                        <a:t>67823.21678</a:t>
                      </a:r>
                      <a:endParaRPr lang="en-US" sz="800" b="0" i="0" u="none" strike="noStrike">
                        <a:solidFill>
                          <a:srgbClr val="000000"/>
                        </a:solidFill>
                        <a:effectLst/>
                        <a:latin typeface="Calibri" panose="020F0502020204030204" pitchFamily="34" charset="0"/>
                      </a:endParaRPr>
                    </a:p>
                  </a:txBody>
                  <a:tcPr marL="3001" marR="3001" marT="3001" marB="0" anchor="b"/>
                </a:tc>
                <a:extLst>
                  <a:ext uri="{0D108BD9-81ED-4DB2-BD59-A6C34878D82A}">
                    <a16:rowId xmlns:a16="http://schemas.microsoft.com/office/drawing/2014/main" val="909841392"/>
                  </a:ext>
                </a:extLst>
              </a:tr>
              <a:tr h="122057">
                <a:tc>
                  <a:txBody>
                    <a:bodyPr/>
                    <a:lstStyle/>
                    <a:p>
                      <a:pPr algn="l" fontAlgn="b"/>
                      <a:r>
                        <a:rPr lang="en-US" sz="800" u="none" strike="noStrike">
                          <a:effectLst/>
                        </a:rPr>
                        <a:t>Lexus</a:t>
                      </a:r>
                      <a:endParaRPr lang="en-US" sz="800" b="0" i="0" u="none" strike="noStrike">
                        <a:solidFill>
                          <a:srgbClr val="000000"/>
                        </a:solidFill>
                        <a:effectLst/>
                        <a:latin typeface="Calibri" panose="020F0502020204030204" pitchFamily="34" charset="0"/>
                      </a:endParaRPr>
                    </a:p>
                  </a:txBody>
                  <a:tcPr marL="3001" marR="3001" marT="3001" marB="0" anchor="b"/>
                </a:tc>
                <a:tc>
                  <a:txBody>
                    <a:bodyPr/>
                    <a:lstStyle/>
                    <a:p>
                      <a:pPr algn="r" fontAlgn="b"/>
                      <a:r>
                        <a:rPr lang="en-US" sz="800" u="none" strike="noStrike">
                          <a:effectLst/>
                        </a:rPr>
                        <a:t>47549.06931</a:t>
                      </a:r>
                      <a:endParaRPr lang="en-US" sz="800" b="0" i="0" u="none" strike="noStrike">
                        <a:solidFill>
                          <a:srgbClr val="000000"/>
                        </a:solidFill>
                        <a:effectLst/>
                        <a:latin typeface="Calibri" panose="020F0502020204030204" pitchFamily="34" charset="0"/>
                      </a:endParaRPr>
                    </a:p>
                  </a:txBody>
                  <a:tcPr marL="3001" marR="3001" marT="3001" marB="0" anchor="b"/>
                </a:tc>
                <a:extLst>
                  <a:ext uri="{0D108BD9-81ED-4DB2-BD59-A6C34878D82A}">
                    <a16:rowId xmlns:a16="http://schemas.microsoft.com/office/drawing/2014/main" val="277078097"/>
                  </a:ext>
                </a:extLst>
              </a:tr>
              <a:tr h="122057">
                <a:tc>
                  <a:txBody>
                    <a:bodyPr/>
                    <a:lstStyle/>
                    <a:p>
                      <a:pPr algn="l" fontAlgn="b"/>
                      <a:r>
                        <a:rPr lang="en-US" sz="800" u="none" strike="noStrike">
                          <a:effectLst/>
                        </a:rPr>
                        <a:t>Lincoln</a:t>
                      </a:r>
                      <a:endParaRPr lang="en-US" sz="800" b="0" i="0" u="none" strike="noStrike">
                        <a:solidFill>
                          <a:srgbClr val="000000"/>
                        </a:solidFill>
                        <a:effectLst/>
                        <a:latin typeface="Calibri" panose="020F0502020204030204" pitchFamily="34" charset="0"/>
                      </a:endParaRPr>
                    </a:p>
                  </a:txBody>
                  <a:tcPr marL="3001" marR="3001" marT="3001" marB="0" anchor="b"/>
                </a:tc>
                <a:tc>
                  <a:txBody>
                    <a:bodyPr/>
                    <a:lstStyle/>
                    <a:p>
                      <a:pPr algn="r" fontAlgn="b"/>
                      <a:r>
                        <a:rPr lang="en-US" sz="800" u="none" strike="noStrike">
                          <a:effectLst/>
                        </a:rPr>
                        <a:t>42839.82927</a:t>
                      </a:r>
                      <a:endParaRPr lang="en-US" sz="800" b="0" i="0" u="none" strike="noStrike">
                        <a:solidFill>
                          <a:srgbClr val="000000"/>
                        </a:solidFill>
                        <a:effectLst/>
                        <a:latin typeface="Calibri" panose="020F0502020204030204" pitchFamily="34" charset="0"/>
                      </a:endParaRPr>
                    </a:p>
                  </a:txBody>
                  <a:tcPr marL="3001" marR="3001" marT="3001" marB="0" anchor="b"/>
                </a:tc>
                <a:extLst>
                  <a:ext uri="{0D108BD9-81ED-4DB2-BD59-A6C34878D82A}">
                    <a16:rowId xmlns:a16="http://schemas.microsoft.com/office/drawing/2014/main" val="2732430396"/>
                  </a:ext>
                </a:extLst>
              </a:tr>
              <a:tr h="122057">
                <a:tc>
                  <a:txBody>
                    <a:bodyPr/>
                    <a:lstStyle/>
                    <a:p>
                      <a:pPr algn="l" fontAlgn="b"/>
                      <a:r>
                        <a:rPr lang="en-US" sz="800" u="none" strike="noStrike">
                          <a:effectLst/>
                        </a:rPr>
                        <a:t>Lotus</a:t>
                      </a:r>
                      <a:endParaRPr lang="en-US" sz="800" b="0" i="0" u="none" strike="noStrike">
                        <a:solidFill>
                          <a:srgbClr val="000000"/>
                        </a:solidFill>
                        <a:effectLst/>
                        <a:latin typeface="Calibri" panose="020F0502020204030204" pitchFamily="34" charset="0"/>
                      </a:endParaRPr>
                    </a:p>
                  </a:txBody>
                  <a:tcPr marL="3001" marR="3001" marT="3001" marB="0" anchor="b"/>
                </a:tc>
                <a:tc>
                  <a:txBody>
                    <a:bodyPr/>
                    <a:lstStyle/>
                    <a:p>
                      <a:pPr algn="r" fontAlgn="b"/>
                      <a:r>
                        <a:rPr lang="en-US" sz="800" u="none" strike="noStrike">
                          <a:effectLst/>
                        </a:rPr>
                        <a:t>69188.27586</a:t>
                      </a:r>
                      <a:endParaRPr lang="en-US" sz="800" b="0" i="0" u="none" strike="noStrike">
                        <a:solidFill>
                          <a:srgbClr val="000000"/>
                        </a:solidFill>
                        <a:effectLst/>
                        <a:latin typeface="Calibri" panose="020F0502020204030204" pitchFamily="34" charset="0"/>
                      </a:endParaRPr>
                    </a:p>
                  </a:txBody>
                  <a:tcPr marL="3001" marR="3001" marT="3001" marB="0" anchor="b"/>
                </a:tc>
                <a:extLst>
                  <a:ext uri="{0D108BD9-81ED-4DB2-BD59-A6C34878D82A}">
                    <a16:rowId xmlns:a16="http://schemas.microsoft.com/office/drawing/2014/main" val="3814033847"/>
                  </a:ext>
                </a:extLst>
              </a:tr>
              <a:tr h="122057">
                <a:tc>
                  <a:txBody>
                    <a:bodyPr/>
                    <a:lstStyle/>
                    <a:p>
                      <a:pPr algn="l" fontAlgn="b"/>
                      <a:r>
                        <a:rPr lang="en-US" sz="800" u="none" strike="noStrike">
                          <a:effectLst/>
                        </a:rPr>
                        <a:t>Maserati</a:t>
                      </a:r>
                      <a:endParaRPr lang="en-US" sz="800" b="0" i="0" u="none" strike="noStrike">
                        <a:solidFill>
                          <a:srgbClr val="000000"/>
                        </a:solidFill>
                        <a:effectLst/>
                        <a:latin typeface="Calibri" panose="020F0502020204030204" pitchFamily="34" charset="0"/>
                      </a:endParaRPr>
                    </a:p>
                  </a:txBody>
                  <a:tcPr marL="3001" marR="3001" marT="3001" marB="0" anchor="b"/>
                </a:tc>
                <a:tc>
                  <a:txBody>
                    <a:bodyPr/>
                    <a:lstStyle/>
                    <a:p>
                      <a:pPr algn="r" fontAlgn="b"/>
                      <a:r>
                        <a:rPr lang="en-US" sz="800" u="none" strike="noStrike">
                          <a:effectLst/>
                        </a:rPr>
                        <a:t>114207.7069</a:t>
                      </a:r>
                      <a:endParaRPr lang="en-US" sz="800" b="0" i="0" u="none" strike="noStrike">
                        <a:solidFill>
                          <a:srgbClr val="000000"/>
                        </a:solidFill>
                        <a:effectLst/>
                        <a:latin typeface="Calibri" panose="020F0502020204030204" pitchFamily="34" charset="0"/>
                      </a:endParaRPr>
                    </a:p>
                  </a:txBody>
                  <a:tcPr marL="3001" marR="3001" marT="3001" marB="0" anchor="b"/>
                </a:tc>
                <a:extLst>
                  <a:ext uri="{0D108BD9-81ED-4DB2-BD59-A6C34878D82A}">
                    <a16:rowId xmlns:a16="http://schemas.microsoft.com/office/drawing/2014/main" val="745583285"/>
                  </a:ext>
                </a:extLst>
              </a:tr>
              <a:tr h="122057">
                <a:tc>
                  <a:txBody>
                    <a:bodyPr/>
                    <a:lstStyle/>
                    <a:p>
                      <a:pPr algn="l" fontAlgn="b"/>
                      <a:r>
                        <a:rPr lang="en-US" sz="800" u="none" strike="noStrike">
                          <a:effectLst/>
                        </a:rPr>
                        <a:t>Maybach</a:t>
                      </a:r>
                      <a:endParaRPr lang="en-US" sz="800" b="0" i="0" u="none" strike="noStrike">
                        <a:solidFill>
                          <a:srgbClr val="000000"/>
                        </a:solidFill>
                        <a:effectLst/>
                        <a:latin typeface="Calibri" panose="020F0502020204030204" pitchFamily="34" charset="0"/>
                      </a:endParaRPr>
                    </a:p>
                  </a:txBody>
                  <a:tcPr marL="3001" marR="3001" marT="3001" marB="0" anchor="b"/>
                </a:tc>
                <a:tc>
                  <a:txBody>
                    <a:bodyPr/>
                    <a:lstStyle/>
                    <a:p>
                      <a:pPr algn="r" fontAlgn="b"/>
                      <a:r>
                        <a:rPr lang="en-US" sz="800" u="none" strike="noStrike">
                          <a:effectLst/>
                        </a:rPr>
                        <a:t>546221.875</a:t>
                      </a:r>
                      <a:endParaRPr lang="en-US" sz="800" b="0" i="0" u="none" strike="noStrike">
                        <a:solidFill>
                          <a:srgbClr val="000000"/>
                        </a:solidFill>
                        <a:effectLst/>
                        <a:latin typeface="Calibri" panose="020F0502020204030204" pitchFamily="34" charset="0"/>
                      </a:endParaRPr>
                    </a:p>
                  </a:txBody>
                  <a:tcPr marL="3001" marR="3001" marT="3001" marB="0" anchor="b"/>
                </a:tc>
                <a:extLst>
                  <a:ext uri="{0D108BD9-81ED-4DB2-BD59-A6C34878D82A}">
                    <a16:rowId xmlns:a16="http://schemas.microsoft.com/office/drawing/2014/main" val="841087552"/>
                  </a:ext>
                </a:extLst>
              </a:tr>
              <a:tr h="122057">
                <a:tc>
                  <a:txBody>
                    <a:bodyPr/>
                    <a:lstStyle/>
                    <a:p>
                      <a:pPr algn="l" fontAlgn="b"/>
                      <a:r>
                        <a:rPr lang="en-US" sz="800" u="none" strike="noStrike">
                          <a:effectLst/>
                        </a:rPr>
                        <a:t>Mazda</a:t>
                      </a:r>
                      <a:endParaRPr lang="en-US" sz="800" b="0" i="0" u="none" strike="noStrike">
                        <a:solidFill>
                          <a:srgbClr val="000000"/>
                        </a:solidFill>
                        <a:effectLst/>
                        <a:latin typeface="Calibri" panose="020F0502020204030204" pitchFamily="34" charset="0"/>
                      </a:endParaRPr>
                    </a:p>
                  </a:txBody>
                  <a:tcPr marL="3001" marR="3001" marT="3001" marB="0" anchor="b"/>
                </a:tc>
                <a:tc>
                  <a:txBody>
                    <a:bodyPr/>
                    <a:lstStyle/>
                    <a:p>
                      <a:pPr algn="r" fontAlgn="b"/>
                      <a:r>
                        <a:rPr lang="en-US" sz="800" u="none" strike="noStrike">
                          <a:effectLst/>
                        </a:rPr>
                        <a:t>20039.38298</a:t>
                      </a:r>
                      <a:endParaRPr lang="en-US" sz="800" b="0" i="0" u="none" strike="noStrike">
                        <a:solidFill>
                          <a:srgbClr val="000000"/>
                        </a:solidFill>
                        <a:effectLst/>
                        <a:latin typeface="Calibri" panose="020F0502020204030204" pitchFamily="34" charset="0"/>
                      </a:endParaRPr>
                    </a:p>
                  </a:txBody>
                  <a:tcPr marL="3001" marR="3001" marT="3001" marB="0" anchor="b"/>
                </a:tc>
                <a:extLst>
                  <a:ext uri="{0D108BD9-81ED-4DB2-BD59-A6C34878D82A}">
                    <a16:rowId xmlns:a16="http://schemas.microsoft.com/office/drawing/2014/main" val="1890906375"/>
                  </a:ext>
                </a:extLst>
              </a:tr>
              <a:tr h="122057">
                <a:tc>
                  <a:txBody>
                    <a:bodyPr/>
                    <a:lstStyle/>
                    <a:p>
                      <a:pPr algn="l" fontAlgn="b"/>
                      <a:r>
                        <a:rPr lang="en-US" sz="800" u="none" strike="noStrike">
                          <a:effectLst/>
                        </a:rPr>
                        <a:t>McLaren</a:t>
                      </a:r>
                      <a:endParaRPr lang="en-US" sz="800" b="0" i="0" u="none" strike="noStrike">
                        <a:solidFill>
                          <a:srgbClr val="000000"/>
                        </a:solidFill>
                        <a:effectLst/>
                        <a:latin typeface="Calibri" panose="020F0502020204030204" pitchFamily="34" charset="0"/>
                      </a:endParaRPr>
                    </a:p>
                  </a:txBody>
                  <a:tcPr marL="3001" marR="3001" marT="3001" marB="0" anchor="b"/>
                </a:tc>
                <a:tc>
                  <a:txBody>
                    <a:bodyPr/>
                    <a:lstStyle/>
                    <a:p>
                      <a:pPr algn="r" fontAlgn="b"/>
                      <a:r>
                        <a:rPr lang="en-US" sz="800" u="none" strike="noStrike">
                          <a:effectLst/>
                        </a:rPr>
                        <a:t>239805</a:t>
                      </a:r>
                      <a:endParaRPr lang="en-US" sz="800" b="0" i="0" u="none" strike="noStrike">
                        <a:solidFill>
                          <a:srgbClr val="000000"/>
                        </a:solidFill>
                        <a:effectLst/>
                        <a:latin typeface="Calibri" panose="020F0502020204030204" pitchFamily="34" charset="0"/>
                      </a:endParaRPr>
                    </a:p>
                  </a:txBody>
                  <a:tcPr marL="3001" marR="3001" marT="3001" marB="0" anchor="b"/>
                </a:tc>
                <a:extLst>
                  <a:ext uri="{0D108BD9-81ED-4DB2-BD59-A6C34878D82A}">
                    <a16:rowId xmlns:a16="http://schemas.microsoft.com/office/drawing/2014/main" val="749579986"/>
                  </a:ext>
                </a:extLst>
              </a:tr>
              <a:tr h="122057">
                <a:tc>
                  <a:txBody>
                    <a:bodyPr/>
                    <a:lstStyle/>
                    <a:p>
                      <a:pPr algn="l" fontAlgn="b"/>
                      <a:r>
                        <a:rPr lang="en-US" sz="800" u="none" strike="noStrike">
                          <a:effectLst/>
                        </a:rPr>
                        <a:t>Mercedes-Benz</a:t>
                      </a:r>
                      <a:endParaRPr lang="en-US" sz="800" b="0" i="0" u="none" strike="noStrike">
                        <a:solidFill>
                          <a:srgbClr val="000000"/>
                        </a:solidFill>
                        <a:effectLst/>
                        <a:latin typeface="Calibri" panose="020F0502020204030204" pitchFamily="34" charset="0"/>
                      </a:endParaRPr>
                    </a:p>
                  </a:txBody>
                  <a:tcPr marL="3001" marR="3001" marT="3001" marB="0" anchor="b"/>
                </a:tc>
                <a:tc>
                  <a:txBody>
                    <a:bodyPr/>
                    <a:lstStyle/>
                    <a:p>
                      <a:pPr algn="r" fontAlgn="b"/>
                      <a:r>
                        <a:rPr lang="en-US" sz="800" u="none" strike="noStrike">
                          <a:effectLst/>
                        </a:rPr>
                        <a:t>71476.22946</a:t>
                      </a:r>
                      <a:endParaRPr lang="en-US" sz="800" b="0" i="0" u="none" strike="noStrike">
                        <a:solidFill>
                          <a:srgbClr val="000000"/>
                        </a:solidFill>
                        <a:effectLst/>
                        <a:latin typeface="Calibri" panose="020F0502020204030204" pitchFamily="34" charset="0"/>
                      </a:endParaRPr>
                    </a:p>
                  </a:txBody>
                  <a:tcPr marL="3001" marR="3001" marT="3001" marB="0" anchor="b"/>
                </a:tc>
                <a:extLst>
                  <a:ext uri="{0D108BD9-81ED-4DB2-BD59-A6C34878D82A}">
                    <a16:rowId xmlns:a16="http://schemas.microsoft.com/office/drawing/2014/main" val="1754441237"/>
                  </a:ext>
                </a:extLst>
              </a:tr>
              <a:tr h="122057">
                <a:tc>
                  <a:txBody>
                    <a:bodyPr/>
                    <a:lstStyle/>
                    <a:p>
                      <a:pPr algn="l" fontAlgn="b"/>
                      <a:r>
                        <a:rPr lang="en-US" sz="800" u="none" strike="noStrike">
                          <a:effectLst/>
                        </a:rPr>
                        <a:t>Mitsubishi</a:t>
                      </a:r>
                      <a:endParaRPr lang="en-US" sz="800" b="0" i="0" u="none" strike="noStrike">
                        <a:solidFill>
                          <a:srgbClr val="000000"/>
                        </a:solidFill>
                        <a:effectLst/>
                        <a:latin typeface="Calibri" panose="020F0502020204030204" pitchFamily="34" charset="0"/>
                      </a:endParaRPr>
                    </a:p>
                  </a:txBody>
                  <a:tcPr marL="3001" marR="3001" marT="3001" marB="0" anchor="b"/>
                </a:tc>
                <a:tc>
                  <a:txBody>
                    <a:bodyPr/>
                    <a:lstStyle/>
                    <a:p>
                      <a:pPr algn="r" fontAlgn="b"/>
                      <a:r>
                        <a:rPr lang="en-US" sz="800" u="none" strike="noStrike">
                          <a:effectLst/>
                        </a:rPr>
                        <a:t>21240.53521</a:t>
                      </a:r>
                      <a:endParaRPr lang="en-US" sz="800" b="0" i="0" u="none" strike="noStrike">
                        <a:solidFill>
                          <a:srgbClr val="000000"/>
                        </a:solidFill>
                        <a:effectLst/>
                        <a:latin typeface="Calibri" panose="020F0502020204030204" pitchFamily="34" charset="0"/>
                      </a:endParaRPr>
                    </a:p>
                  </a:txBody>
                  <a:tcPr marL="3001" marR="3001" marT="3001" marB="0" anchor="b"/>
                </a:tc>
                <a:extLst>
                  <a:ext uri="{0D108BD9-81ED-4DB2-BD59-A6C34878D82A}">
                    <a16:rowId xmlns:a16="http://schemas.microsoft.com/office/drawing/2014/main" val="4222004071"/>
                  </a:ext>
                </a:extLst>
              </a:tr>
              <a:tr h="122057">
                <a:tc>
                  <a:txBody>
                    <a:bodyPr/>
                    <a:lstStyle/>
                    <a:p>
                      <a:pPr algn="l" fontAlgn="b"/>
                      <a:r>
                        <a:rPr lang="en-US" sz="800" u="none" strike="noStrike">
                          <a:effectLst/>
                        </a:rPr>
                        <a:t>Nissan</a:t>
                      </a:r>
                      <a:endParaRPr lang="en-US" sz="800" b="0" i="0" u="none" strike="noStrike">
                        <a:solidFill>
                          <a:srgbClr val="000000"/>
                        </a:solidFill>
                        <a:effectLst/>
                        <a:latin typeface="Calibri" panose="020F0502020204030204" pitchFamily="34" charset="0"/>
                      </a:endParaRPr>
                    </a:p>
                  </a:txBody>
                  <a:tcPr marL="3001" marR="3001" marT="3001" marB="0" anchor="b"/>
                </a:tc>
                <a:tc>
                  <a:txBody>
                    <a:bodyPr/>
                    <a:lstStyle/>
                    <a:p>
                      <a:pPr algn="r" fontAlgn="b"/>
                      <a:r>
                        <a:rPr lang="en-US" sz="800" u="none" strike="noStrike">
                          <a:effectLst/>
                        </a:rPr>
                        <a:t>28583.4319</a:t>
                      </a:r>
                      <a:endParaRPr lang="en-US" sz="800" b="0" i="0" u="none" strike="noStrike">
                        <a:solidFill>
                          <a:srgbClr val="000000"/>
                        </a:solidFill>
                        <a:effectLst/>
                        <a:latin typeface="Calibri" panose="020F0502020204030204" pitchFamily="34" charset="0"/>
                      </a:endParaRPr>
                    </a:p>
                  </a:txBody>
                  <a:tcPr marL="3001" marR="3001" marT="3001" marB="0" anchor="b"/>
                </a:tc>
                <a:extLst>
                  <a:ext uri="{0D108BD9-81ED-4DB2-BD59-A6C34878D82A}">
                    <a16:rowId xmlns:a16="http://schemas.microsoft.com/office/drawing/2014/main" val="2128522034"/>
                  </a:ext>
                </a:extLst>
              </a:tr>
              <a:tr h="122057">
                <a:tc>
                  <a:txBody>
                    <a:bodyPr/>
                    <a:lstStyle/>
                    <a:p>
                      <a:pPr algn="l" fontAlgn="b"/>
                      <a:r>
                        <a:rPr lang="en-US" sz="800" u="none" strike="noStrike">
                          <a:effectLst/>
                        </a:rPr>
                        <a:t>Oldsmobile</a:t>
                      </a:r>
                      <a:endParaRPr lang="en-US" sz="800" b="0" i="0" u="none" strike="noStrike">
                        <a:solidFill>
                          <a:srgbClr val="000000"/>
                        </a:solidFill>
                        <a:effectLst/>
                        <a:latin typeface="Calibri" panose="020F0502020204030204" pitchFamily="34" charset="0"/>
                      </a:endParaRPr>
                    </a:p>
                  </a:txBody>
                  <a:tcPr marL="3001" marR="3001" marT="3001" marB="0" anchor="b"/>
                </a:tc>
                <a:tc>
                  <a:txBody>
                    <a:bodyPr/>
                    <a:lstStyle/>
                    <a:p>
                      <a:pPr algn="r" fontAlgn="b"/>
                      <a:r>
                        <a:rPr lang="en-US" sz="800" u="none" strike="noStrike">
                          <a:effectLst/>
                        </a:rPr>
                        <a:t>11542.54</a:t>
                      </a:r>
                      <a:endParaRPr lang="en-US" sz="800" b="0" i="0" u="none" strike="noStrike">
                        <a:solidFill>
                          <a:srgbClr val="000000"/>
                        </a:solidFill>
                        <a:effectLst/>
                        <a:latin typeface="Calibri" panose="020F0502020204030204" pitchFamily="34" charset="0"/>
                      </a:endParaRPr>
                    </a:p>
                  </a:txBody>
                  <a:tcPr marL="3001" marR="3001" marT="3001" marB="0" anchor="b"/>
                </a:tc>
                <a:extLst>
                  <a:ext uri="{0D108BD9-81ED-4DB2-BD59-A6C34878D82A}">
                    <a16:rowId xmlns:a16="http://schemas.microsoft.com/office/drawing/2014/main" val="3056585513"/>
                  </a:ext>
                </a:extLst>
              </a:tr>
              <a:tr h="122057">
                <a:tc>
                  <a:txBody>
                    <a:bodyPr/>
                    <a:lstStyle/>
                    <a:p>
                      <a:pPr algn="l" fontAlgn="b"/>
                      <a:r>
                        <a:rPr lang="en-US" sz="800" u="none" strike="noStrike">
                          <a:effectLst/>
                        </a:rPr>
                        <a:t>Plymouth</a:t>
                      </a:r>
                      <a:endParaRPr lang="en-US" sz="800" b="0" i="0" u="none" strike="noStrike">
                        <a:solidFill>
                          <a:srgbClr val="000000"/>
                        </a:solidFill>
                        <a:effectLst/>
                        <a:latin typeface="Calibri" panose="020F0502020204030204" pitchFamily="34" charset="0"/>
                      </a:endParaRPr>
                    </a:p>
                  </a:txBody>
                  <a:tcPr marL="3001" marR="3001" marT="3001" marB="0" anchor="b"/>
                </a:tc>
                <a:tc>
                  <a:txBody>
                    <a:bodyPr/>
                    <a:lstStyle/>
                    <a:p>
                      <a:pPr algn="r" fontAlgn="b"/>
                      <a:r>
                        <a:rPr lang="en-US" sz="800" u="none" strike="noStrike">
                          <a:effectLst/>
                        </a:rPr>
                        <a:t>3122.902439</a:t>
                      </a:r>
                      <a:endParaRPr lang="en-US" sz="800" b="0" i="0" u="none" strike="noStrike">
                        <a:solidFill>
                          <a:srgbClr val="000000"/>
                        </a:solidFill>
                        <a:effectLst/>
                        <a:latin typeface="Calibri" panose="020F0502020204030204" pitchFamily="34" charset="0"/>
                      </a:endParaRPr>
                    </a:p>
                  </a:txBody>
                  <a:tcPr marL="3001" marR="3001" marT="3001" marB="0" anchor="b"/>
                </a:tc>
                <a:extLst>
                  <a:ext uri="{0D108BD9-81ED-4DB2-BD59-A6C34878D82A}">
                    <a16:rowId xmlns:a16="http://schemas.microsoft.com/office/drawing/2014/main" val="229274191"/>
                  </a:ext>
                </a:extLst>
              </a:tr>
              <a:tr h="122057">
                <a:tc>
                  <a:txBody>
                    <a:bodyPr/>
                    <a:lstStyle/>
                    <a:p>
                      <a:pPr algn="l" fontAlgn="b"/>
                      <a:r>
                        <a:rPr lang="en-US" sz="800" u="none" strike="noStrike">
                          <a:effectLst/>
                        </a:rPr>
                        <a:t>Pontiac</a:t>
                      </a:r>
                      <a:endParaRPr lang="en-US" sz="800" b="0" i="0" u="none" strike="noStrike">
                        <a:solidFill>
                          <a:srgbClr val="000000"/>
                        </a:solidFill>
                        <a:effectLst/>
                        <a:latin typeface="Calibri" panose="020F0502020204030204" pitchFamily="34" charset="0"/>
                      </a:endParaRPr>
                    </a:p>
                  </a:txBody>
                  <a:tcPr marL="3001" marR="3001" marT="3001" marB="0" anchor="b"/>
                </a:tc>
                <a:tc>
                  <a:txBody>
                    <a:bodyPr/>
                    <a:lstStyle/>
                    <a:p>
                      <a:pPr algn="r" fontAlgn="b"/>
                      <a:r>
                        <a:rPr lang="en-US" sz="800" u="none" strike="noStrike">
                          <a:effectLst/>
                        </a:rPr>
                        <a:t>19321.54839</a:t>
                      </a:r>
                      <a:endParaRPr lang="en-US" sz="800" b="0" i="0" u="none" strike="noStrike">
                        <a:solidFill>
                          <a:srgbClr val="000000"/>
                        </a:solidFill>
                        <a:effectLst/>
                        <a:latin typeface="Calibri" panose="020F0502020204030204" pitchFamily="34" charset="0"/>
                      </a:endParaRPr>
                    </a:p>
                  </a:txBody>
                  <a:tcPr marL="3001" marR="3001" marT="3001" marB="0" anchor="b"/>
                </a:tc>
                <a:extLst>
                  <a:ext uri="{0D108BD9-81ED-4DB2-BD59-A6C34878D82A}">
                    <a16:rowId xmlns:a16="http://schemas.microsoft.com/office/drawing/2014/main" val="2345553016"/>
                  </a:ext>
                </a:extLst>
              </a:tr>
              <a:tr h="122057">
                <a:tc>
                  <a:txBody>
                    <a:bodyPr/>
                    <a:lstStyle/>
                    <a:p>
                      <a:pPr algn="l" fontAlgn="b"/>
                      <a:r>
                        <a:rPr lang="en-US" sz="800" u="none" strike="noStrike">
                          <a:effectLst/>
                        </a:rPr>
                        <a:t>Porsche</a:t>
                      </a:r>
                      <a:endParaRPr lang="en-US" sz="800" b="0" i="0" u="none" strike="noStrike">
                        <a:solidFill>
                          <a:srgbClr val="000000"/>
                        </a:solidFill>
                        <a:effectLst/>
                        <a:latin typeface="Calibri" panose="020F0502020204030204" pitchFamily="34" charset="0"/>
                      </a:endParaRPr>
                    </a:p>
                  </a:txBody>
                  <a:tcPr marL="3001" marR="3001" marT="3001" marB="0" anchor="b"/>
                </a:tc>
                <a:tc>
                  <a:txBody>
                    <a:bodyPr/>
                    <a:lstStyle/>
                    <a:p>
                      <a:pPr algn="r" fontAlgn="b"/>
                      <a:r>
                        <a:rPr lang="en-US" sz="800" u="none" strike="noStrike">
                          <a:effectLst/>
                        </a:rPr>
                        <a:t>101622.3971</a:t>
                      </a:r>
                      <a:endParaRPr lang="en-US" sz="800" b="0" i="0" u="none" strike="noStrike">
                        <a:solidFill>
                          <a:srgbClr val="000000"/>
                        </a:solidFill>
                        <a:effectLst/>
                        <a:latin typeface="Calibri" panose="020F0502020204030204" pitchFamily="34" charset="0"/>
                      </a:endParaRPr>
                    </a:p>
                  </a:txBody>
                  <a:tcPr marL="3001" marR="3001" marT="3001" marB="0" anchor="b"/>
                </a:tc>
                <a:extLst>
                  <a:ext uri="{0D108BD9-81ED-4DB2-BD59-A6C34878D82A}">
                    <a16:rowId xmlns:a16="http://schemas.microsoft.com/office/drawing/2014/main" val="2999259328"/>
                  </a:ext>
                </a:extLst>
              </a:tr>
              <a:tr h="122057">
                <a:tc>
                  <a:txBody>
                    <a:bodyPr/>
                    <a:lstStyle/>
                    <a:p>
                      <a:pPr algn="l" fontAlgn="b"/>
                      <a:r>
                        <a:rPr lang="en-US" sz="800" u="none" strike="noStrike">
                          <a:effectLst/>
                        </a:rPr>
                        <a:t>Rolls-Royce</a:t>
                      </a:r>
                      <a:endParaRPr lang="en-US" sz="800" b="0" i="0" u="none" strike="noStrike">
                        <a:solidFill>
                          <a:srgbClr val="000000"/>
                        </a:solidFill>
                        <a:effectLst/>
                        <a:latin typeface="Calibri" panose="020F0502020204030204" pitchFamily="34" charset="0"/>
                      </a:endParaRPr>
                    </a:p>
                  </a:txBody>
                  <a:tcPr marL="3001" marR="3001" marT="3001" marB="0" anchor="b"/>
                </a:tc>
                <a:tc>
                  <a:txBody>
                    <a:bodyPr/>
                    <a:lstStyle/>
                    <a:p>
                      <a:pPr algn="r" fontAlgn="b"/>
                      <a:r>
                        <a:rPr lang="en-US" sz="800" u="none" strike="noStrike">
                          <a:effectLst/>
                        </a:rPr>
                        <a:t>351130.6452</a:t>
                      </a:r>
                      <a:endParaRPr lang="en-US" sz="800" b="0" i="0" u="none" strike="noStrike">
                        <a:solidFill>
                          <a:srgbClr val="000000"/>
                        </a:solidFill>
                        <a:effectLst/>
                        <a:latin typeface="Calibri" panose="020F0502020204030204" pitchFamily="34" charset="0"/>
                      </a:endParaRPr>
                    </a:p>
                  </a:txBody>
                  <a:tcPr marL="3001" marR="3001" marT="3001" marB="0" anchor="b"/>
                </a:tc>
                <a:extLst>
                  <a:ext uri="{0D108BD9-81ED-4DB2-BD59-A6C34878D82A}">
                    <a16:rowId xmlns:a16="http://schemas.microsoft.com/office/drawing/2014/main" val="2485038260"/>
                  </a:ext>
                </a:extLst>
              </a:tr>
              <a:tr h="122057">
                <a:tc>
                  <a:txBody>
                    <a:bodyPr/>
                    <a:lstStyle/>
                    <a:p>
                      <a:pPr algn="l" fontAlgn="b"/>
                      <a:r>
                        <a:rPr lang="en-US" sz="800" u="none" strike="noStrike">
                          <a:effectLst/>
                        </a:rPr>
                        <a:t>Saab</a:t>
                      </a:r>
                      <a:endParaRPr lang="en-US" sz="800" b="0" i="0" u="none" strike="noStrike">
                        <a:solidFill>
                          <a:srgbClr val="000000"/>
                        </a:solidFill>
                        <a:effectLst/>
                        <a:latin typeface="Calibri" panose="020F0502020204030204" pitchFamily="34" charset="0"/>
                      </a:endParaRPr>
                    </a:p>
                  </a:txBody>
                  <a:tcPr marL="3001" marR="3001" marT="3001" marB="0" anchor="b"/>
                </a:tc>
                <a:tc>
                  <a:txBody>
                    <a:bodyPr/>
                    <a:lstStyle/>
                    <a:p>
                      <a:pPr algn="r" fontAlgn="b"/>
                      <a:r>
                        <a:rPr lang="en-US" sz="800" u="none" strike="noStrike">
                          <a:effectLst/>
                        </a:rPr>
                        <a:t>27413.5045</a:t>
                      </a:r>
                      <a:endParaRPr lang="en-US" sz="800" b="0" i="0" u="none" strike="noStrike">
                        <a:solidFill>
                          <a:srgbClr val="000000"/>
                        </a:solidFill>
                        <a:effectLst/>
                        <a:latin typeface="Calibri" panose="020F0502020204030204" pitchFamily="34" charset="0"/>
                      </a:endParaRPr>
                    </a:p>
                  </a:txBody>
                  <a:tcPr marL="3001" marR="3001" marT="3001" marB="0" anchor="b"/>
                </a:tc>
                <a:extLst>
                  <a:ext uri="{0D108BD9-81ED-4DB2-BD59-A6C34878D82A}">
                    <a16:rowId xmlns:a16="http://schemas.microsoft.com/office/drawing/2014/main" val="3409826490"/>
                  </a:ext>
                </a:extLst>
              </a:tr>
              <a:tr h="122057">
                <a:tc>
                  <a:txBody>
                    <a:bodyPr/>
                    <a:lstStyle/>
                    <a:p>
                      <a:pPr algn="l" fontAlgn="b"/>
                      <a:r>
                        <a:rPr lang="en-US" sz="800" u="none" strike="noStrike">
                          <a:effectLst/>
                        </a:rPr>
                        <a:t>Scion</a:t>
                      </a:r>
                      <a:endParaRPr lang="en-US" sz="800" b="0" i="0" u="none" strike="noStrike">
                        <a:solidFill>
                          <a:srgbClr val="000000"/>
                        </a:solidFill>
                        <a:effectLst/>
                        <a:latin typeface="Calibri" panose="020F0502020204030204" pitchFamily="34" charset="0"/>
                      </a:endParaRPr>
                    </a:p>
                  </a:txBody>
                  <a:tcPr marL="3001" marR="3001" marT="3001" marB="0" anchor="b"/>
                </a:tc>
                <a:tc>
                  <a:txBody>
                    <a:bodyPr/>
                    <a:lstStyle/>
                    <a:p>
                      <a:pPr algn="r" fontAlgn="b"/>
                      <a:r>
                        <a:rPr lang="en-US" sz="800" u="none" strike="noStrike">
                          <a:effectLst/>
                        </a:rPr>
                        <a:t>19932.5</a:t>
                      </a:r>
                      <a:endParaRPr lang="en-US" sz="800" b="0" i="0" u="none" strike="noStrike">
                        <a:solidFill>
                          <a:srgbClr val="000000"/>
                        </a:solidFill>
                        <a:effectLst/>
                        <a:latin typeface="Calibri" panose="020F0502020204030204" pitchFamily="34" charset="0"/>
                      </a:endParaRPr>
                    </a:p>
                  </a:txBody>
                  <a:tcPr marL="3001" marR="3001" marT="3001" marB="0" anchor="b"/>
                </a:tc>
                <a:extLst>
                  <a:ext uri="{0D108BD9-81ED-4DB2-BD59-A6C34878D82A}">
                    <a16:rowId xmlns:a16="http://schemas.microsoft.com/office/drawing/2014/main" val="3767374222"/>
                  </a:ext>
                </a:extLst>
              </a:tr>
              <a:tr h="122057">
                <a:tc>
                  <a:txBody>
                    <a:bodyPr/>
                    <a:lstStyle/>
                    <a:p>
                      <a:pPr algn="l" fontAlgn="b"/>
                      <a:r>
                        <a:rPr lang="en-US" sz="800" u="none" strike="noStrike">
                          <a:effectLst/>
                        </a:rPr>
                        <a:t>Spyker</a:t>
                      </a:r>
                      <a:endParaRPr lang="en-US" sz="800" b="0" i="0" u="none" strike="noStrike">
                        <a:solidFill>
                          <a:srgbClr val="000000"/>
                        </a:solidFill>
                        <a:effectLst/>
                        <a:latin typeface="Calibri" panose="020F0502020204030204" pitchFamily="34" charset="0"/>
                      </a:endParaRPr>
                    </a:p>
                  </a:txBody>
                  <a:tcPr marL="3001" marR="3001" marT="3001" marB="0" anchor="b"/>
                </a:tc>
                <a:tc>
                  <a:txBody>
                    <a:bodyPr/>
                    <a:lstStyle/>
                    <a:p>
                      <a:pPr algn="r" fontAlgn="b"/>
                      <a:r>
                        <a:rPr lang="en-US" sz="800" u="none" strike="noStrike">
                          <a:effectLst/>
                        </a:rPr>
                        <a:t>213323.3333</a:t>
                      </a:r>
                      <a:endParaRPr lang="en-US" sz="800" b="0" i="0" u="none" strike="noStrike">
                        <a:solidFill>
                          <a:srgbClr val="000000"/>
                        </a:solidFill>
                        <a:effectLst/>
                        <a:latin typeface="Calibri" panose="020F0502020204030204" pitchFamily="34" charset="0"/>
                      </a:endParaRPr>
                    </a:p>
                  </a:txBody>
                  <a:tcPr marL="3001" marR="3001" marT="3001" marB="0" anchor="b"/>
                </a:tc>
                <a:extLst>
                  <a:ext uri="{0D108BD9-81ED-4DB2-BD59-A6C34878D82A}">
                    <a16:rowId xmlns:a16="http://schemas.microsoft.com/office/drawing/2014/main" val="3772310688"/>
                  </a:ext>
                </a:extLst>
              </a:tr>
              <a:tr h="122057">
                <a:tc>
                  <a:txBody>
                    <a:bodyPr/>
                    <a:lstStyle/>
                    <a:p>
                      <a:pPr algn="l" fontAlgn="b"/>
                      <a:r>
                        <a:rPr lang="en-US" sz="800" u="none" strike="noStrike">
                          <a:effectLst/>
                        </a:rPr>
                        <a:t>Subaru</a:t>
                      </a:r>
                      <a:endParaRPr lang="en-US" sz="800" b="0" i="0" u="none" strike="noStrike">
                        <a:solidFill>
                          <a:srgbClr val="000000"/>
                        </a:solidFill>
                        <a:effectLst/>
                        <a:latin typeface="Calibri" panose="020F0502020204030204" pitchFamily="34" charset="0"/>
                      </a:endParaRPr>
                    </a:p>
                  </a:txBody>
                  <a:tcPr marL="3001" marR="3001" marT="3001" marB="0" anchor="b"/>
                </a:tc>
                <a:tc>
                  <a:txBody>
                    <a:bodyPr/>
                    <a:lstStyle/>
                    <a:p>
                      <a:pPr algn="r" fontAlgn="b"/>
                      <a:r>
                        <a:rPr lang="en-US" sz="800" u="none" strike="noStrike">
                          <a:effectLst/>
                        </a:rPr>
                        <a:t>24827.50391</a:t>
                      </a:r>
                      <a:endParaRPr lang="en-US" sz="800" b="0" i="0" u="none" strike="noStrike">
                        <a:solidFill>
                          <a:srgbClr val="000000"/>
                        </a:solidFill>
                        <a:effectLst/>
                        <a:latin typeface="Calibri" panose="020F0502020204030204" pitchFamily="34" charset="0"/>
                      </a:endParaRPr>
                    </a:p>
                  </a:txBody>
                  <a:tcPr marL="3001" marR="3001" marT="3001" marB="0" anchor="b"/>
                </a:tc>
                <a:extLst>
                  <a:ext uri="{0D108BD9-81ED-4DB2-BD59-A6C34878D82A}">
                    <a16:rowId xmlns:a16="http://schemas.microsoft.com/office/drawing/2014/main" val="1399593661"/>
                  </a:ext>
                </a:extLst>
              </a:tr>
              <a:tr h="122057">
                <a:tc>
                  <a:txBody>
                    <a:bodyPr/>
                    <a:lstStyle/>
                    <a:p>
                      <a:pPr algn="l" fontAlgn="b"/>
                      <a:r>
                        <a:rPr lang="en-US" sz="800" u="none" strike="noStrike">
                          <a:effectLst/>
                        </a:rPr>
                        <a:t>Suzuki</a:t>
                      </a:r>
                      <a:endParaRPr lang="en-US" sz="800" b="0" i="0" u="none" strike="noStrike">
                        <a:solidFill>
                          <a:srgbClr val="000000"/>
                        </a:solidFill>
                        <a:effectLst/>
                        <a:latin typeface="Calibri" panose="020F0502020204030204" pitchFamily="34" charset="0"/>
                      </a:endParaRPr>
                    </a:p>
                  </a:txBody>
                  <a:tcPr marL="3001" marR="3001" marT="3001" marB="0" anchor="b"/>
                </a:tc>
                <a:tc>
                  <a:txBody>
                    <a:bodyPr/>
                    <a:lstStyle/>
                    <a:p>
                      <a:pPr algn="r" fontAlgn="b"/>
                      <a:r>
                        <a:rPr lang="en-US" sz="800" u="none" strike="noStrike">
                          <a:effectLst/>
                        </a:rPr>
                        <a:t>17907.20798</a:t>
                      </a:r>
                      <a:endParaRPr lang="en-US" sz="800" b="0" i="0" u="none" strike="noStrike">
                        <a:solidFill>
                          <a:srgbClr val="000000"/>
                        </a:solidFill>
                        <a:effectLst/>
                        <a:latin typeface="Calibri" panose="020F0502020204030204" pitchFamily="34" charset="0"/>
                      </a:endParaRPr>
                    </a:p>
                  </a:txBody>
                  <a:tcPr marL="3001" marR="3001" marT="3001" marB="0" anchor="b"/>
                </a:tc>
                <a:extLst>
                  <a:ext uri="{0D108BD9-81ED-4DB2-BD59-A6C34878D82A}">
                    <a16:rowId xmlns:a16="http://schemas.microsoft.com/office/drawing/2014/main" val="1154449482"/>
                  </a:ext>
                </a:extLst>
              </a:tr>
              <a:tr h="122057">
                <a:tc>
                  <a:txBody>
                    <a:bodyPr/>
                    <a:lstStyle/>
                    <a:p>
                      <a:pPr algn="l" fontAlgn="b"/>
                      <a:r>
                        <a:rPr lang="en-US" sz="800" u="none" strike="noStrike">
                          <a:effectLst/>
                        </a:rPr>
                        <a:t>Tesla</a:t>
                      </a:r>
                      <a:endParaRPr lang="en-US" sz="800" b="0" i="0" u="none" strike="noStrike">
                        <a:solidFill>
                          <a:srgbClr val="000000"/>
                        </a:solidFill>
                        <a:effectLst/>
                        <a:latin typeface="Calibri" panose="020F0502020204030204" pitchFamily="34" charset="0"/>
                      </a:endParaRPr>
                    </a:p>
                  </a:txBody>
                  <a:tcPr marL="3001" marR="3001" marT="3001" marB="0" anchor="b"/>
                </a:tc>
                <a:tc>
                  <a:txBody>
                    <a:bodyPr/>
                    <a:lstStyle/>
                    <a:p>
                      <a:pPr algn="r" fontAlgn="b"/>
                      <a:r>
                        <a:rPr lang="en-US" sz="800" u="none" strike="noStrike">
                          <a:effectLst/>
                        </a:rPr>
                        <a:t>85255.55556</a:t>
                      </a:r>
                      <a:endParaRPr lang="en-US" sz="800" b="0" i="0" u="none" strike="noStrike">
                        <a:solidFill>
                          <a:srgbClr val="000000"/>
                        </a:solidFill>
                        <a:effectLst/>
                        <a:latin typeface="Calibri" panose="020F0502020204030204" pitchFamily="34" charset="0"/>
                      </a:endParaRPr>
                    </a:p>
                  </a:txBody>
                  <a:tcPr marL="3001" marR="3001" marT="3001" marB="0" anchor="b"/>
                </a:tc>
                <a:extLst>
                  <a:ext uri="{0D108BD9-81ED-4DB2-BD59-A6C34878D82A}">
                    <a16:rowId xmlns:a16="http://schemas.microsoft.com/office/drawing/2014/main" val="4047818424"/>
                  </a:ext>
                </a:extLst>
              </a:tr>
              <a:tr h="122057">
                <a:tc>
                  <a:txBody>
                    <a:bodyPr/>
                    <a:lstStyle/>
                    <a:p>
                      <a:pPr algn="l" fontAlgn="b"/>
                      <a:r>
                        <a:rPr lang="en-US" sz="800" u="none" strike="noStrike">
                          <a:effectLst/>
                        </a:rPr>
                        <a:t>Toyota</a:t>
                      </a:r>
                      <a:endParaRPr lang="en-US" sz="800" b="0" i="0" u="none" strike="noStrike">
                        <a:solidFill>
                          <a:srgbClr val="000000"/>
                        </a:solidFill>
                        <a:effectLst/>
                        <a:latin typeface="Calibri" panose="020F0502020204030204" pitchFamily="34" charset="0"/>
                      </a:endParaRPr>
                    </a:p>
                  </a:txBody>
                  <a:tcPr marL="3001" marR="3001" marT="3001" marB="0" anchor="b"/>
                </a:tc>
                <a:tc>
                  <a:txBody>
                    <a:bodyPr/>
                    <a:lstStyle/>
                    <a:p>
                      <a:pPr algn="r" fontAlgn="b"/>
                      <a:r>
                        <a:rPr lang="en-US" sz="800" u="none" strike="noStrike">
                          <a:effectLst/>
                        </a:rPr>
                        <a:t>29030.01609</a:t>
                      </a:r>
                      <a:endParaRPr lang="en-US" sz="800" b="0" i="0" u="none" strike="noStrike">
                        <a:solidFill>
                          <a:srgbClr val="000000"/>
                        </a:solidFill>
                        <a:effectLst/>
                        <a:latin typeface="Calibri" panose="020F0502020204030204" pitchFamily="34" charset="0"/>
                      </a:endParaRPr>
                    </a:p>
                  </a:txBody>
                  <a:tcPr marL="3001" marR="3001" marT="3001" marB="0" anchor="b"/>
                </a:tc>
                <a:extLst>
                  <a:ext uri="{0D108BD9-81ED-4DB2-BD59-A6C34878D82A}">
                    <a16:rowId xmlns:a16="http://schemas.microsoft.com/office/drawing/2014/main" val="173624107"/>
                  </a:ext>
                </a:extLst>
              </a:tr>
              <a:tr h="122057">
                <a:tc>
                  <a:txBody>
                    <a:bodyPr/>
                    <a:lstStyle/>
                    <a:p>
                      <a:pPr algn="l" fontAlgn="b"/>
                      <a:r>
                        <a:rPr lang="en-US" sz="800" u="none" strike="noStrike">
                          <a:effectLst/>
                        </a:rPr>
                        <a:t>Volkswagen</a:t>
                      </a:r>
                      <a:endParaRPr lang="en-US" sz="800" b="0" i="0" u="none" strike="noStrike">
                        <a:solidFill>
                          <a:srgbClr val="000000"/>
                        </a:solidFill>
                        <a:effectLst/>
                        <a:latin typeface="Calibri" panose="020F0502020204030204" pitchFamily="34" charset="0"/>
                      </a:endParaRPr>
                    </a:p>
                  </a:txBody>
                  <a:tcPr marL="3001" marR="3001" marT="3001" marB="0" anchor="b"/>
                </a:tc>
                <a:tc>
                  <a:txBody>
                    <a:bodyPr/>
                    <a:lstStyle/>
                    <a:p>
                      <a:pPr algn="r" fontAlgn="b"/>
                      <a:r>
                        <a:rPr lang="en-US" sz="800" u="none" strike="noStrike">
                          <a:effectLst/>
                        </a:rPr>
                        <a:t>28102.38072</a:t>
                      </a:r>
                      <a:endParaRPr lang="en-US" sz="800" b="0" i="0" u="none" strike="noStrike">
                        <a:solidFill>
                          <a:srgbClr val="000000"/>
                        </a:solidFill>
                        <a:effectLst/>
                        <a:latin typeface="Calibri" panose="020F0502020204030204" pitchFamily="34" charset="0"/>
                      </a:endParaRPr>
                    </a:p>
                  </a:txBody>
                  <a:tcPr marL="3001" marR="3001" marT="3001" marB="0" anchor="b"/>
                </a:tc>
                <a:extLst>
                  <a:ext uri="{0D108BD9-81ED-4DB2-BD59-A6C34878D82A}">
                    <a16:rowId xmlns:a16="http://schemas.microsoft.com/office/drawing/2014/main" val="3885403290"/>
                  </a:ext>
                </a:extLst>
              </a:tr>
              <a:tr h="122057">
                <a:tc>
                  <a:txBody>
                    <a:bodyPr/>
                    <a:lstStyle/>
                    <a:p>
                      <a:pPr algn="l" fontAlgn="b"/>
                      <a:r>
                        <a:rPr lang="en-US" sz="800" u="none" strike="noStrike">
                          <a:effectLst/>
                        </a:rPr>
                        <a:t>Volvo</a:t>
                      </a:r>
                      <a:endParaRPr lang="en-US" sz="800" b="0" i="0" u="none" strike="noStrike">
                        <a:solidFill>
                          <a:srgbClr val="000000"/>
                        </a:solidFill>
                        <a:effectLst/>
                        <a:latin typeface="Calibri" panose="020F0502020204030204" pitchFamily="34" charset="0"/>
                      </a:endParaRPr>
                    </a:p>
                  </a:txBody>
                  <a:tcPr marL="3001" marR="3001" marT="3001" marB="0" anchor="b"/>
                </a:tc>
                <a:tc>
                  <a:txBody>
                    <a:bodyPr/>
                    <a:lstStyle/>
                    <a:p>
                      <a:pPr algn="r" fontAlgn="b"/>
                      <a:r>
                        <a:rPr lang="en-US" sz="800" u="none" strike="noStrike">
                          <a:effectLst/>
                        </a:rPr>
                        <a:t>28541.16014</a:t>
                      </a:r>
                      <a:endParaRPr lang="en-US" sz="800" b="0" i="0" u="none" strike="noStrike">
                        <a:solidFill>
                          <a:srgbClr val="000000"/>
                        </a:solidFill>
                        <a:effectLst/>
                        <a:latin typeface="Calibri" panose="020F0502020204030204" pitchFamily="34" charset="0"/>
                      </a:endParaRPr>
                    </a:p>
                  </a:txBody>
                  <a:tcPr marL="3001" marR="3001" marT="3001" marB="0" anchor="b"/>
                </a:tc>
                <a:extLst>
                  <a:ext uri="{0D108BD9-81ED-4DB2-BD59-A6C34878D82A}">
                    <a16:rowId xmlns:a16="http://schemas.microsoft.com/office/drawing/2014/main" val="1272396666"/>
                  </a:ext>
                </a:extLst>
              </a:tr>
              <a:tr h="122057">
                <a:tc>
                  <a:txBody>
                    <a:bodyPr/>
                    <a:lstStyle/>
                    <a:p>
                      <a:pPr algn="l" fontAlgn="b"/>
                      <a:r>
                        <a:rPr lang="en-US" sz="800" u="none" strike="noStrike" dirty="0">
                          <a:effectLst/>
                        </a:rPr>
                        <a:t>Grand Total</a:t>
                      </a:r>
                      <a:endParaRPr lang="en-US" sz="800" b="1" i="0" u="none" strike="noStrike" dirty="0">
                        <a:solidFill>
                          <a:srgbClr val="000000"/>
                        </a:solidFill>
                        <a:effectLst/>
                        <a:latin typeface="Calibri" panose="020F0502020204030204" pitchFamily="34" charset="0"/>
                      </a:endParaRPr>
                    </a:p>
                  </a:txBody>
                  <a:tcPr marL="3001" marR="3001" marT="3001" marB="0" anchor="b"/>
                </a:tc>
                <a:tc>
                  <a:txBody>
                    <a:bodyPr/>
                    <a:lstStyle/>
                    <a:p>
                      <a:pPr algn="r" fontAlgn="b"/>
                      <a:r>
                        <a:rPr lang="en-US" sz="800" u="none" strike="noStrike" dirty="0">
                          <a:effectLst/>
                        </a:rPr>
                        <a:t>40594.73703</a:t>
                      </a:r>
                      <a:endParaRPr lang="en-US" sz="800" b="1" i="0" u="none" strike="noStrike" dirty="0">
                        <a:solidFill>
                          <a:srgbClr val="000000"/>
                        </a:solidFill>
                        <a:effectLst/>
                        <a:latin typeface="Calibri" panose="020F0502020204030204" pitchFamily="34" charset="0"/>
                      </a:endParaRPr>
                    </a:p>
                  </a:txBody>
                  <a:tcPr marL="3001" marR="3001" marT="3001" marB="0" anchor="b"/>
                </a:tc>
                <a:extLst>
                  <a:ext uri="{0D108BD9-81ED-4DB2-BD59-A6C34878D82A}">
                    <a16:rowId xmlns:a16="http://schemas.microsoft.com/office/drawing/2014/main" val="209136556"/>
                  </a:ext>
                </a:extLst>
              </a:tr>
            </a:tbl>
          </a:graphicData>
        </a:graphic>
      </p:graphicFrame>
      <p:sp>
        <p:nvSpPr>
          <p:cNvPr id="3" name="TextBox 2">
            <a:extLst>
              <a:ext uri="{FF2B5EF4-FFF2-40B4-BE49-F238E27FC236}">
                <a16:creationId xmlns:a16="http://schemas.microsoft.com/office/drawing/2014/main" id="{89271E67-D7D9-4F87-9C8F-C7B1C188A1C4}"/>
              </a:ext>
            </a:extLst>
          </p:cNvPr>
          <p:cNvSpPr txBox="1"/>
          <p:nvPr/>
        </p:nvSpPr>
        <p:spPr>
          <a:xfrm>
            <a:off x="482886" y="184666"/>
            <a:ext cx="1469204" cy="369332"/>
          </a:xfrm>
          <a:prstGeom prst="rect">
            <a:avLst/>
          </a:prstGeom>
          <a:noFill/>
        </p:spPr>
        <p:txBody>
          <a:bodyPr wrap="square" rtlCol="0">
            <a:spAutoFit/>
          </a:bodyPr>
          <a:lstStyle/>
          <a:p>
            <a:r>
              <a:rPr lang="en-US" dirty="0"/>
              <a:t>Task 4.A</a:t>
            </a:r>
          </a:p>
        </p:txBody>
      </p:sp>
    </p:spTree>
    <p:extLst>
      <p:ext uri="{BB962C8B-B14F-4D97-AF65-F5344CB8AC3E}">
        <p14:creationId xmlns:p14="http://schemas.microsoft.com/office/powerpoint/2010/main" val="142298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8E995DE4-5F75-47E4-852C-D6C9CB8C881D}"/>
              </a:ext>
            </a:extLst>
          </p:cNvPr>
          <p:cNvGraphicFramePr>
            <a:graphicFrameLocks noGrp="1"/>
          </p:cNvGraphicFramePr>
          <p:nvPr>
            <p:extLst>
              <p:ext uri="{D42A27DB-BD31-4B8C-83A1-F6EECF244321}">
                <p14:modId xmlns:p14="http://schemas.microsoft.com/office/powerpoint/2010/main" val="4031549380"/>
              </p:ext>
            </p:extLst>
          </p:nvPr>
        </p:nvGraphicFramePr>
        <p:xfrm>
          <a:off x="1765101" y="283765"/>
          <a:ext cx="9526198" cy="5490311"/>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6B987DC6-60DD-4D6C-8754-6D234865BDDD}"/>
              </a:ext>
            </a:extLst>
          </p:cNvPr>
          <p:cNvSpPr txBox="1"/>
          <p:nvPr/>
        </p:nvSpPr>
        <p:spPr>
          <a:xfrm>
            <a:off x="297951" y="565079"/>
            <a:ext cx="1263721" cy="369332"/>
          </a:xfrm>
          <a:prstGeom prst="rect">
            <a:avLst/>
          </a:prstGeom>
          <a:noFill/>
        </p:spPr>
        <p:txBody>
          <a:bodyPr wrap="square" rtlCol="0">
            <a:spAutoFit/>
          </a:bodyPr>
          <a:lstStyle/>
          <a:p>
            <a:r>
              <a:rPr lang="en-US" dirty="0"/>
              <a:t>Task 4.B</a:t>
            </a:r>
          </a:p>
        </p:txBody>
      </p:sp>
      <p:sp>
        <p:nvSpPr>
          <p:cNvPr id="4" name="TextBox 3">
            <a:extLst>
              <a:ext uri="{FF2B5EF4-FFF2-40B4-BE49-F238E27FC236}">
                <a16:creationId xmlns:a16="http://schemas.microsoft.com/office/drawing/2014/main" id="{AB60CDB9-78F9-4421-B1C5-24610C2CD0F2}"/>
              </a:ext>
            </a:extLst>
          </p:cNvPr>
          <p:cNvSpPr txBox="1"/>
          <p:nvPr/>
        </p:nvSpPr>
        <p:spPr>
          <a:xfrm>
            <a:off x="1154815" y="5692756"/>
            <a:ext cx="10438544" cy="1077218"/>
          </a:xfrm>
          <a:prstGeom prst="rect">
            <a:avLst/>
          </a:prstGeom>
          <a:noFill/>
        </p:spPr>
        <p:txBody>
          <a:bodyPr wrap="square" rtlCol="0">
            <a:spAutoFit/>
          </a:bodyPr>
          <a:lstStyle/>
          <a:p>
            <a:r>
              <a:rPr lang="en-US" sz="1600" dirty="0"/>
              <a:t>Average price of cars are varying across the manufacturers in the market. The price of luxury segments are very high comparatively other manufacturer who manufacture mid level and low level segments cars. As clearly shown in graph </a:t>
            </a:r>
            <a:r>
              <a:rPr lang="en-US" sz="1600" dirty="0" err="1"/>
              <a:t>Bugati</a:t>
            </a:r>
            <a:r>
              <a:rPr lang="en-US" sz="1600" dirty="0"/>
              <a:t>, </a:t>
            </a:r>
            <a:r>
              <a:rPr lang="en-US" sz="1600" dirty="0" err="1"/>
              <a:t>Machbech,Rolls</a:t>
            </a:r>
            <a:r>
              <a:rPr lang="en-US" sz="1600" dirty="0"/>
              <a:t> </a:t>
            </a:r>
            <a:r>
              <a:rPr lang="en-US" sz="1600" dirty="0" err="1"/>
              <a:t>royes</a:t>
            </a:r>
            <a:r>
              <a:rPr lang="en-US" sz="1600" dirty="0"/>
              <a:t> </a:t>
            </a:r>
            <a:r>
              <a:rPr lang="en-US" sz="1600" dirty="0" err="1"/>
              <a:t>lamborgini</a:t>
            </a:r>
            <a:r>
              <a:rPr lang="en-US" sz="1600" dirty="0"/>
              <a:t> </a:t>
            </a:r>
            <a:r>
              <a:rPr lang="en-US" sz="1600" dirty="0" err="1"/>
              <a:t>etc</a:t>
            </a:r>
            <a:r>
              <a:rPr lang="en-US" sz="1600" dirty="0"/>
              <a:t> are luxury segment cars so their price are very high comparatively others cars manufacturers. </a:t>
            </a:r>
          </a:p>
        </p:txBody>
      </p:sp>
    </p:spTree>
    <p:extLst>
      <p:ext uri="{BB962C8B-B14F-4D97-AF65-F5344CB8AC3E}">
        <p14:creationId xmlns:p14="http://schemas.microsoft.com/office/powerpoint/2010/main" val="2737016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73348105-34F7-49A4-9450-D17BC2E30E6A}"/>
              </a:ext>
            </a:extLst>
          </p:cNvPr>
          <p:cNvGraphicFramePr>
            <a:graphicFrameLocks/>
          </p:cNvGraphicFramePr>
          <p:nvPr>
            <p:extLst>
              <p:ext uri="{D42A27DB-BD31-4B8C-83A1-F6EECF244321}">
                <p14:modId xmlns:p14="http://schemas.microsoft.com/office/powerpoint/2010/main" val="3372965896"/>
              </p:ext>
            </p:extLst>
          </p:nvPr>
        </p:nvGraphicFramePr>
        <p:xfrm>
          <a:off x="1428108" y="277402"/>
          <a:ext cx="10120045" cy="5332288"/>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04E313E2-0075-498F-AF7C-B4C31868FD2A}"/>
              </a:ext>
            </a:extLst>
          </p:cNvPr>
          <p:cNvSpPr txBox="1"/>
          <p:nvPr/>
        </p:nvSpPr>
        <p:spPr>
          <a:xfrm>
            <a:off x="195209" y="606175"/>
            <a:ext cx="1058238" cy="369870"/>
          </a:xfrm>
          <a:prstGeom prst="rect">
            <a:avLst/>
          </a:prstGeom>
          <a:noFill/>
        </p:spPr>
        <p:txBody>
          <a:bodyPr wrap="square" rtlCol="0">
            <a:spAutoFit/>
          </a:bodyPr>
          <a:lstStyle/>
          <a:p>
            <a:r>
              <a:rPr lang="en-US" dirty="0"/>
              <a:t>Task 5.A</a:t>
            </a:r>
          </a:p>
        </p:txBody>
      </p:sp>
      <p:sp>
        <p:nvSpPr>
          <p:cNvPr id="4" name="TextBox 3">
            <a:extLst>
              <a:ext uri="{FF2B5EF4-FFF2-40B4-BE49-F238E27FC236}">
                <a16:creationId xmlns:a16="http://schemas.microsoft.com/office/drawing/2014/main" id="{231A4EDC-38E2-448E-89B6-F65E5BEE598C}"/>
              </a:ext>
            </a:extLst>
          </p:cNvPr>
          <p:cNvSpPr txBox="1"/>
          <p:nvPr/>
        </p:nvSpPr>
        <p:spPr>
          <a:xfrm>
            <a:off x="1089061" y="5887092"/>
            <a:ext cx="10561833" cy="830997"/>
          </a:xfrm>
          <a:prstGeom prst="rect">
            <a:avLst/>
          </a:prstGeom>
          <a:noFill/>
        </p:spPr>
        <p:txBody>
          <a:bodyPr wrap="square" rtlCol="0">
            <a:spAutoFit/>
          </a:bodyPr>
          <a:lstStyle/>
          <a:p>
            <a:r>
              <a:rPr lang="en-US" sz="1600" dirty="0"/>
              <a:t>There is negative relationship in No of cylinders in car and its highway mileage, No of cylinders does not play major role in the car market in any segments of cars. Lets say 2 cylinder car gives more mileage but their numbers are less in the market those who have 4 or 6 cylinders are more available in the market but their mileage is low comparatively.</a:t>
            </a:r>
          </a:p>
        </p:txBody>
      </p:sp>
    </p:spTree>
    <p:extLst>
      <p:ext uri="{BB962C8B-B14F-4D97-AF65-F5344CB8AC3E}">
        <p14:creationId xmlns:p14="http://schemas.microsoft.com/office/powerpoint/2010/main" val="1483932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D402801-0A4D-412A-BF48-E7C4DDD8CEC0}"/>
              </a:ext>
            </a:extLst>
          </p:cNvPr>
          <p:cNvGraphicFramePr>
            <a:graphicFrameLocks noGrp="1"/>
          </p:cNvGraphicFramePr>
          <p:nvPr>
            <p:extLst>
              <p:ext uri="{D42A27DB-BD31-4B8C-83A1-F6EECF244321}">
                <p14:modId xmlns:p14="http://schemas.microsoft.com/office/powerpoint/2010/main" val="1847616625"/>
              </p:ext>
            </p:extLst>
          </p:nvPr>
        </p:nvGraphicFramePr>
        <p:xfrm>
          <a:off x="2123754" y="352247"/>
          <a:ext cx="2971800" cy="749300"/>
        </p:xfrm>
        <a:graphic>
          <a:graphicData uri="http://schemas.openxmlformats.org/drawingml/2006/table">
            <a:tbl>
              <a:tblPr>
                <a:tableStyleId>{5C22544A-7EE6-4342-B048-85BDC9FD1C3A}</a:tableStyleId>
              </a:tblPr>
              <a:tblGrid>
                <a:gridCol w="1022452">
                  <a:extLst>
                    <a:ext uri="{9D8B030D-6E8A-4147-A177-3AD203B41FA5}">
                      <a16:colId xmlns:a16="http://schemas.microsoft.com/office/drawing/2014/main" val="3907416553"/>
                    </a:ext>
                  </a:extLst>
                </a:gridCol>
                <a:gridCol w="1051119">
                  <a:extLst>
                    <a:ext uri="{9D8B030D-6E8A-4147-A177-3AD203B41FA5}">
                      <a16:colId xmlns:a16="http://schemas.microsoft.com/office/drawing/2014/main" val="1253560476"/>
                    </a:ext>
                  </a:extLst>
                </a:gridCol>
                <a:gridCol w="898229">
                  <a:extLst>
                    <a:ext uri="{9D8B030D-6E8A-4147-A177-3AD203B41FA5}">
                      <a16:colId xmlns:a16="http://schemas.microsoft.com/office/drawing/2014/main" val="2572881305"/>
                    </a:ext>
                  </a:extLst>
                </a:gridCol>
              </a:tblGrid>
              <a:tr h="190500">
                <a:tc gridSpan="3">
                  <a:txBody>
                    <a:bodyPr/>
                    <a:lstStyle/>
                    <a:p>
                      <a:pPr algn="ctr" fontAlgn="b"/>
                      <a:r>
                        <a:rPr lang="en-US" sz="1100" u="none" strike="noStrike">
                          <a:effectLst/>
                        </a:rPr>
                        <a:t>Correlation Coefficient</a:t>
                      </a:r>
                      <a:endParaRPr lang="en-US" sz="1100" b="1" i="0" u="none" strike="noStrike">
                        <a:solidFill>
                          <a:srgbClr val="000000"/>
                        </a:solidFill>
                        <a:effectLst/>
                        <a:latin typeface="Calibri" panose="020F0502020204030204" pitchFamily="34" charset="0"/>
                      </a:endParaRPr>
                    </a:p>
                  </a:txBody>
                  <a:tcPr marL="6350" marR="6350" marT="6350" marB="0"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3267983"/>
                  </a:ext>
                </a:extLst>
              </a:tr>
              <a:tr h="184150">
                <a:tc>
                  <a:txBody>
                    <a:bodyPr/>
                    <a:lstStyle/>
                    <a:p>
                      <a:pPr algn="ctr" fontAlgn="b"/>
                      <a:r>
                        <a:rPr lang="en-US" sz="1100" u="none" strike="noStrike">
                          <a:effectLst/>
                        </a:rPr>
                        <a:t> </a:t>
                      </a:r>
                      <a:endParaRPr lang="en-US" sz="1100" b="0" i="1"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Engine Cylinders</a:t>
                      </a:r>
                      <a:endParaRPr lang="en-US" sz="1100" b="0" i="1"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highway MPG</a:t>
                      </a:r>
                      <a:endParaRPr lang="en-US" sz="1100" b="0" i="1"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048748696"/>
                  </a:ext>
                </a:extLst>
              </a:tr>
              <a:tr h="184150">
                <a:tc>
                  <a:txBody>
                    <a:bodyPr/>
                    <a:lstStyle/>
                    <a:p>
                      <a:pPr algn="l" fontAlgn="b"/>
                      <a:r>
                        <a:rPr lang="en-US" sz="1100" u="none" strike="noStrike">
                          <a:effectLst/>
                        </a:rPr>
                        <a:t>Engine Cylinders</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856889299"/>
                  </a:ext>
                </a:extLst>
              </a:tr>
              <a:tr h="190500">
                <a:tc>
                  <a:txBody>
                    <a:bodyPr/>
                    <a:lstStyle/>
                    <a:p>
                      <a:pPr algn="l" fontAlgn="b"/>
                      <a:r>
                        <a:rPr lang="en-US" sz="1100" u="none" strike="noStrike">
                          <a:effectLst/>
                        </a:rPr>
                        <a:t>highway MPG</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-0.614541417</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701661035"/>
                  </a:ext>
                </a:extLst>
              </a:tr>
            </a:tbl>
          </a:graphicData>
        </a:graphic>
      </p:graphicFrame>
      <p:graphicFrame>
        <p:nvGraphicFramePr>
          <p:cNvPr id="3" name="Chart 2">
            <a:extLst>
              <a:ext uri="{FF2B5EF4-FFF2-40B4-BE49-F238E27FC236}">
                <a16:creationId xmlns:a16="http://schemas.microsoft.com/office/drawing/2014/main" id="{C406B037-DF8C-4AB2-ABD8-82E5515C1AEF}"/>
              </a:ext>
            </a:extLst>
          </p:cNvPr>
          <p:cNvGraphicFramePr>
            <a:graphicFrameLocks/>
          </p:cNvGraphicFramePr>
          <p:nvPr>
            <p:extLst>
              <p:ext uri="{D42A27DB-BD31-4B8C-83A1-F6EECF244321}">
                <p14:modId xmlns:p14="http://schemas.microsoft.com/office/powerpoint/2010/main" val="1901197900"/>
              </p:ext>
            </p:extLst>
          </p:nvPr>
        </p:nvGraphicFramePr>
        <p:xfrm>
          <a:off x="2013735" y="1304818"/>
          <a:ext cx="9113177" cy="4150760"/>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580BF78F-9B8F-495F-A803-BC4554BB6065}"/>
              </a:ext>
            </a:extLst>
          </p:cNvPr>
          <p:cNvSpPr txBox="1"/>
          <p:nvPr/>
        </p:nvSpPr>
        <p:spPr>
          <a:xfrm>
            <a:off x="1366463" y="5743254"/>
            <a:ext cx="9647434" cy="830997"/>
          </a:xfrm>
          <a:prstGeom prst="rect">
            <a:avLst/>
          </a:prstGeom>
          <a:noFill/>
        </p:spPr>
        <p:txBody>
          <a:bodyPr wrap="square" rtlCol="0">
            <a:spAutoFit/>
          </a:bodyPr>
          <a:lstStyle/>
          <a:p>
            <a:r>
              <a:rPr lang="en-US" sz="1600" b="0" i="0" u="none" strike="noStrike" dirty="0">
                <a:solidFill>
                  <a:srgbClr val="000000"/>
                </a:solidFill>
                <a:effectLst/>
              </a:rPr>
              <a:t>This shows negative relation between highway MPG and Engine Cylinders of Car as correlation coefficient is -0.61454 which is closely near to -1 that stands for strongly negative relationship and in scatter plot also the slope is downward which indicate the same </a:t>
            </a:r>
            <a:r>
              <a:rPr lang="en-US" sz="1600" b="0" i="0" u="none" strike="noStrike" dirty="0" err="1">
                <a:solidFill>
                  <a:srgbClr val="000000"/>
                </a:solidFill>
                <a:effectLst/>
              </a:rPr>
              <a:t>i.e</a:t>
            </a:r>
            <a:r>
              <a:rPr lang="en-US" sz="1600" b="0" i="0" u="none" strike="noStrike" dirty="0">
                <a:solidFill>
                  <a:srgbClr val="000000"/>
                </a:solidFill>
                <a:effectLst/>
              </a:rPr>
              <a:t> negative relationship.</a:t>
            </a:r>
            <a:r>
              <a:rPr lang="en-US" sz="1600" dirty="0"/>
              <a:t> </a:t>
            </a:r>
          </a:p>
        </p:txBody>
      </p:sp>
      <p:sp>
        <p:nvSpPr>
          <p:cNvPr id="5" name="TextBox 4">
            <a:extLst>
              <a:ext uri="{FF2B5EF4-FFF2-40B4-BE49-F238E27FC236}">
                <a16:creationId xmlns:a16="http://schemas.microsoft.com/office/drawing/2014/main" id="{018493B7-8BA2-49D5-B342-69BCFD48208D}"/>
              </a:ext>
            </a:extLst>
          </p:cNvPr>
          <p:cNvSpPr txBox="1"/>
          <p:nvPr/>
        </p:nvSpPr>
        <p:spPr>
          <a:xfrm>
            <a:off x="616449" y="585627"/>
            <a:ext cx="1181529" cy="369332"/>
          </a:xfrm>
          <a:prstGeom prst="rect">
            <a:avLst/>
          </a:prstGeom>
          <a:noFill/>
        </p:spPr>
        <p:txBody>
          <a:bodyPr wrap="square" rtlCol="0">
            <a:spAutoFit/>
          </a:bodyPr>
          <a:lstStyle/>
          <a:p>
            <a:r>
              <a:rPr lang="en-US" dirty="0"/>
              <a:t>Task 5.B</a:t>
            </a:r>
          </a:p>
        </p:txBody>
      </p:sp>
    </p:spTree>
    <p:extLst>
      <p:ext uri="{BB962C8B-B14F-4D97-AF65-F5344CB8AC3E}">
        <p14:creationId xmlns:p14="http://schemas.microsoft.com/office/powerpoint/2010/main" val="5192300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TotalTime>
  <Words>1387</Words>
  <Application>Microsoft Office PowerPoint</Application>
  <PresentationFormat>Widescreen</PresentationFormat>
  <Paragraphs>307</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Analyzing the Impact of Car Features on Price and Profitability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End.        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mohdshadab748@outlook.com</dc:creator>
  <cp:lastModifiedBy>mohdshadab748@outlook.com</cp:lastModifiedBy>
  <cp:revision>39</cp:revision>
  <dcterms:created xsi:type="dcterms:W3CDTF">2023-04-26T10:46:35Z</dcterms:created>
  <dcterms:modified xsi:type="dcterms:W3CDTF">2023-04-26T14:16:32Z</dcterms:modified>
</cp:coreProperties>
</file>